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659" r:id="rId7"/>
  </p:sldMasterIdLst>
  <p:notesMasterIdLst>
    <p:notesMasterId r:id="rId15"/>
  </p:notesMasterIdLst>
  <p:sldIdLst>
    <p:sldId id="269" r:id="rId8"/>
    <p:sldId id="274" r:id="rId9"/>
    <p:sldId id="271" r:id="rId10"/>
    <p:sldId id="275" r:id="rId11"/>
    <p:sldId id="276" r:id="rId12"/>
    <p:sldId id="277" r:id="rId13"/>
    <p:sldId id="273" r:id="rId1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DDDD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3" autoAdjust="0"/>
    <p:restoredTop sz="94609" autoAdjust="0"/>
  </p:normalViewPr>
  <p:slideViewPr>
    <p:cSldViewPr>
      <p:cViewPr>
        <p:scale>
          <a:sx n="50" d="100"/>
          <a:sy n="50" d="100"/>
        </p:scale>
        <p:origin x="3432" y="15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endParaRPr lang="en-US" altLang="en-US"/>
          </a:p>
        </p:txBody>
      </p:sp>
      <p:sp>
        <p:nvSpPr>
          <p:cNvPr id="20483"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ltLang="en-US"/>
          </a:p>
        </p:txBody>
      </p:sp>
      <p:sp>
        <p:nvSpPr>
          <p:cNvPr id="2048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0485"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486"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endParaRPr lang="en-US" altLang="en-US"/>
          </a:p>
        </p:txBody>
      </p:sp>
      <p:sp>
        <p:nvSpPr>
          <p:cNvPr id="20487"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F97820B9-D5B9-4B9A-B3AE-285FB358A4CF}" type="slidenum">
              <a:rPr lang="en-US" altLang="en-US"/>
              <a:pPr/>
              <a:t>‹#›</a:t>
            </a:fld>
            <a:endParaRPr lang="en-US" altLang="en-US"/>
          </a:p>
        </p:txBody>
      </p:sp>
    </p:spTree>
    <p:extLst>
      <p:ext uri="{BB962C8B-B14F-4D97-AF65-F5344CB8AC3E}">
        <p14:creationId xmlns:p14="http://schemas.microsoft.com/office/powerpoint/2010/main" val="2539174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820B9-D5B9-4B9A-B3AE-285FB358A4CF}" type="slidenum">
              <a:rPr lang="en-US" altLang="en-US" smtClean="0"/>
              <a:pPr/>
              <a:t>1</a:t>
            </a:fld>
            <a:endParaRPr lang="en-US" altLang="en-US"/>
          </a:p>
        </p:txBody>
      </p:sp>
    </p:spTree>
    <p:extLst>
      <p:ext uri="{BB962C8B-B14F-4D97-AF65-F5344CB8AC3E}">
        <p14:creationId xmlns:p14="http://schemas.microsoft.com/office/powerpoint/2010/main" val="691752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63" name="Rectangle 7"/>
          <p:cNvSpPr>
            <a:spLocks noChangeArrowheads="1"/>
          </p:cNvSpPr>
          <p:nvPr userDrawn="1"/>
        </p:nvSpPr>
        <p:spPr bwMode="auto">
          <a:xfrm>
            <a:off x="0" y="0"/>
            <a:ext cx="9144000" cy="6858000"/>
          </a:xfrm>
          <a:prstGeom prst="rect">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9464" name="Picture 8" descr="MICV4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19400" y="838200"/>
            <a:ext cx="3505200" cy="1828800"/>
          </a:xfrm>
          <a:prstGeom prst="rect">
            <a:avLst/>
          </a:prstGeom>
          <a:noFill/>
          <a:extLst>
            <a:ext uri="{909E8E84-426E-40dd-AFC4-6F175D3DCCD1}">
              <a14:hiddenFill xmlns="" xmlns:a14="http://schemas.microsoft.com/office/drawing/2010/main">
                <a:solidFill>
                  <a:srgbClr val="FFFFFF"/>
                </a:solidFill>
              </a14:hiddenFill>
            </a:ext>
          </a:extLst>
        </p:spPr>
      </p:pic>
      <p:sp>
        <p:nvSpPr>
          <p:cNvPr id="19458" name="Rectangle 2"/>
          <p:cNvSpPr>
            <a:spLocks noGrp="1" noChangeArrowheads="1"/>
          </p:cNvSpPr>
          <p:nvPr>
            <p:ph type="ctrTitle"/>
          </p:nvPr>
        </p:nvSpPr>
        <p:spPr>
          <a:xfrm>
            <a:off x="685800" y="2740025"/>
            <a:ext cx="7772400" cy="1470025"/>
          </a:xfrm>
        </p:spPr>
        <p:txBody>
          <a:bodyPr/>
          <a:lstStyle>
            <a:lvl1pPr>
              <a:defRPr/>
            </a:lvl1pPr>
          </a:lstStyle>
          <a:p>
            <a:pPr lvl="0"/>
            <a:r>
              <a:rPr lang="en-US" altLang="en-US" noProof="0" smtClean="0"/>
              <a:t>Click to edit Master title style</a:t>
            </a:r>
          </a:p>
        </p:txBody>
      </p:sp>
      <p:sp>
        <p:nvSpPr>
          <p:cNvPr id="19459" name="Rectangle 3"/>
          <p:cNvSpPr>
            <a:spLocks noGrp="1" noChangeArrowheads="1"/>
          </p:cNvSpPr>
          <p:nvPr>
            <p:ph type="subTitle" idx="1"/>
          </p:nvPr>
        </p:nvSpPr>
        <p:spPr>
          <a:xfrm>
            <a:off x="1371600" y="4495800"/>
            <a:ext cx="6400800" cy="1752600"/>
          </a:xfrm>
        </p:spPr>
        <p:txBody>
          <a:bodyPr/>
          <a:lstStyle>
            <a:lvl1pPr marL="0" indent="0" algn="ctr">
              <a:buFont typeface="Monotype Sorts" pitchFamily="2" charset="2"/>
              <a:buNone/>
              <a:defRPr sz="2800"/>
            </a:lvl1pPr>
          </a:lstStyle>
          <a:p>
            <a:pPr lvl="0"/>
            <a:r>
              <a:rPr lang="en-US" altLang="en-US" noProof="0" smtClean="0"/>
              <a:t>Click to edit Master subtitle style</a:t>
            </a:r>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45573" y="6248399"/>
            <a:ext cx="1269827" cy="31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132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7577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75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21842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05400"/>
          </a:xfrm>
        </p:spPr>
        <p:txBody>
          <a:bodyPr/>
          <a:lstStyle>
            <a:lvl1pPr marL="342900" indent="-342900">
              <a:buFont typeface="Wingdings" panose="05000000000000000000" pitchFamily="2" charset="2"/>
              <a:buChar char="l"/>
              <a:defRPr sz="1800" b="0"/>
            </a:lvl1pPr>
            <a:lvl2pPr>
              <a:defRPr sz="1600" b="0"/>
            </a:lvl2pPr>
            <a:lvl3pPr>
              <a:defRPr sz="1400" b="0"/>
            </a:lvl3pPr>
            <a:lvl4pPr>
              <a:defRPr sz="1200" b="0"/>
            </a:lvl4pPr>
            <a:lvl5pPr>
              <a:defRPr sz="1200"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905000" y="198438"/>
            <a:ext cx="6781800" cy="560514"/>
          </a:xfrm>
        </p:spPr>
        <p:txBody>
          <a:bodyPr/>
          <a:lstStyle>
            <a:lvl1pPr>
              <a:defRPr sz="2400"/>
            </a:lvl1pPr>
          </a:lstStyle>
          <a:p>
            <a:r>
              <a:rPr lang="en-US" dirty="0" smtClean="0"/>
              <a:t>Click to edit Master title style</a:t>
            </a:r>
            <a:endParaRPr lang="en-US" dirty="0"/>
          </a:p>
        </p:txBody>
      </p:sp>
      <p:sp>
        <p:nvSpPr>
          <p:cNvPr id="5" name="Text Placeholder 29"/>
          <p:cNvSpPr>
            <a:spLocks noGrp="1"/>
          </p:cNvSpPr>
          <p:nvPr>
            <p:ph type="body" sz="quarter" idx="14" hasCustomPrompt="1"/>
          </p:nvPr>
        </p:nvSpPr>
        <p:spPr>
          <a:xfrm>
            <a:off x="1904999" y="758952"/>
            <a:ext cx="6781801" cy="348343"/>
          </a:xfrm>
          <a:prstGeom prst="rect">
            <a:avLst/>
          </a:prstGeom>
        </p:spPr>
        <p:txBody>
          <a:bodyPr lIns="91440" rIns="91440"/>
          <a:lstStyle>
            <a:lvl1pPr marL="0" indent="0" algn="ctr">
              <a:buNone/>
              <a:defRPr sz="2000" b="0" baseline="0">
                <a:solidFill>
                  <a:schemeClr val="tx1"/>
                </a:solidFill>
              </a:defRPr>
            </a:lvl1pPr>
          </a:lstStyle>
          <a:p>
            <a:pPr lvl="0"/>
            <a:r>
              <a:rPr lang="en-US" dirty="0" smtClean="0"/>
              <a:t>Click to edit Master subtitle style</a:t>
            </a:r>
          </a:p>
        </p:txBody>
      </p:sp>
    </p:spTree>
    <p:extLst>
      <p:ext uri="{BB962C8B-B14F-4D97-AF65-F5344CB8AC3E}">
        <p14:creationId xmlns:p14="http://schemas.microsoft.com/office/powerpoint/2010/main" val="3672085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4904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59988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85927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915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20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671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5000" y="198438"/>
            <a:ext cx="6781800" cy="868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371600"/>
            <a:ext cx="8229600" cy="510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1" name="Line 7"/>
          <p:cNvSpPr>
            <a:spLocks noChangeShapeType="1"/>
          </p:cNvSpPr>
          <p:nvPr/>
        </p:nvSpPr>
        <p:spPr bwMode="auto">
          <a:xfrm>
            <a:off x="152400" y="1219200"/>
            <a:ext cx="8839200" cy="0"/>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Text Box 12"/>
          <p:cNvSpPr txBox="1">
            <a:spLocks noChangeArrowheads="1"/>
          </p:cNvSpPr>
          <p:nvPr/>
        </p:nvSpPr>
        <p:spPr bwMode="auto">
          <a:xfrm>
            <a:off x="8458200" y="6629400"/>
            <a:ext cx="8382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68F2991B-757B-4518-890D-960426509884}" type="slidenum">
              <a:rPr lang="en-US" altLang="en-US" sz="1200"/>
              <a:pPr>
                <a:spcBef>
                  <a:spcPct val="50000"/>
                </a:spcBef>
              </a:pPr>
              <a:t>‹#›</a:t>
            </a:fld>
            <a:endParaRPr lang="en-US" altLang="en-US" sz="1200"/>
          </a:p>
        </p:txBody>
      </p:sp>
      <p:sp>
        <p:nvSpPr>
          <p:cNvPr id="1041" name="Line 17"/>
          <p:cNvSpPr>
            <a:spLocks noChangeShapeType="1"/>
          </p:cNvSpPr>
          <p:nvPr/>
        </p:nvSpPr>
        <p:spPr bwMode="auto">
          <a:xfrm rot="10800000">
            <a:off x="152400" y="6629400"/>
            <a:ext cx="8839200" cy="0"/>
          </a:xfrm>
          <a:prstGeom prst="line">
            <a:avLst/>
          </a:prstGeom>
          <a:noFill/>
          <a:ln w="254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 name="Picture 19" descr="\\overseer\Marcom\Photo_ads\LogoArt\Microchip Logo\MCHP_Logo_Vertical_4C.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000" y="231775"/>
            <a:ext cx="1422400" cy="758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45573" y="6248399"/>
            <a:ext cx="1269827" cy="31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iming>
    <p:tnLst>
      <p:par>
        <p:cTn id="1" dur="indefinite" restart="never" nodeType="tmRoot"/>
      </p:par>
    </p:tnLst>
  </p:timing>
  <p:txStyles>
    <p:titleStyle>
      <a:lvl1pPr algn="ctr" rtl="0" eaLnBrk="1" fontAlgn="base" hangingPunct="1">
        <a:lnSpc>
          <a:spcPct val="75000"/>
        </a:lnSpc>
        <a:spcBef>
          <a:spcPct val="0"/>
        </a:spcBef>
        <a:spcAft>
          <a:spcPct val="0"/>
        </a:spcAft>
        <a:defRPr sz="4000" b="1">
          <a:solidFill>
            <a:schemeClr val="tx2"/>
          </a:solidFill>
          <a:latin typeface="+mj-lt"/>
          <a:ea typeface="+mj-ea"/>
          <a:cs typeface="+mj-cs"/>
        </a:defRPr>
      </a:lvl1pPr>
      <a:lvl2pPr algn="ctr" rtl="0" eaLnBrk="1" fontAlgn="base" hangingPunct="1">
        <a:lnSpc>
          <a:spcPct val="75000"/>
        </a:lnSpc>
        <a:spcBef>
          <a:spcPct val="0"/>
        </a:spcBef>
        <a:spcAft>
          <a:spcPct val="0"/>
        </a:spcAft>
        <a:defRPr sz="4000" b="1">
          <a:solidFill>
            <a:schemeClr val="tx2"/>
          </a:solidFill>
          <a:latin typeface="Arial" charset="0"/>
        </a:defRPr>
      </a:lvl2pPr>
      <a:lvl3pPr algn="ctr" rtl="0" eaLnBrk="1" fontAlgn="base" hangingPunct="1">
        <a:lnSpc>
          <a:spcPct val="75000"/>
        </a:lnSpc>
        <a:spcBef>
          <a:spcPct val="0"/>
        </a:spcBef>
        <a:spcAft>
          <a:spcPct val="0"/>
        </a:spcAft>
        <a:defRPr sz="4000" b="1">
          <a:solidFill>
            <a:schemeClr val="tx2"/>
          </a:solidFill>
          <a:latin typeface="Arial" charset="0"/>
        </a:defRPr>
      </a:lvl3pPr>
      <a:lvl4pPr algn="ctr" rtl="0" eaLnBrk="1" fontAlgn="base" hangingPunct="1">
        <a:lnSpc>
          <a:spcPct val="75000"/>
        </a:lnSpc>
        <a:spcBef>
          <a:spcPct val="0"/>
        </a:spcBef>
        <a:spcAft>
          <a:spcPct val="0"/>
        </a:spcAft>
        <a:defRPr sz="4000" b="1">
          <a:solidFill>
            <a:schemeClr val="tx2"/>
          </a:solidFill>
          <a:latin typeface="Arial" charset="0"/>
        </a:defRPr>
      </a:lvl4pPr>
      <a:lvl5pPr algn="ctr" rtl="0" eaLnBrk="1" fontAlgn="base" hangingPunct="1">
        <a:lnSpc>
          <a:spcPct val="75000"/>
        </a:lnSpc>
        <a:spcBef>
          <a:spcPct val="0"/>
        </a:spcBef>
        <a:spcAft>
          <a:spcPct val="0"/>
        </a:spcAft>
        <a:defRPr sz="4000" b="1">
          <a:solidFill>
            <a:schemeClr val="tx2"/>
          </a:solidFill>
          <a:latin typeface="Arial" charset="0"/>
        </a:defRPr>
      </a:lvl5pPr>
      <a:lvl6pPr marL="457200" algn="ctr" rtl="0" eaLnBrk="1" fontAlgn="base" hangingPunct="1">
        <a:lnSpc>
          <a:spcPct val="75000"/>
        </a:lnSpc>
        <a:spcBef>
          <a:spcPct val="0"/>
        </a:spcBef>
        <a:spcAft>
          <a:spcPct val="0"/>
        </a:spcAft>
        <a:defRPr sz="4000" b="1">
          <a:solidFill>
            <a:schemeClr val="tx2"/>
          </a:solidFill>
          <a:latin typeface="Arial" charset="0"/>
        </a:defRPr>
      </a:lvl6pPr>
      <a:lvl7pPr marL="914400" algn="ctr" rtl="0" eaLnBrk="1" fontAlgn="base" hangingPunct="1">
        <a:lnSpc>
          <a:spcPct val="75000"/>
        </a:lnSpc>
        <a:spcBef>
          <a:spcPct val="0"/>
        </a:spcBef>
        <a:spcAft>
          <a:spcPct val="0"/>
        </a:spcAft>
        <a:defRPr sz="4000" b="1">
          <a:solidFill>
            <a:schemeClr val="tx2"/>
          </a:solidFill>
          <a:latin typeface="Arial" charset="0"/>
        </a:defRPr>
      </a:lvl7pPr>
      <a:lvl8pPr marL="1371600" algn="ctr" rtl="0" eaLnBrk="1" fontAlgn="base" hangingPunct="1">
        <a:lnSpc>
          <a:spcPct val="75000"/>
        </a:lnSpc>
        <a:spcBef>
          <a:spcPct val="0"/>
        </a:spcBef>
        <a:spcAft>
          <a:spcPct val="0"/>
        </a:spcAft>
        <a:defRPr sz="4000" b="1">
          <a:solidFill>
            <a:schemeClr val="tx2"/>
          </a:solidFill>
          <a:latin typeface="Arial" charset="0"/>
        </a:defRPr>
      </a:lvl8pPr>
      <a:lvl9pPr marL="1828800" algn="ctr" rtl="0" eaLnBrk="1" fontAlgn="base" hangingPunct="1">
        <a:lnSpc>
          <a:spcPct val="75000"/>
        </a:lnSpc>
        <a:spcBef>
          <a:spcPct val="0"/>
        </a:spcBef>
        <a:spcAft>
          <a:spcPct val="0"/>
        </a:spcAft>
        <a:defRPr sz="4000" b="1">
          <a:solidFill>
            <a:schemeClr val="tx2"/>
          </a:solidFill>
          <a:latin typeface="Arial" charset="0"/>
        </a:defRPr>
      </a:lvl9pPr>
    </p:titleStyle>
    <p:bodyStyle>
      <a:lvl1pPr marL="342900" indent="-342900" algn="l" rtl="0" eaLnBrk="1" fontAlgn="base" hangingPunct="1">
        <a:spcBef>
          <a:spcPct val="20000"/>
        </a:spcBef>
        <a:spcAft>
          <a:spcPct val="0"/>
        </a:spcAft>
        <a:buSzPct val="7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SzPct val="70000"/>
        <a:buFont typeface="Wingdings" panose="05000000000000000000" pitchFamily="2" charset="2"/>
        <a:buChar char="l"/>
        <a:defRPr sz="2800" baseline="0">
          <a:solidFill>
            <a:schemeClr val="tx1"/>
          </a:solidFill>
          <a:latin typeface="+mn-lt"/>
        </a:defRPr>
      </a:lvl2pPr>
      <a:lvl3pPr marL="1143000" indent="-228600" algn="l" rtl="0" eaLnBrk="1" fontAlgn="base" hangingPunct="1">
        <a:spcBef>
          <a:spcPct val="20000"/>
        </a:spcBef>
        <a:spcAft>
          <a:spcPct val="0"/>
        </a:spcAft>
        <a:buSzPct val="70000"/>
        <a:buFont typeface="Wingdings" panose="05000000000000000000" pitchFamily="2" charset="2"/>
        <a:buChar char="l"/>
        <a:defRPr sz="2400" baseline="0">
          <a:solidFill>
            <a:schemeClr val="tx1"/>
          </a:solidFill>
          <a:latin typeface="+mn-lt"/>
        </a:defRPr>
      </a:lvl3pPr>
      <a:lvl4pPr marL="1600200" indent="-228600" algn="l" rtl="0" eaLnBrk="1" fontAlgn="base" hangingPunct="1">
        <a:spcBef>
          <a:spcPct val="20000"/>
        </a:spcBef>
        <a:spcAft>
          <a:spcPct val="0"/>
        </a:spcAft>
        <a:buSzPct val="70000"/>
        <a:buFont typeface="Wingdings" panose="05000000000000000000" pitchFamily="2" charset="2"/>
        <a:buChar char="l"/>
        <a:defRPr sz="2000" baseline="0">
          <a:solidFill>
            <a:schemeClr val="tx1"/>
          </a:solidFill>
          <a:latin typeface="+mn-lt"/>
        </a:defRPr>
      </a:lvl4pPr>
      <a:lvl5pPr marL="2057400" indent="-228600"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SzPct val="70000"/>
        <a:buFont typeface="Wingdings" panose="05000000000000000000" pitchFamily="2" charset="2"/>
        <a:buChar char="l"/>
        <a:defRPr sz="2000" baseline="0">
          <a:solidFill>
            <a:schemeClr val="tx1"/>
          </a:solidFill>
          <a:latin typeface="+mn-lt"/>
        </a:defRPr>
      </a:lvl6pPr>
      <a:lvl7pPr marL="2743200" indent="0" algn="l" rtl="0" eaLnBrk="1" fontAlgn="base" hangingPunct="1">
        <a:spcBef>
          <a:spcPct val="20000"/>
        </a:spcBef>
        <a:spcAft>
          <a:spcPct val="0"/>
        </a:spcAft>
        <a:buSzPct val="70000"/>
        <a:buFont typeface="Monotype Sorts" pitchFamily="2" charset="2"/>
        <a:buNone/>
        <a:defRPr sz="2000">
          <a:solidFill>
            <a:schemeClr val="tx1"/>
          </a:solidFill>
          <a:latin typeface="+mn-lt"/>
        </a:defRPr>
      </a:lvl7pPr>
      <a:lvl8pPr marL="3429000" indent="-228600" algn="l" rtl="0" eaLnBrk="1" fontAlgn="base" hangingPunct="1">
        <a:spcBef>
          <a:spcPct val="20000"/>
        </a:spcBef>
        <a:spcAft>
          <a:spcPct val="0"/>
        </a:spcAft>
        <a:buSzPct val="70000"/>
        <a:buFont typeface="Monotype Sorts" pitchFamily="2" charset="2"/>
        <a:buChar char="l"/>
        <a:defRPr sz="2000">
          <a:solidFill>
            <a:schemeClr val="tx1"/>
          </a:solidFill>
          <a:latin typeface="+mn-lt"/>
        </a:defRPr>
      </a:lvl8pPr>
      <a:lvl9pPr marL="3886200" indent="-228600" algn="l" rtl="0" eaLnBrk="1" fontAlgn="base" hangingPunct="1">
        <a:spcBef>
          <a:spcPct val="20000"/>
        </a:spcBef>
        <a:spcAft>
          <a:spcPct val="0"/>
        </a:spcAft>
        <a:buSzPct val="70000"/>
        <a:buFont typeface="Monotype Sort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260649"/>
      </p:ext>
    </p:extLst>
  </p:cSld>
  <p:clrMap bg1="lt1" tx1="dk1" bg2="lt2" tx2="dk2" accent1="accent1" accent2="accent2" accent3="accent3" accent4="accent4" accent5="accent5" accent6="accent6" hlink="hlink" folHlink="folHlink"/>
  <p:sldLayoutIdLst>
    <p:sldLayoutId id="214748367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twitter.com/Atmel" TargetMode="Externa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hyperlink" Target="https://plus.google.com/117391618085377601886/posts" TargetMode="External"/><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hyperlink" Target="http://www.linkedin.com/company/atmel-corporation" TargetMode="External"/><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4.png"/><Relationship Id="rId10" Type="http://schemas.openxmlformats.org/officeDocument/2006/relationships/hyperlink" Target="http://www.youtube.com/user/AtmelCorporation" TargetMode="External"/><Relationship Id="rId4" Type="http://schemas.openxmlformats.org/officeDocument/2006/relationships/hyperlink" Target="https://www.facebook.com/AtmelCorporation" TargetMode="External"/><Relationship Id="rId9" Type="http://schemas.openxmlformats.org/officeDocument/2006/relationships/image" Target="../media/image11.png"/><Relationship Id="rId14" Type="http://schemas.openxmlformats.org/officeDocument/2006/relationships/hyperlink" Target="http://en.wikipedia.org/wiki/Atm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p:nvPr>
        </p:nvSpPr>
        <p:spPr/>
        <p:txBody>
          <a:bodyPr/>
          <a:lstStyle/>
          <a:p>
            <a:r>
              <a:rPr lang="en-US" altLang="en-US" dirty="0" smtClean="0"/>
              <a:t>Startup Weekend</a:t>
            </a:r>
            <a:br>
              <a:rPr lang="en-US" altLang="en-US" dirty="0" smtClean="0"/>
            </a:br>
            <a:r>
              <a:rPr lang="en-US" altLang="en-US" dirty="0" smtClean="0"/>
              <a:t>Aix-Marseille</a:t>
            </a:r>
            <a:endParaRPr lang="en-US" altLang="en-US" dirty="0"/>
          </a:p>
        </p:txBody>
      </p:sp>
      <p:sp>
        <p:nvSpPr>
          <p:cNvPr id="21510" name="Rectangle 6"/>
          <p:cNvSpPr>
            <a:spLocks noGrp="1" noChangeArrowheads="1"/>
          </p:cNvSpPr>
          <p:nvPr>
            <p:ph type="subTitle" idx="1"/>
          </p:nvPr>
        </p:nvSpPr>
        <p:spPr>
          <a:xfrm>
            <a:off x="1371600" y="4343400"/>
            <a:ext cx="6400800" cy="1752600"/>
          </a:xfrm>
        </p:spPr>
        <p:txBody>
          <a:bodyPr/>
          <a:lstStyle/>
          <a:p>
            <a:r>
              <a:rPr lang="en-US" altLang="en-US" dirty="0" smtClean="0"/>
              <a:t>October, 28-31th, 2016</a:t>
            </a:r>
            <a:endParaRPr lang="en-US"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5573" y="6248399"/>
            <a:ext cx="1269827" cy="31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dirty="0" smtClean="0"/>
              <a:t>Lore ipsum…</a:t>
            </a:r>
            <a:endParaRPr lang="en-US" dirty="0"/>
          </a:p>
        </p:txBody>
      </p:sp>
      <p:sp>
        <p:nvSpPr>
          <p:cNvPr id="13" name="Title 12"/>
          <p:cNvSpPr>
            <a:spLocks noGrp="1"/>
          </p:cNvSpPr>
          <p:nvPr>
            <p:ph type="title"/>
          </p:nvPr>
        </p:nvSpPr>
        <p:spPr/>
        <p:txBody>
          <a:bodyPr/>
          <a:lstStyle/>
          <a:p>
            <a:endParaRPr lang="en-US"/>
          </a:p>
        </p:txBody>
      </p:sp>
      <p:sp>
        <p:nvSpPr>
          <p:cNvPr id="15" name="Text Placeholder 14"/>
          <p:cNvSpPr>
            <a:spLocks noGrp="1"/>
          </p:cNvSpPr>
          <p:nvPr>
            <p:ph type="body" sz="quarter" idx="14"/>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5573" y="6248399"/>
            <a:ext cx="1269827" cy="31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811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AVR atmega328p </a:t>
            </a:r>
            <a:r>
              <a:rPr lang="en-US" dirty="0" err="1" smtClean="0"/>
              <a:t>Xplained</a:t>
            </a:r>
            <a:r>
              <a:rPr lang="en-US" dirty="0" smtClean="0"/>
              <a:t> mini</a:t>
            </a:r>
            <a:endParaRPr lang="en-US" dirty="0"/>
          </a:p>
        </p:txBody>
      </p:sp>
      <p:sp>
        <p:nvSpPr>
          <p:cNvPr id="15" name="Text Placeholder 14"/>
          <p:cNvSpPr>
            <a:spLocks noGrp="1"/>
          </p:cNvSpPr>
          <p:nvPr>
            <p:ph type="body" sz="quarter" idx="14"/>
          </p:nvPr>
        </p:nvSpPr>
        <p:spPr/>
        <p:txBody>
          <a:bodyPr/>
          <a:lstStyle/>
          <a:p>
            <a:r>
              <a:rPr lang="en-US" dirty="0" smtClean="0"/>
              <a:t>Arduino pinout view</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5573" y="6248399"/>
            <a:ext cx="1269827" cy="31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1219200" y="1352870"/>
            <a:ext cx="6400800" cy="5200330"/>
          </a:xfrm>
          <a:prstGeom prst="rect">
            <a:avLst/>
          </a:prstGeom>
        </p:spPr>
      </p:pic>
    </p:spTree>
    <p:extLst>
      <p:ext uri="{BB962C8B-B14F-4D97-AF65-F5344CB8AC3E}">
        <p14:creationId xmlns:p14="http://schemas.microsoft.com/office/powerpoint/2010/main" val="3504685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SAMD21 </a:t>
            </a:r>
            <a:r>
              <a:rPr lang="en-US" dirty="0" err="1" smtClean="0"/>
              <a:t>Xplained</a:t>
            </a:r>
            <a:r>
              <a:rPr lang="en-US" dirty="0" smtClean="0"/>
              <a:t> Pro</a:t>
            </a:r>
            <a:endParaRPr lang="en-US" dirty="0"/>
          </a:p>
        </p:txBody>
      </p:sp>
      <p:sp>
        <p:nvSpPr>
          <p:cNvPr id="15" name="Text Placeholder 14"/>
          <p:cNvSpPr>
            <a:spLocks noGrp="1"/>
          </p:cNvSpPr>
          <p:nvPr>
            <p:ph type="body" sz="quarter" idx="14"/>
          </p:nvPr>
        </p:nvSpPr>
        <p:spPr/>
        <p:txBody>
          <a:bodyPr/>
          <a:lstStyle/>
          <a:p>
            <a:r>
              <a:rPr lang="en-US" dirty="0" smtClean="0"/>
              <a:t>Arduino pinout view</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5573" y="6248399"/>
            <a:ext cx="1269827" cy="31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3035892" y="1452590"/>
            <a:ext cx="3072216" cy="4643410"/>
          </a:xfrm>
          <a:prstGeom prst="rect">
            <a:avLst/>
          </a:prstGeom>
        </p:spPr>
      </p:pic>
    </p:spTree>
    <p:extLst>
      <p:ext uri="{BB962C8B-B14F-4D97-AF65-F5344CB8AC3E}">
        <p14:creationId xmlns:p14="http://schemas.microsoft.com/office/powerpoint/2010/main" val="1649128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SAMW25 </a:t>
            </a:r>
            <a:r>
              <a:rPr lang="en-US" dirty="0" err="1" smtClean="0"/>
              <a:t>Xplained</a:t>
            </a:r>
            <a:r>
              <a:rPr lang="en-US" dirty="0" smtClean="0"/>
              <a:t> Pro</a:t>
            </a:r>
            <a:endParaRPr lang="en-US" dirty="0"/>
          </a:p>
        </p:txBody>
      </p:sp>
      <p:sp>
        <p:nvSpPr>
          <p:cNvPr id="15" name="Text Placeholder 14"/>
          <p:cNvSpPr>
            <a:spLocks noGrp="1"/>
          </p:cNvSpPr>
          <p:nvPr>
            <p:ph type="body" sz="quarter" idx="14"/>
          </p:nvPr>
        </p:nvSpPr>
        <p:spPr/>
        <p:txBody>
          <a:bodyPr/>
          <a:lstStyle/>
          <a:p>
            <a:r>
              <a:rPr lang="en-US" dirty="0" smtClean="0"/>
              <a:t>Arduino pinout view</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5573" y="6248399"/>
            <a:ext cx="1269827" cy="31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2425141" y="2274913"/>
            <a:ext cx="4293718" cy="3973486"/>
          </a:xfrm>
          <a:prstGeom prst="rect">
            <a:avLst/>
          </a:prstGeom>
        </p:spPr>
      </p:pic>
    </p:spTree>
    <p:extLst>
      <p:ext uri="{BB962C8B-B14F-4D97-AF65-F5344CB8AC3E}">
        <p14:creationId xmlns:p14="http://schemas.microsoft.com/office/powerpoint/2010/main" val="4033238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SAM4E </a:t>
            </a:r>
            <a:r>
              <a:rPr lang="en-US" dirty="0" err="1" smtClean="0"/>
              <a:t>Xplained</a:t>
            </a:r>
            <a:r>
              <a:rPr lang="en-US" dirty="0" smtClean="0"/>
              <a:t> Pro</a:t>
            </a:r>
            <a:endParaRPr lang="en-US" dirty="0"/>
          </a:p>
        </p:txBody>
      </p:sp>
      <p:sp>
        <p:nvSpPr>
          <p:cNvPr id="15" name="Text Placeholder 14"/>
          <p:cNvSpPr>
            <a:spLocks noGrp="1"/>
          </p:cNvSpPr>
          <p:nvPr>
            <p:ph type="body" sz="quarter" idx="14"/>
          </p:nvPr>
        </p:nvSpPr>
        <p:spPr/>
        <p:txBody>
          <a:bodyPr/>
          <a:lstStyle/>
          <a:p>
            <a:r>
              <a:rPr lang="en-US" dirty="0" smtClean="0"/>
              <a:t>Atmel Studio/Software Framework pinout</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5573" y="6248399"/>
            <a:ext cx="1269827" cy="31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482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tmelLogo_2012.png"/>
          <p:cNvPicPr>
            <a:picLocks noChangeAspect="1"/>
          </p:cNvPicPr>
          <p:nvPr/>
        </p:nvPicPr>
        <p:blipFill>
          <a:blip r:embed="rId2" cstate="print"/>
          <a:stretch>
            <a:fillRect/>
          </a:stretch>
        </p:blipFill>
        <p:spPr>
          <a:xfrm>
            <a:off x="3352800" y="3810000"/>
            <a:ext cx="2365688" cy="588646"/>
          </a:xfrm>
          <a:prstGeom prst="rect">
            <a:avLst/>
          </a:prstGeom>
        </p:spPr>
      </p:pic>
      <p:pic>
        <p:nvPicPr>
          <p:cNvPr id="3" name="Picture 2"/>
          <p:cNvPicPr>
            <a:picLocks noChangeAspect="1"/>
          </p:cNvPicPr>
          <p:nvPr/>
        </p:nvPicPr>
        <p:blipFill>
          <a:blip r:embed="rId3"/>
          <a:stretch>
            <a:fillRect/>
          </a:stretch>
        </p:blipFill>
        <p:spPr>
          <a:xfrm>
            <a:off x="1515172" y="1560286"/>
            <a:ext cx="6014616" cy="1759830"/>
          </a:xfrm>
          <a:prstGeom prst="rect">
            <a:avLst/>
          </a:prstGeom>
        </p:spPr>
      </p:pic>
      <p:graphicFrame>
        <p:nvGraphicFramePr>
          <p:cNvPr id="6" name="Group 254"/>
          <p:cNvGraphicFramePr>
            <a:graphicFrameLocks noGrp="1"/>
          </p:cNvGraphicFramePr>
          <p:nvPr>
            <p:extLst>
              <p:ext uri="{D42A27DB-BD31-4B8C-83A1-F6EECF244321}">
                <p14:modId xmlns:p14="http://schemas.microsoft.com/office/powerpoint/2010/main" val="2831276265"/>
              </p:ext>
            </p:extLst>
          </p:nvPr>
        </p:nvGraphicFramePr>
        <p:xfrm>
          <a:off x="304800" y="5334000"/>
          <a:ext cx="8562109" cy="1252204"/>
        </p:xfrm>
        <a:graphic>
          <a:graphicData uri="http://schemas.openxmlformats.org/drawingml/2006/table">
            <a:tbl>
              <a:tblPr/>
              <a:tblGrid>
                <a:gridCol w="8562109"/>
              </a:tblGrid>
              <a:tr h="187237">
                <a:tc>
                  <a:txBody>
                    <a:bodyPr/>
                    <a:lstStyle/>
                    <a:p>
                      <a:pPr marL="0" marR="0" lvl="0" indent="0" algn="l" defTabSz="914400" rtl="0" eaLnBrk="1" fontAlgn="base" latinLnBrk="0" hangingPunct="1">
                        <a:lnSpc>
                          <a:spcPct val="100000"/>
                        </a:lnSpc>
                        <a:spcBef>
                          <a:spcPct val="0"/>
                        </a:spcBef>
                        <a:spcAft>
                          <a:spcPct val="0"/>
                        </a:spcAft>
                        <a:buClrTx/>
                        <a:buSzTx/>
                        <a:buFontTx/>
                        <a:buNone/>
                        <a:tabLst>
                          <a:tab pos="800100" algn="l"/>
                        </a:tabLst>
                      </a:pPr>
                      <a:r>
                        <a:rPr kumimoji="0" lang="en-US" altLang="ko-KR" sz="650" b="0" i="0" u="none" strike="noStrike" cap="none" normalizeH="0" baseline="0" dirty="0" smtClean="0">
                          <a:ln>
                            <a:noFill/>
                          </a:ln>
                          <a:solidFill>
                            <a:srgbClr val="5F5F5F"/>
                          </a:solidFill>
                          <a:effectLst/>
                          <a:latin typeface="Verdana" pitchFamily="34" charset="0"/>
                          <a:ea typeface="Gulim" pitchFamily="34" charset="-127"/>
                          <a:cs typeface="Calibri" pitchFamily="34" charset="0"/>
                        </a:rPr>
                        <a:t>© 2016 Atmel Corporation. </a:t>
                      </a:r>
                    </a:p>
                  </a:txBody>
                  <a:tcPr anchor="b" horzOverflow="overflow">
                    <a:lnL cap="flat">
                      <a:noFill/>
                    </a:lnL>
                    <a:lnR cap="flat">
                      <a:noFill/>
                    </a:lnR>
                    <a:lnT>
                      <a:noFill/>
                    </a:lnT>
                    <a:lnB>
                      <a:noFill/>
                    </a:lnB>
                    <a:lnTlToBr>
                      <a:noFill/>
                    </a:lnTlToBr>
                    <a:lnBlToTr>
                      <a:noFill/>
                    </a:lnBlToTr>
                    <a:noFill/>
                  </a:tcPr>
                </a:tc>
              </a:tr>
              <a:tr h="366683">
                <a:tc>
                  <a:txBody>
                    <a:bodyPr/>
                    <a:lstStyle/>
                    <a:p>
                      <a:r>
                        <a:rPr lang="en-US" sz="560" kern="1200" baseline="0" dirty="0" smtClean="0">
                          <a:solidFill>
                            <a:srgbClr val="5F5F5F"/>
                          </a:solidFill>
                          <a:latin typeface="Verdana" pitchFamily="34" charset="0"/>
                          <a:ea typeface="+mn-ea"/>
                          <a:cs typeface="+mn-cs"/>
                        </a:rPr>
                        <a:t>Atmel®, Atmel logo and combinations thereof, Enabling Unlimited Possibilities®, and others are registered trademarks or trademarks of Atmel Corporation or its subsidiaries. ARM®, ARM Connected® logo and others are the registered trademarks or trademarks of ARM Ltd. Other terms and product names may be the trademarks of others.</a:t>
                      </a:r>
                      <a:endParaRPr kumimoji="0" lang="en-US" altLang="ko-KR" sz="560" b="0" i="0" u="none" strike="noStrike" cap="none" normalizeH="0" baseline="0" dirty="0" smtClean="0">
                        <a:ln>
                          <a:noFill/>
                        </a:ln>
                        <a:solidFill>
                          <a:srgbClr val="5F5F5F"/>
                        </a:solidFill>
                        <a:effectLst/>
                        <a:latin typeface="Verdana" pitchFamily="34" charset="0"/>
                        <a:ea typeface="Gulim" pitchFamily="34" charset="-127"/>
                        <a:cs typeface="Calibri" pitchFamily="34" charset="0"/>
                      </a:endParaRPr>
                    </a:p>
                  </a:txBody>
                  <a:tcPr anchor="b" horzOverflow="overflow">
                    <a:lnL cap="flat">
                      <a:noFill/>
                    </a:lnL>
                    <a:lnR cap="flat">
                      <a:noFill/>
                    </a:lnR>
                    <a:lnT>
                      <a:noFill/>
                    </a:lnT>
                    <a:lnB>
                      <a:noFill/>
                    </a:lnB>
                    <a:lnTlToBr>
                      <a:noFill/>
                    </a:lnTlToBr>
                    <a:lnBlToTr>
                      <a:noFill/>
                    </a:lnBlToTr>
                    <a:noFill/>
                  </a:tcPr>
                </a:tc>
              </a:tr>
              <a:tr h="695021">
                <a:tc>
                  <a:txBody>
                    <a:bodyPr/>
                    <a:lstStyle/>
                    <a:p>
                      <a:pPr marL="0" marR="0" lvl="0" indent="0" algn="l" defTabSz="914400" rtl="0" eaLnBrk="1" fontAlgn="base" latinLnBrk="0" hangingPunct="1">
                        <a:lnSpc>
                          <a:spcPct val="100000"/>
                        </a:lnSpc>
                        <a:spcBef>
                          <a:spcPct val="0"/>
                        </a:spcBef>
                        <a:spcAft>
                          <a:spcPct val="0"/>
                        </a:spcAft>
                        <a:buClrTx/>
                        <a:buSzTx/>
                        <a:buFontTx/>
                        <a:buNone/>
                        <a:tabLst>
                          <a:tab pos="800100" algn="l"/>
                        </a:tabLst>
                      </a:pPr>
                      <a:r>
                        <a:rPr kumimoji="0" lang="en-US" altLang="ko-KR" sz="520" b="0" i="0" u="none" strike="noStrike" cap="none" normalizeH="0" baseline="0" dirty="0" smtClean="0">
                          <a:ln>
                            <a:noFill/>
                          </a:ln>
                          <a:solidFill>
                            <a:srgbClr val="5F5F5F"/>
                          </a:solidFill>
                          <a:effectLst/>
                          <a:latin typeface="Verdana" pitchFamily="34" charset="0"/>
                          <a:ea typeface="Gulim" pitchFamily="34" charset="-127"/>
                          <a:cs typeface="Calibri" pitchFamily="34" charset="0"/>
                        </a:rPr>
                        <a:t>Disclaimer: The information in this document is provided in connection with Atmel products. No license, express or implied, by estoppel or otherwise, to any intellectual property right is granted by this document or in connection with the sale of Atmel products. EXCEPT AS SET FORTH IN THE ATMEL TERMS AND CONDITIONS OF SALES LOCATED ON THE ATMEL WEBSITE, ATMEL ASSUMES NO LIABILITY WHATSOEVER AND DISCLAIMS ANY EXPRESS, IMPLIED OR STATUTORY WARRANTY RELATING TO ITS PRODUCTS INCLUDING, BUT NOT LIMITED TO, THE IMPLIED WARRANTY OF MERCHANTABILITY, FITNESS FOR A PARTICULAR PURPOSE, OR NON-INFRINGEMENT. IN NO EVENT SHALL ATMEL BE LIABLE FOR ANY DIRECT, INDIRECT, CONSEQUENTIAL, PUNITIVE, SPECIAL OR INCIDENTAL DAMAGES (INCLUDING, WITHOUT LIMITATION, DAMAGES FOR LOSS AND PROFITS, BUSINESS INTERRUPTION, OR LOSS OF INFORMATION) ARISING OUT OF THE USE OR INABILITY TO USE THIS DOCUMENT, EVEN IF ATMEL HAS BEEN ADVISED OF THE POSSIBILITY OF SUCH DAMAGES. Atmel makes no representations or warranties with respect to the accuracy or completeness of the contents of this document and reserves the right to make changes to specifications and products descriptions at any time without notice. Atmel does not make any commitment to update the information contained herein. Unless specifically provided otherwise, Atmel products are not suitable for, and shall not be used in, automotive applications. Atmel products are not intended, authorized, or warranted for use as components in applications intended to support or sustain life.</a:t>
                      </a:r>
                    </a:p>
                  </a:txBody>
                  <a:tcPr anchor="b" horzOverflow="overflow">
                    <a:lnL cap="flat">
                      <a:noFill/>
                    </a:lnL>
                    <a:lnR cap="flat">
                      <a:noFill/>
                    </a:lnR>
                    <a:lnT>
                      <a:noFill/>
                    </a:lnT>
                    <a:lnB cap="flat">
                      <a:noFill/>
                    </a:lnB>
                    <a:lnTlToBr>
                      <a:noFill/>
                    </a:lnTlToBr>
                    <a:lnBlToTr>
                      <a:noFill/>
                    </a:lnBlToTr>
                    <a:noFill/>
                  </a:tcPr>
                </a:tc>
              </a:tr>
            </a:tbl>
          </a:graphicData>
        </a:graphic>
      </p:graphicFrame>
      <p:grpSp>
        <p:nvGrpSpPr>
          <p:cNvPr id="7" name="Group 6"/>
          <p:cNvGrpSpPr/>
          <p:nvPr/>
        </p:nvGrpSpPr>
        <p:grpSpPr>
          <a:xfrm>
            <a:off x="417224" y="4876800"/>
            <a:ext cx="1640176" cy="249266"/>
            <a:chOff x="1738024" y="2878667"/>
            <a:chExt cx="5746507" cy="873326"/>
          </a:xfrm>
        </p:grpSpPr>
        <p:grpSp>
          <p:nvGrpSpPr>
            <p:cNvPr id="8" name="Group 7"/>
            <p:cNvGrpSpPr/>
            <p:nvPr userDrawn="1"/>
          </p:nvGrpSpPr>
          <p:grpSpPr>
            <a:xfrm>
              <a:off x="1738024" y="2905509"/>
              <a:ext cx="2866465" cy="828540"/>
              <a:chOff x="7007551" y="4775200"/>
              <a:chExt cx="1449936" cy="419100"/>
            </a:xfrm>
          </p:grpSpPr>
          <p:pic>
            <p:nvPicPr>
              <p:cNvPr id="12" name="Picture 11" descr="f_logo-72dpi.png">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07551" y="4786604"/>
                <a:ext cx="396292" cy="396292"/>
              </a:xfrm>
              <a:prstGeom prst="rect">
                <a:avLst/>
              </a:prstGeom>
            </p:spPr>
          </p:pic>
          <p:pic>
            <p:nvPicPr>
              <p:cNvPr id="13" name="Picture 12" descr="LinkedIn-InBug-_72dpi.png">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004115" y="4786604"/>
                <a:ext cx="453372" cy="401346"/>
              </a:xfrm>
              <a:prstGeom prst="rect">
                <a:avLst/>
              </a:prstGeom>
            </p:spPr>
          </p:pic>
          <p:pic>
            <p:nvPicPr>
              <p:cNvPr id="14" name="Picture 13" descr="LinkedIn-InBug-72dpi.png">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95229" y="4775200"/>
                <a:ext cx="411715" cy="419100"/>
              </a:xfrm>
              <a:prstGeom prst="rect">
                <a:avLst/>
              </a:prstGeom>
            </p:spPr>
          </p:pic>
        </p:grpSp>
        <p:pic>
          <p:nvPicPr>
            <p:cNvPr id="9" name="Picture 8">
              <a:hlinkClick r:id="rId10"/>
            </p:cNvPr>
            <p:cNvPicPr>
              <a:picLocks noChangeAspect="1"/>
            </p:cNvPicPr>
            <p:nvPr userDrawn="1"/>
          </p:nvPicPr>
          <p:blipFill>
            <a:blip r:embed="rId11" cstate="print"/>
            <a:stretch>
              <a:fillRect/>
            </a:stretch>
          </p:blipFill>
          <p:spPr>
            <a:xfrm>
              <a:off x="5634082" y="2901739"/>
              <a:ext cx="841836" cy="850254"/>
            </a:xfrm>
            <a:prstGeom prst="rect">
              <a:avLst/>
            </a:prstGeom>
          </p:spPr>
        </p:pic>
        <p:pic>
          <p:nvPicPr>
            <p:cNvPr id="10" name="Picture 9">
              <a:hlinkClick r:id="rId12"/>
            </p:cNvPr>
            <p:cNvPicPr>
              <a:picLocks noChangeAspect="1"/>
            </p:cNvPicPr>
            <p:nvPr userDrawn="1"/>
          </p:nvPicPr>
          <p:blipFill>
            <a:blip r:embed="rId13" cstate="print"/>
            <a:stretch>
              <a:fillRect/>
            </a:stretch>
          </p:blipFill>
          <p:spPr>
            <a:xfrm>
              <a:off x="4707463" y="2929466"/>
              <a:ext cx="787400" cy="787400"/>
            </a:xfrm>
            <a:prstGeom prst="rect">
              <a:avLst/>
            </a:prstGeom>
          </p:spPr>
        </p:pic>
        <p:pic>
          <p:nvPicPr>
            <p:cNvPr id="11" name="Picture 10">
              <a:hlinkClick r:id="rId14"/>
            </p:cNvPr>
            <p:cNvPicPr>
              <a:picLocks noChangeAspect="1"/>
            </p:cNvPicPr>
            <p:nvPr userDrawn="1"/>
          </p:nvPicPr>
          <p:blipFill>
            <a:blip r:embed="rId15" cstate="print"/>
            <a:stretch>
              <a:fillRect/>
            </a:stretch>
          </p:blipFill>
          <p:spPr>
            <a:xfrm>
              <a:off x="6646329" y="2878667"/>
              <a:ext cx="838202" cy="841250"/>
            </a:xfrm>
            <a:prstGeom prst="rect">
              <a:avLst/>
            </a:prstGeom>
          </p:spPr>
        </p:pic>
      </p:grpSp>
    </p:spTree>
    <p:extLst>
      <p:ext uri="{BB962C8B-B14F-4D97-AF65-F5344CB8AC3E}">
        <p14:creationId xmlns:p14="http://schemas.microsoft.com/office/powerpoint/2010/main" val="205720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MCHP Corporate PowerPoint Template 7-2014 - test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6EF9829FE6FB94D84D3D1D5B1820991" ma:contentTypeVersion="2" ma:contentTypeDescription="Create a new document." ma:contentTypeScope="" ma:versionID="84d427fd2fb92a215479da5b0fe5e4ad">
  <xsd:schema xmlns:xsd="http://www.w3.org/2001/XMLSchema" xmlns:xs="http://www.w3.org/2001/XMLSchema" xmlns:p="http://schemas.microsoft.com/office/2006/metadata/properties" xmlns:ns2="38ef598d-997c-498b-b737-2f6b2c50ccab" xmlns:ns3="df7acb31-37ac-40e2-81bb-c44e3630f613" targetNamespace="http://schemas.microsoft.com/office/2006/metadata/properties" ma:root="true" ma:fieldsID="156788901a84a305ff90b9b24ba2d9fb" ns2:_="" ns3:_="">
    <xsd:import namespace="38ef598d-997c-498b-b737-2f6b2c50ccab"/>
    <xsd:import namespace="df7acb31-37ac-40e2-81bb-c44e3630f613"/>
    <xsd:element name="properties">
      <xsd:complexType>
        <xsd:sequence>
          <xsd:element name="documentManagement">
            <xsd:complexType>
              <xsd:all>
                <xsd:element ref="ns2:_dlc_DocId" minOccurs="0"/>
                <xsd:element ref="ns2:_dlc_DocIdUrl" minOccurs="0"/>
                <xsd:element ref="ns2:_dlc_DocIdPersistId" minOccurs="0"/>
                <xsd:element ref="ns3:Content_x0020_Archiv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ef598d-997c-498b-b737-2f6b2c50cca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f7acb31-37ac-40e2-81bb-c44e3630f613" elementFormDefault="qualified">
    <xsd:import namespace="http://schemas.microsoft.com/office/2006/documentManagement/types"/>
    <xsd:import namespace="http://schemas.microsoft.com/office/infopath/2007/PartnerControls"/>
    <xsd:element name="Content_x0020_Archived" ma:index="11" nillable="true" ma:displayName="Content Archived" ma:internalName="Content_x0020_Archiv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Content_x0020_Archived xmlns="df7acb31-37ac-40e2-81bb-c44e3630f613">false</Content_x0020_Archived>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EFA943-0EFA-4FA6-9378-51F3C6690032}">
  <ds:schemaRefs>
    <ds:schemaRef ds:uri="http://schemas.microsoft.com/sharepoint/events"/>
  </ds:schemaRefs>
</ds:datastoreItem>
</file>

<file path=customXml/itemProps2.xml><?xml version="1.0" encoding="utf-8"?>
<ds:datastoreItem xmlns:ds="http://schemas.openxmlformats.org/officeDocument/2006/customXml" ds:itemID="{1BB6C027-A08F-47B9-B1C1-9BCA3AA87E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ef598d-997c-498b-b737-2f6b2c50ccab"/>
    <ds:schemaRef ds:uri="df7acb31-37ac-40e2-81bb-c44e3630f6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F8651F-F702-40A8-A1AE-348B603E373A}">
  <ds:schemaRefs>
    <ds:schemaRef ds:uri="http://schemas.microsoft.com/office/2006/metadata/longProperties"/>
  </ds:schemaRefs>
</ds:datastoreItem>
</file>

<file path=customXml/itemProps4.xml><?xml version="1.0" encoding="utf-8"?>
<ds:datastoreItem xmlns:ds="http://schemas.openxmlformats.org/officeDocument/2006/customXml" ds:itemID="{969A8A58-8A07-454F-B74A-ADBFE1673F39}">
  <ds:schemaRefs>
    <ds:schemaRef ds:uri="http://schemas.microsoft.com/office/2006/metadata/properties"/>
    <ds:schemaRef ds:uri="http://www.w3.org/XML/1998/namespace"/>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df7acb31-37ac-40e2-81bb-c44e3630f613"/>
    <ds:schemaRef ds:uri="38ef598d-997c-498b-b737-2f6b2c50ccab"/>
    <ds:schemaRef ds:uri="http://purl.org/dc/dcmitype/"/>
  </ds:schemaRefs>
</ds:datastoreItem>
</file>

<file path=customXml/itemProps5.xml><?xml version="1.0" encoding="utf-8"?>
<ds:datastoreItem xmlns:ds="http://schemas.openxmlformats.org/officeDocument/2006/customXml" ds:itemID="{BEE3F6AE-35C3-406C-ADC9-4B9966F465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MCHP Corporate PowerPoint Template 7-2014 - test theme</Template>
  <TotalTime>3619</TotalTime>
  <Words>364</Words>
  <Application>Microsoft Office PowerPoint</Application>
  <PresentationFormat>On-screen Show (4:3)</PresentationFormat>
  <Paragraphs>15</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Gulim</vt:lpstr>
      <vt:lpstr>Arial</vt:lpstr>
      <vt:lpstr>Calibri</vt:lpstr>
      <vt:lpstr>Monotype Sorts</vt:lpstr>
      <vt:lpstr>Verdana</vt:lpstr>
      <vt:lpstr>Wingdings</vt:lpstr>
      <vt:lpstr>MCHP Corporate PowerPoint Template 7-2014 - test theme</vt:lpstr>
      <vt:lpstr>Custom Design</vt:lpstr>
      <vt:lpstr>Startup Weekend Aix-Marseille</vt:lpstr>
      <vt:lpstr>PowerPoint Presentation</vt:lpstr>
      <vt:lpstr>AVR atmega328p Xplained mini</vt:lpstr>
      <vt:lpstr>SAMD21 Xplained Pro</vt:lpstr>
      <vt:lpstr>SAMW25 Xplained Pro</vt:lpstr>
      <vt:lpstr>SAM4E Xplained Pro</vt:lpstr>
      <vt:lpstr>PowerPoint Presentation</vt:lpstr>
    </vt:vector>
  </TitlesOfParts>
  <Company>Microchip Technology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Bryan J. Liddiard</dc:creator>
  <cp:lastModifiedBy>Thibaut VIARD</cp:lastModifiedBy>
  <cp:revision>24</cp:revision>
  <dcterms:created xsi:type="dcterms:W3CDTF">2014-08-08T04:58:31Z</dcterms:created>
  <dcterms:modified xsi:type="dcterms:W3CDTF">2016-10-17T13:54:43Z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SV5CHKDEWJXD-25-13</vt:lpwstr>
  </property>
  <property fmtid="{D5CDD505-2E9C-101B-9397-08002B2CF9AE}" pid="3" name="_dlc_DocIdItemGuid">
    <vt:lpwstr>51ae9027-037b-4a59-924d-34c9fc95c321</vt:lpwstr>
  </property>
  <property fmtid="{D5CDD505-2E9C-101B-9397-08002B2CF9AE}" pid="4" name="_dlc_DocIdUrl">
    <vt:lpwstr>http://mchpweb-2010/marcom/home/_layouts/DocIdRedir.aspx?ID=SV5CHKDEWJXD-25-13, SV5CHKDEWJXD-25-13</vt:lpwstr>
  </property>
</Properties>
</file>