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61" r:id="rId6"/>
    <p:sldId id="259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45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1152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831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41508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1240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2633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002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0203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3760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9740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652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924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614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781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219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52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96961E-3012-4105-A7C5-2F48AF367C49}" type="datetimeFigureOut">
              <a:rPr lang="sv-SE" smtClean="0"/>
              <a:t>2014-12-15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4D19B4-27FD-41BD-89C2-034E16F32F0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646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Mikroprocessor</a:t>
            </a:r>
            <a:br>
              <a:rPr lang="sv-SE" dirty="0" smtClean="0"/>
            </a:br>
            <a:r>
              <a:rPr lang="sv-SE" dirty="0" smtClean="0"/>
              <a:t>(SXT8C204)</a:t>
            </a:r>
            <a:r>
              <a:rPr lang="sv-SE" dirty="0" smtClean="0"/>
              <a:t/>
            </a:r>
            <a:br>
              <a:rPr lang="sv-SE" dirty="0" smtClean="0"/>
            </a:b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4378" y="3783270"/>
            <a:ext cx="2883243" cy="1655762"/>
          </a:xfrm>
        </p:spPr>
        <p:txBody>
          <a:bodyPr>
            <a:normAutofit fontScale="92500"/>
          </a:bodyPr>
          <a:lstStyle/>
          <a:p>
            <a:r>
              <a:rPr lang="sv-SE" dirty="0" smtClean="0"/>
              <a:t>Gustav Palmqvist </a:t>
            </a:r>
          </a:p>
          <a:p>
            <a:r>
              <a:rPr lang="sv-SE" dirty="0"/>
              <a:t>Ibrahim </a:t>
            </a:r>
            <a:r>
              <a:rPr lang="sv-SE" dirty="0" err="1"/>
              <a:t>Salloum</a:t>
            </a:r>
            <a:endParaRPr lang="sv-SE" dirty="0"/>
          </a:p>
          <a:p>
            <a:r>
              <a:rPr lang="sv-SE" dirty="0" smtClean="0"/>
              <a:t>David </a:t>
            </a:r>
            <a:r>
              <a:rPr lang="sv-SE" dirty="0" smtClean="0"/>
              <a:t>Luong</a:t>
            </a:r>
            <a:endParaRPr lang="sv-SE" dirty="0" smtClean="0"/>
          </a:p>
          <a:p>
            <a:r>
              <a:rPr lang="sv-SE" dirty="0" smtClean="0"/>
              <a:t>Magnus </a:t>
            </a:r>
            <a:r>
              <a:rPr lang="sv-SE" dirty="0" smtClean="0"/>
              <a:t>Eng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5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ALU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269" y="3133725"/>
            <a:ext cx="4876800" cy="2190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7414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Avkodaren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581" y="3348037"/>
            <a:ext cx="2162175" cy="1762125"/>
          </a:xfrm>
        </p:spPr>
      </p:pic>
    </p:spTree>
    <p:extLst>
      <p:ext uri="{BB962C8B-B14F-4D97-AF65-F5344CB8AC3E}">
        <p14:creationId xmlns:p14="http://schemas.microsoft.com/office/powerpoint/2010/main" val="7764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8900014" cy="1752599"/>
          </a:xfrm>
        </p:spPr>
        <p:txBody>
          <a:bodyPr/>
          <a:lstStyle/>
          <a:p>
            <a:pPr algn="ctr"/>
            <a:r>
              <a:rPr lang="sv-SE" dirty="0" smtClean="0"/>
              <a:t>Register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239" y="2087927"/>
            <a:ext cx="3181350" cy="4238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bg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995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P</a:t>
            </a:r>
            <a:r>
              <a:rPr lang="sv-SE" dirty="0" smtClean="0"/>
              <a:t>rogramminne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169" y="3409950"/>
            <a:ext cx="2667000" cy="1638300"/>
          </a:xfrm>
        </p:spPr>
      </p:pic>
    </p:spTree>
    <p:extLst>
      <p:ext uri="{BB962C8B-B14F-4D97-AF65-F5344CB8AC3E}">
        <p14:creationId xmlns:p14="http://schemas.microsoft.com/office/powerpoint/2010/main" val="39507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603" y="0"/>
            <a:ext cx="4029332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sv-SE" dirty="0" smtClean="0"/>
              <a:t>Kopplingsschemat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8578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102</TotalTime>
  <Words>14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Mikroprocessor (SXT8C204) </vt:lpstr>
      <vt:lpstr>ALU</vt:lpstr>
      <vt:lpstr>Avkodaren</vt:lpstr>
      <vt:lpstr>Register</vt:lpstr>
      <vt:lpstr>Programminne</vt:lpstr>
      <vt:lpstr>Kopplingsschemat</vt:lpstr>
    </vt:vector>
  </TitlesOfParts>
  <Company>Linköpings universitet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Mikroprocessor</dc:title>
  <dc:creator>David Luong</dc:creator>
  <cp:lastModifiedBy>David Luong</cp:lastModifiedBy>
  <cp:revision>9</cp:revision>
  <dcterms:created xsi:type="dcterms:W3CDTF">2014-12-11T13:05:54Z</dcterms:created>
  <dcterms:modified xsi:type="dcterms:W3CDTF">2014-12-15T14:57:23Z</dcterms:modified>
</cp:coreProperties>
</file>