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5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11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831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150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1240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63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00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20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76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4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52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24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614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781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219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52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6961E-3012-4105-A7C5-2F48AF367C49}" type="datetimeFigureOut">
              <a:rPr lang="sv-SE" smtClean="0"/>
              <a:t>2014-12-11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46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Mikroprocessor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378" y="3783270"/>
            <a:ext cx="2883243" cy="1655762"/>
          </a:xfrm>
        </p:spPr>
        <p:txBody>
          <a:bodyPr>
            <a:normAutofit fontScale="92500"/>
          </a:bodyPr>
          <a:lstStyle/>
          <a:p>
            <a:r>
              <a:rPr lang="sv-SE" dirty="0" smtClean="0"/>
              <a:t>Gustav Palmqvist </a:t>
            </a:r>
          </a:p>
          <a:p>
            <a:r>
              <a:rPr lang="sv-SE" dirty="0"/>
              <a:t>Ibrahim </a:t>
            </a:r>
            <a:r>
              <a:rPr lang="sv-SE" dirty="0" err="1"/>
              <a:t>Salloum</a:t>
            </a:r>
            <a:endParaRPr lang="sv-SE" dirty="0"/>
          </a:p>
          <a:p>
            <a:r>
              <a:rPr lang="sv-SE" dirty="0" smtClean="0"/>
              <a:t>David Luong</a:t>
            </a:r>
          </a:p>
          <a:p>
            <a:r>
              <a:rPr lang="sv-SE" dirty="0" smtClean="0"/>
              <a:t>Magnus Eng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5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Register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39" y="2087927"/>
            <a:ext cx="3181350" cy="4238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99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ALU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69" y="3133725"/>
            <a:ext cx="4876800" cy="2190750"/>
          </a:xfrm>
        </p:spPr>
      </p:pic>
    </p:spTree>
    <p:extLst>
      <p:ext uri="{BB962C8B-B14F-4D97-AF65-F5344CB8AC3E}">
        <p14:creationId xmlns:p14="http://schemas.microsoft.com/office/powerpoint/2010/main" val="307414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 smtClean="0"/>
              <a:t>Decoder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81" y="3348037"/>
            <a:ext cx="2162175" cy="1762125"/>
          </a:xfrm>
        </p:spPr>
      </p:pic>
    </p:spTree>
    <p:extLst>
      <p:ext uri="{BB962C8B-B14F-4D97-AF65-F5344CB8AC3E}">
        <p14:creationId xmlns:p14="http://schemas.microsoft.com/office/powerpoint/2010/main" val="7764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</a:t>
            </a:r>
            <a:r>
              <a:rPr lang="sv-SE" dirty="0" smtClean="0"/>
              <a:t>rogramminne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69" y="3409950"/>
            <a:ext cx="2667000" cy="1638300"/>
          </a:xfrm>
        </p:spPr>
      </p:pic>
    </p:spTree>
    <p:extLst>
      <p:ext uri="{BB962C8B-B14F-4D97-AF65-F5344CB8AC3E}">
        <p14:creationId xmlns:p14="http://schemas.microsoft.com/office/powerpoint/2010/main" val="39507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603" y="0"/>
            <a:ext cx="402933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 smtClean="0"/>
              <a:t>Kopplingsschemat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578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14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Mikroprocessor </vt:lpstr>
      <vt:lpstr>Register</vt:lpstr>
      <vt:lpstr>ALU</vt:lpstr>
      <vt:lpstr>Decoder</vt:lpstr>
      <vt:lpstr>Programminne</vt:lpstr>
      <vt:lpstr>Kopplingsschemat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Mikroprocessor</dc:title>
  <dc:creator>David Luong</dc:creator>
  <cp:lastModifiedBy>David Luong</cp:lastModifiedBy>
  <cp:revision>6</cp:revision>
  <dcterms:created xsi:type="dcterms:W3CDTF">2014-12-11T13:05:54Z</dcterms:created>
  <dcterms:modified xsi:type="dcterms:W3CDTF">2014-12-11T14:01:33Z</dcterms:modified>
</cp:coreProperties>
</file>