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1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9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1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88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0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45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74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35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3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5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9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te Würfel (Hintergrund)">
            <a:extLst>
              <a:ext uri="{FF2B5EF4-FFF2-40B4-BE49-F238E27FC236}">
                <a16:creationId xmlns:a16="http://schemas.microsoft.com/office/drawing/2014/main" id="{9EF33F7D-251F-4538-8942-70572DD10F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336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51EC462-8CDB-41F2-98F1-57A868045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 fontScale="90000"/>
          </a:bodyPr>
          <a:lstStyle/>
          <a:p>
            <a:pPr algn="ctr"/>
            <a:r>
              <a:rPr lang="de-DE" sz="10800" dirty="0"/>
              <a:t>Hexagon World Generator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F32C9F-3B46-4345-9B88-082D03B7F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Von: Tobias Fischer &amp; Dennis Hawran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60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6D4C0F-1ABA-4362-9662-E1C350D4D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0381FD-92EB-437F-B22F-060546307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Funktionen um die Nodes zu erstellen sind da</a:t>
            </a:r>
          </a:p>
          <a:p>
            <a:r>
              <a:rPr lang="de-DE" dirty="0" err="1"/>
              <a:t>Grid</a:t>
            </a:r>
            <a:r>
              <a:rPr lang="de-DE" dirty="0"/>
              <a:t> wird erstellt</a:t>
            </a:r>
          </a:p>
          <a:p>
            <a:r>
              <a:rPr lang="de-DE" dirty="0"/>
              <a:t>Panel um alle Eingaben des Nutzers zu erhalten</a:t>
            </a:r>
          </a:p>
          <a:p>
            <a:r>
              <a:rPr lang="de-DE" dirty="0"/>
              <a:t>Demo Blender - File</a:t>
            </a:r>
          </a:p>
        </p:txBody>
      </p:sp>
    </p:spTree>
    <p:extLst>
      <p:ext uri="{BB962C8B-B14F-4D97-AF65-F5344CB8AC3E}">
        <p14:creationId xmlns:p14="http://schemas.microsoft.com/office/powerpoint/2010/main" val="84130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C6D6A-245F-4543-90D3-859AC309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wollen wir noch erreichen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E70D41-CB58-4FEA-817E-3E6597297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Hexagons müssen noch </a:t>
            </a:r>
            <a:r>
              <a:rPr lang="de-DE" dirty="0" err="1"/>
              <a:t>instanziert</a:t>
            </a:r>
            <a:r>
              <a:rPr lang="de-DE" dirty="0"/>
              <a:t> werden</a:t>
            </a:r>
          </a:p>
        </p:txBody>
      </p:sp>
    </p:spTree>
    <p:extLst>
      <p:ext uri="{BB962C8B-B14F-4D97-AF65-F5344CB8AC3E}">
        <p14:creationId xmlns:p14="http://schemas.microsoft.com/office/powerpoint/2010/main" val="191902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80E79-C5F6-44DA-AC95-02437BB9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Nice-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have</a:t>
            </a:r>
            <a:r>
              <a:rPr lang="de-DE" dirty="0"/>
              <a:t>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B03CDD-9D89-481C-B29F-972A8AA29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Nutzer soll eigene Hexagons und Objekte einladen können</a:t>
            </a:r>
          </a:p>
          <a:p>
            <a:r>
              <a:rPr lang="de-DE" dirty="0"/>
              <a:t>Die Welt sollte sich interaktiv verändern wenn der Nutzer die Eingaben ändert</a:t>
            </a:r>
          </a:p>
          <a:p>
            <a:r>
              <a:rPr lang="de-DE" dirty="0"/>
              <a:t>Es soll automatisch animiert werden</a:t>
            </a:r>
          </a:p>
        </p:txBody>
      </p:sp>
    </p:spTree>
    <p:extLst>
      <p:ext uri="{BB962C8B-B14F-4D97-AF65-F5344CB8AC3E}">
        <p14:creationId xmlns:p14="http://schemas.microsoft.com/office/powerpoint/2010/main" val="155554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C87BB0-E32B-45C7-B5BF-8D91D07C3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für </a:t>
            </a:r>
            <a:r>
              <a:rPr lang="de-DE" dirty="0" err="1"/>
              <a:t>Addons</a:t>
            </a:r>
            <a:r>
              <a:rPr lang="de-DE" dirty="0"/>
              <a:t> / Technologien gibt es bereit?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8D5F58-0E71-416D-B580-88B9CC460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gibt bereits einen Hexagon World Generator aus den Nodes aber noch kein </a:t>
            </a:r>
            <a:r>
              <a:rPr lang="de-DE" dirty="0" err="1"/>
              <a:t>Addon</a:t>
            </a:r>
            <a:r>
              <a:rPr lang="de-DE" dirty="0"/>
              <a:t> dafür</a:t>
            </a:r>
          </a:p>
        </p:txBody>
      </p:sp>
    </p:spTree>
    <p:extLst>
      <p:ext uri="{BB962C8B-B14F-4D97-AF65-F5344CB8AC3E}">
        <p14:creationId xmlns:p14="http://schemas.microsoft.com/office/powerpoint/2010/main" val="741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7CF3D3-9508-4F13-B1AC-F1B9207F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Schwierigkeiten bei der Entwicklung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B0D906-1290-4A26-AAA8-79F78E21B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Manche </a:t>
            </a:r>
            <a:r>
              <a:rPr lang="de-DE" dirty="0" err="1"/>
              <a:t>nodes</a:t>
            </a:r>
            <a:r>
              <a:rPr lang="de-DE" dirty="0"/>
              <a:t> werden nicht verbunden</a:t>
            </a:r>
          </a:p>
          <a:p>
            <a:r>
              <a:rPr lang="de-DE" dirty="0"/>
              <a:t>Schwierigkeiten mit dem verschieben von Objekten in Collections</a:t>
            </a:r>
          </a:p>
        </p:txBody>
      </p:sp>
    </p:spTree>
    <p:extLst>
      <p:ext uri="{BB962C8B-B14F-4D97-AF65-F5344CB8AC3E}">
        <p14:creationId xmlns:p14="http://schemas.microsoft.com/office/powerpoint/2010/main" val="342306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07AD3-CDE1-4F4D-848D-93658D46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37A672-D7AC-4220-B0A5-97B19808A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62223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Breitbild</PresentationFormat>
  <Paragraphs>19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The Hand Bold</vt:lpstr>
      <vt:lpstr>The Serif Hand Black</vt:lpstr>
      <vt:lpstr>SketchyVTI</vt:lpstr>
      <vt:lpstr>Hexagon World Generator</vt:lpstr>
      <vt:lpstr>Stand</vt:lpstr>
      <vt:lpstr>Was wollen wir noch erreichen</vt:lpstr>
      <vt:lpstr>Nice-to-have Features</vt:lpstr>
      <vt:lpstr>Was für Addons / Technologien gibt es bereit?</vt:lpstr>
      <vt:lpstr>Schwierigkeiten bei der Entwicklung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Hexagon World Generator</dc:title>
  <dc:creator>dennis hawran</dc:creator>
  <cp:lastModifiedBy>dennis hawran</cp:lastModifiedBy>
  <cp:revision>2</cp:revision>
  <dcterms:created xsi:type="dcterms:W3CDTF">2021-12-14T13:24:27Z</dcterms:created>
  <dcterms:modified xsi:type="dcterms:W3CDTF">2021-12-14T14:07:21Z</dcterms:modified>
</cp:coreProperties>
</file>