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0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4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5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9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147097-C432-4807-B51D-05E9E7473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1EC462-8CDB-41F2-98F1-57A86804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DE"/>
              <a:t>Hexagon World Generator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F32C9F-3B46-4345-9B88-082D03B7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de-DE" sz="3200"/>
              <a:t>Von: Tobias Fischer &amp; Dennis Hawran</a:t>
            </a:r>
            <a:endParaRPr lang="de-DE" sz="3200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D4C0F-1ABA-4362-9662-E1C350D4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 dirty="0"/>
              <a:t>Stand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381FD-92EB-437F-B22F-060546307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Funktionen um die Nodes zu erstellen sind da</a:t>
            </a:r>
          </a:p>
          <a:p>
            <a:r>
              <a:rPr lang="de-DE" dirty="0" err="1"/>
              <a:t>Grid</a:t>
            </a:r>
            <a:r>
              <a:rPr lang="de-DE" dirty="0"/>
              <a:t> wird erstellt</a:t>
            </a:r>
          </a:p>
          <a:p>
            <a:r>
              <a:rPr lang="de-DE" dirty="0"/>
              <a:t>Panel um alle Eingaben des Nutzers zu erhalten</a:t>
            </a:r>
          </a:p>
          <a:p>
            <a:r>
              <a:rPr lang="de-DE" dirty="0"/>
              <a:t>Demo Blender - File</a:t>
            </a:r>
          </a:p>
        </p:txBody>
      </p:sp>
    </p:spTree>
    <p:extLst>
      <p:ext uri="{BB962C8B-B14F-4D97-AF65-F5344CB8AC3E}">
        <p14:creationId xmlns:p14="http://schemas.microsoft.com/office/powerpoint/2010/main" val="84130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5C6D6A-245F-4543-90D3-859AC309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/>
              <a:t>Was wollen wir noch erreichen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70D41-CB58-4FEA-817E-3E659729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Die Hexagons müssen noch </a:t>
            </a:r>
            <a:r>
              <a:rPr lang="de-DE" dirty="0" err="1"/>
              <a:t>instanziert</a:t>
            </a:r>
            <a:r>
              <a:rPr lang="de-DE" dirty="0"/>
              <a:t> werden</a:t>
            </a:r>
          </a:p>
        </p:txBody>
      </p:sp>
    </p:spTree>
    <p:extLst>
      <p:ext uri="{BB962C8B-B14F-4D97-AF65-F5344CB8AC3E}">
        <p14:creationId xmlns:p14="http://schemas.microsoft.com/office/powerpoint/2010/main" val="19190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180E79-C5F6-44DA-AC95-02437BB9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/>
              <a:t>Nice-to-have Features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03CDD-9D89-481C-B29F-972A8AA2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Der Nutzer soll eigene Hexagons und Objekte einladen können</a:t>
            </a:r>
          </a:p>
          <a:p>
            <a:r>
              <a:rPr lang="de-DE" dirty="0"/>
              <a:t>Die Welt sollte sich interaktiv verändern wenn der Nutzer die Eingaben ändert</a:t>
            </a:r>
          </a:p>
          <a:p>
            <a:r>
              <a:rPr lang="de-DE" dirty="0"/>
              <a:t>Es soll automatisch animiert werden</a:t>
            </a:r>
          </a:p>
        </p:txBody>
      </p:sp>
    </p:spTree>
    <p:extLst>
      <p:ext uri="{BB962C8B-B14F-4D97-AF65-F5344CB8AC3E}">
        <p14:creationId xmlns:p14="http://schemas.microsoft.com/office/powerpoint/2010/main" val="15555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C87BB0-E32B-45C7-B5BF-8D91D07C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 dirty="0"/>
              <a:t>Was für </a:t>
            </a:r>
            <a:r>
              <a:rPr lang="de-DE" sz="6000" dirty="0" err="1"/>
              <a:t>Addons</a:t>
            </a:r>
            <a:r>
              <a:rPr lang="de-DE" sz="6000" dirty="0"/>
              <a:t> / Technologien gibt es bereit?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D5F58-0E71-416D-B580-88B9CC460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Es gibt bereits einen Hexagon World Generator aus den Nodes aber noch kein </a:t>
            </a:r>
            <a:r>
              <a:rPr lang="de-DE" dirty="0" err="1"/>
              <a:t>Addon</a:t>
            </a:r>
            <a:r>
              <a:rPr lang="de-DE" dirty="0"/>
              <a:t> dafür</a:t>
            </a:r>
          </a:p>
          <a:p>
            <a:r>
              <a:rPr lang="de-DE" dirty="0" err="1"/>
              <a:t>Geometry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noch recht neu, daher kaum </a:t>
            </a:r>
            <a:r>
              <a:rPr lang="de-DE" dirty="0" err="1"/>
              <a:t>addons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7CF3D3-9508-4F13-B1AC-F1B9207F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5600"/>
              <a:t>Schwierigkeiten bei der Entwicklung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0D906-1290-4A26-AAA8-79F78E21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Manche </a:t>
            </a:r>
            <a:r>
              <a:rPr lang="de-DE" dirty="0" err="1"/>
              <a:t>nodes</a:t>
            </a:r>
            <a:r>
              <a:rPr lang="de-DE" dirty="0"/>
              <a:t> werden nicht verbunden</a:t>
            </a:r>
          </a:p>
          <a:p>
            <a:r>
              <a:rPr lang="de-DE" dirty="0"/>
              <a:t>Schwierigkeiten mit dem verschieben von Objekten in Collections</a:t>
            </a:r>
          </a:p>
          <a:p>
            <a:r>
              <a:rPr lang="de-DE" dirty="0"/>
              <a:t>Zu den </a:t>
            </a:r>
            <a:r>
              <a:rPr lang="de-DE" dirty="0" err="1"/>
              <a:t>Geometry</a:t>
            </a:r>
            <a:r>
              <a:rPr lang="de-DE" dirty="0"/>
              <a:t> Nodes gibt es noch nicht viele Ressourcen</a:t>
            </a:r>
          </a:p>
        </p:txBody>
      </p:sp>
    </p:spTree>
    <p:extLst>
      <p:ext uri="{BB962C8B-B14F-4D97-AF65-F5344CB8AC3E}">
        <p14:creationId xmlns:p14="http://schemas.microsoft.com/office/powerpoint/2010/main" val="342306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407AD3-CDE1-4F4D-848D-93658D46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Vielen Dank!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BFD49A-29E3-4DE9-AA3B-B34858021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4" r="17522" b="2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2AB2C"/>
          </a:solidFill>
          <a:ln w="38100" cap="rnd">
            <a:solidFill>
              <a:srgbClr val="72AB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22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The Hand Bold</vt:lpstr>
      <vt:lpstr>The Serif Hand Black</vt:lpstr>
      <vt:lpstr>SketchyVTI</vt:lpstr>
      <vt:lpstr>Hexagon World Generator</vt:lpstr>
      <vt:lpstr>Stand</vt:lpstr>
      <vt:lpstr>Was wollen wir noch erreichen</vt:lpstr>
      <vt:lpstr>Nice-to-have Features</vt:lpstr>
      <vt:lpstr>Was für Addons / Technologien gibt es bereit?</vt:lpstr>
      <vt:lpstr>Schwierigkeiten bei der Entwicklung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 World Generator</dc:title>
  <dc:creator>dennis hawran</dc:creator>
  <cp:lastModifiedBy>dennis hawran</cp:lastModifiedBy>
  <cp:revision>4</cp:revision>
  <dcterms:created xsi:type="dcterms:W3CDTF">2021-12-14T13:24:27Z</dcterms:created>
  <dcterms:modified xsi:type="dcterms:W3CDTF">2021-12-14T14:45:04Z</dcterms:modified>
</cp:coreProperties>
</file>