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3" r:id="rId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8724"/>
    <a:srgbClr val="004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21194A-C05D-4803-9FCE-4B605ED94F17}" v="5" dt="2025-04-02T09:17:48.0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ope Tervo" userId="0c445f50-1a10-4425-b1fc-b2d1648ed3ea" providerId="ADAL" clId="{5821194A-C05D-4803-9FCE-4B605ED94F17}"/>
    <pc:docChg chg="undo redo custSel delSld modSld modMainMaster">
      <pc:chgData name="Roope Tervo" userId="0c445f50-1a10-4425-b1fc-b2d1648ed3ea" providerId="ADAL" clId="{5821194A-C05D-4803-9FCE-4B605ED94F17}" dt="2025-04-02T09:37:25.521" v="712" actId="1036"/>
      <pc:docMkLst>
        <pc:docMk/>
      </pc:docMkLst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2491806202" sldId="266"/>
        </pc:sldMkLst>
      </pc:sldChg>
      <pc:sldChg chg="del">
        <pc:chgData name="Roope Tervo" userId="0c445f50-1a10-4425-b1fc-b2d1648ed3ea" providerId="ADAL" clId="{5821194A-C05D-4803-9FCE-4B605ED94F17}" dt="2025-04-02T08:48:08.133" v="0" actId="47"/>
        <pc:sldMkLst>
          <pc:docMk/>
          <pc:sldMk cId="279985261" sldId="268"/>
        </pc:sldMkLst>
      </pc:sldChg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348380525" sldId="269"/>
        </pc:sldMkLst>
      </pc:sldChg>
      <pc:sldChg chg="del">
        <pc:chgData name="Roope Tervo" userId="0c445f50-1a10-4425-b1fc-b2d1648ed3ea" providerId="ADAL" clId="{5821194A-C05D-4803-9FCE-4B605ED94F17}" dt="2025-04-02T08:48:08.133" v="0" actId="47"/>
        <pc:sldMkLst>
          <pc:docMk/>
          <pc:sldMk cId="3023762548" sldId="271"/>
        </pc:sldMkLst>
      </pc:sldChg>
      <pc:sldChg chg="del">
        <pc:chgData name="Roope Tervo" userId="0c445f50-1a10-4425-b1fc-b2d1648ed3ea" providerId="ADAL" clId="{5821194A-C05D-4803-9FCE-4B605ED94F17}" dt="2025-04-02T08:48:08.133" v="0" actId="47"/>
        <pc:sldMkLst>
          <pc:docMk/>
          <pc:sldMk cId="1664441287" sldId="272"/>
        </pc:sldMkLst>
      </pc:sldChg>
      <pc:sldChg chg="addSp delSp modSp mod">
        <pc:chgData name="Roope Tervo" userId="0c445f50-1a10-4425-b1fc-b2d1648ed3ea" providerId="ADAL" clId="{5821194A-C05D-4803-9FCE-4B605ED94F17}" dt="2025-04-02T09:33:24.445" v="704" actId="478"/>
        <pc:sldMkLst>
          <pc:docMk/>
          <pc:sldMk cId="743351553" sldId="273"/>
        </pc:sldMkLst>
        <pc:spChg chg="del mod">
          <ac:chgData name="Roope Tervo" userId="0c445f50-1a10-4425-b1fc-b2d1648ed3ea" providerId="ADAL" clId="{5821194A-C05D-4803-9FCE-4B605ED94F17}" dt="2025-04-02T09:09:52.342" v="103" actId="478"/>
          <ac:spMkLst>
            <pc:docMk/>
            <pc:sldMk cId="743351553" sldId="273"/>
            <ac:spMk id="2" creationId="{00000000-0000-0000-0000-000000000000}"/>
          </ac:spMkLst>
        </pc:spChg>
        <pc:spChg chg="del">
          <ac:chgData name="Roope Tervo" userId="0c445f50-1a10-4425-b1fc-b2d1648ed3ea" providerId="ADAL" clId="{5821194A-C05D-4803-9FCE-4B605ED94F17}" dt="2025-04-02T09:33:24.445" v="704" actId="478"/>
          <ac:spMkLst>
            <pc:docMk/>
            <pc:sldMk cId="743351553" sldId="273"/>
            <ac:spMk id="3" creationId="{00000000-0000-0000-0000-000000000000}"/>
          </ac:spMkLst>
        </pc:spChg>
        <pc:spChg chg="mod">
          <ac:chgData name="Roope Tervo" userId="0c445f50-1a10-4425-b1fc-b2d1648ed3ea" providerId="ADAL" clId="{5821194A-C05D-4803-9FCE-4B605ED94F17}" dt="2025-04-02T09:22:38.301" v="678" actId="1035"/>
          <ac:spMkLst>
            <pc:docMk/>
            <pc:sldMk cId="743351553" sldId="273"/>
            <ac:spMk id="4" creationId="{00000000-0000-0000-0000-000000000000}"/>
          </ac:spMkLst>
        </pc:spChg>
        <pc:spChg chg="add del mod">
          <ac:chgData name="Roope Tervo" userId="0c445f50-1a10-4425-b1fc-b2d1648ed3ea" providerId="ADAL" clId="{5821194A-C05D-4803-9FCE-4B605ED94F17}" dt="2025-04-02T09:12:44.413" v="365"/>
          <ac:spMkLst>
            <pc:docMk/>
            <pc:sldMk cId="743351553" sldId="273"/>
            <ac:spMk id="6" creationId="{5DE9A908-F851-DE9A-EFDA-ADDE1C2F494A}"/>
          </ac:spMkLst>
        </pc:spChg>
        <pc:spChg chg="add mod">
          <ac:chgData name="Roope Tervo" userId="0c445f50-1a10-4425-b1fc-b2d1648ed3ea" providerId="ADAL" clId="{5821194A-C05D-4803-9FCE-4B605ED94F17}" dt="2025-04-02T09:23:48.776" v="703" actId="1076"/>
          <ac:spMkLst>
            <pc:docMk/>
            <pc:sldMk cId="743351553" sldId="273"/>
            <ac:spMk id="7" creationId="{6BD222EA-9F55-F063-D49B-52715D4F2D1F}"/>
          </ac:spMkLst>
        </pc:spChg>
        <pc:spChg chg="add mod">
          <ac:chgData name="Roope Tervo" userId="0c445f50-1a10-4425-b1fc-b2d1648ed3ea" providerId="ADAL" clId="{5821194A-C05D-4803-9FCE-4B605ED94F17}" dt="2025-04-02T09:23:48.776" v="703" actId="1076"/>
          <ac:spMkLst>
            <pc:docMk/>
            <pc:sldMk cId="743351553" sldId="273"/>
            <ac:spMk id="8" creationId="{46FADCDC-B74D-2776-A67B-BFDAA7D0DA6E}"/>
          </ac:spMkLst>
        </pc:spChg>
        <pc:spChg chg="add del">
          <ac:chgData name="Roope Tervo" userId="0c445f50-1a10-4425-b1fc-b2d1648ed3ea" providerId="ADAL" clId="{5821194A-C05D-4803-9FCE-4B605ED94F17}" dt="2025-04-02T09:15:09.868" v="555" actId="22"/>
          <ac:spMkLst>
            <pc:docMk/>
            <pc:sldMk cId="743351553" sldId="273"/>
            <ac:spMk id="10" creationId="{FE7C7FEB-8F97-EA7F-81C0-C051FEAED32E}"/>
          </ac:spMkLst>
        </pc:spChg>
        <pc:spChg chg="add del">
          <ac:chgData name="Roope Tervo" userId="0c445f50-1a10-4425-b1fc-b2d1648ed3ea" providerId="ADAL" clId="{5821194A-C05D-4803-9FCE-4B605ED94F17}" dt="2025-04-02T09:15:14.944" v="557" actId="22"/>
          <ac:spMkLst>
            <pc:docMk/>
            <pc:sldMk cId="743351553" sldId="273"/>
            <ac:spMk id="12" creationId="{4C26CDA1-B96B-5CD9-1A7A-40C5325B6B38}"/>
          </ac:spMkLst>
        </pc:spChg>
        <pc:spChg chg="add mod">
          <ac:chgData name="Roope Tervo" userId="0c445f50-1a10-4425-b1fc-b2d1648ed3ea" providerId="ADAL" clId="{5821194A-C05D-4803-9FCE-4B605ED94F17}" dt="2025-04-02T09:17:48.067" v="581" actId="164"/>
          <ac:spMkLst>
            <pc:docMk/>
            <pc:sldMk cId="743351553" sldId="273"/>
            <ac:spMk id="14" creationId="{18DCB034-DD30-B825-9B59-00893C4595DE}"/>
          </ac:spMkLst>
        </pc:spChg>
        <pc:grpChg chg="add mod">
          <ac:chgData name="Roope Tervo" userId="0c445f50-1a10-4425-b1fc-b2d1648ed3ea" providerId="ADAL" clId="{5821194A-C05D-4803-9FCE-4B605ED94F17}" dt="2025-04-02T09:17:48.067" v="581" actId="164"/>
          <ac:grpSpMkLst>
            <pc:docMk/>
            <pc:sldMk cId="743351553" sldId="273"/>
            <ac:grpSpMk id="17" creationId="{D003DEC8-EB84-E5B0-69C9-5242A7D881FA}"/>
          </ac:grpSpMkLst>
        </pc:grpChg>
        <pc:picChg chg="add mod">
          <ac:chgData name="Roope Tervo" userId="0c445f50-1a10-4425-b1fc-b2d1648ed3ea" providerId="ADAL" clId="{5821194A-C05D-4803-9FCE-4B605ED94F17}" dt="2025-04-02T09:17:48.067" v="581" actId="164"/>
          <ac:picMkLst>
            <pc:docMk/>
            <pc:sldMk cId="743351553" sldId="273"/>
            <ac:picMk id="16" creationId="{F8457E65-3B90-A907-FA84-9F7BDFFAA74B}"/>
          </ac:picMkLst>
        </pc:picChg>
        <pc:cxnChg chg="add mod">
          <ac:chgData name="Roope Tervo" userId="0c445f50-1a10-4425-b1fc-b2d1648ed3ea" providerId="ADAL" clId="{5821194A-C05D-4803-9FCE-4B605ED94F17}" dt="2025-04-02T09:22:31.091" v="673" actId="692"/>
          <ac:cxnSpMkLst>
            <pc:docMk/>
            <pc:sldMk cId="743351553" sldId="273"/>
            <ac:cxnSpMk id="19" creationId="{3D3CA31D-2176-4F46-3E71-B0B638B8EFF0}"/>
          </ac:cxnSpMkLst>
        </pc:cxnChg>
      </pc:sldChg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1754257928" sldId="274"/>
        </pc:sldMkLst>
      </pc:sldChg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2981463446" sldId="275"/>
        </pc:sldMkLst>
      </pc:sldChg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3478800181" sldId="276"/>
        </pc:sldMkLst>
      </pc:sldChg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883449578" sldId="277"/>
        </pc:sldMkLst>
      </pc:sldChg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3941964028" sldId="278"/>
        </pc:sldMkLst>
      </pc:sldChg>
      <pc:sldChg chg="del">
        <pc:chgData name="Roope Tervo" userId="0c445f50-1a10-4425-b1fc-b2d1648ed3ea" providerId="ADAL" clId="{5821194A-C05D-4803-9FCE-4B605ED94F17}" dt="2025-04-02T08:48:13.096" v="1" actId="47"/>
        <pc:sldMkLst>
          <pc:docMk/>
          <pc:sldMk cId="2092889295" sldId="279"/>
        </pc:sldMkLst>
      </pc:sldChg>
      <pc:sldMasterChg chg="delSldLayout modSldLayout">
        <pc:chgData name="Roope Tervo" userId="0c445f50-1a10-4425-b1fc-b2d1648ed3ea" providerId="ADAL" clId="{5821194A-C05D-4803-9FCE-4B605ED94F17}" dt="2025-04-02T09:37:25.521" v="712" actId="1036"/>
        <pc:sldMasterMkLst>
          <pc:docMk/>
          <pc:sldMasterMk cId="0" sldId="2147483648"/>
        </pc:sldMasterMkLst>
        <pc:sldLayoutChg chg="del">
          <pc:chgData name="Roope Tervo" userId="0c445f50-1a10-4425-b1fc-b2d1648ed3ea" providerId="ADAL" clId="{5821194A-C05D-4803-9FCE-4B605ED94F17}" dt="2025-04-02T08:48:08.133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Roope Tervo" userId="0c445f50-1a10-4425-b1fc-b2d1648ed3ea" providerId="ADAL" clId="{5821194A-C05D-4803-9FCE-4B605ED94F17}" dt="2025-04-02T08:48:08.133" v="0" actId="47"/>
          <pc:sldLayoutMkLst>
            <pc:docMk/>
            <pc:sldMasterMk cId="0" sldId="2147483648"/>
            <pc:sldLayoutMk cId="0" sldId="2147483658"/>
          </pc:sldLayoutMkLst>
        </pc:sldLayoutChg>
        <pc:sldLayoutChg chg="modSp mod">
          <pc:chgData name="Roope Tervo" userId="0c445f50-1a10-4425-b1fc-b2d1648ed3ea" providerId="ADAL" clId="{5821194A-C05D-4803-9FCE-4B605ED94F17}" dt="2025-04-02T09:37:25.521" v="712" actId="1036"/>
          <pc:sldLayoutMkLst>
            <pc:docMk/>
            <pc:sldMasterMk cId="0" sldId="2147483648"/>
            <pc:sldLayoutMk cId="3988503391" sldId="2147483663"/>
          </pc:sldLayoutMkLst>
          <pc:picChg chg="mod">
            <ac:chgData name="Roope Tervo" userId="0c445f50-1a10-4425-b1fc-b2d1648ed3ea" providerId="ADAL" clId="{5821194A-C05D-4803-9FCE-4B605ED94F17}" dt="2025-04-02T09:37:25.521" v="712" actId="1036"/>
            <ac:picMkLst>
              <pc:docMk/>
              <pc:sldMasterMk cId="0" sldId="2147483648"/>
              <pc:sldLayoutMk cId="3988503391" sldId="2147483663"/>
              <ac:picMk id="6" creationId="{55E70008-7A80-D3C8-8679-99201852EEA8}"/>
            </ac:picMkLst>
          </pc:picChg>
        </pc:sldLayoutChg>
        <pc:sldLayoutChg chg="modSp mod">
          <pc:chgData name="Roope Tervo" userId="0c445f50-1a10-4425-b1fc-b2d1648ed3ea" providerId="ADAL" clId="{5821194A-C05D-4803-9FCE-4B605ED94F17}" dt="2025-04-02T09:33:58.328" v="705" actId="1076"/>
          <pc:sldLayoutMkLst>
            <pc:docMk/>
            <pc:sldMasterMk cId="0" sldId="2147483648"/>
            <pc:sldLayoutMk cId="1640297682" sldId="2147483666"/>
          </pc:sldLayoutMkLst>
          <pc:picChg chg="mod">
            <ac:chgData name="Roope Tervo" userId="0c445f50-1a10-4425-b1fc-b2d1648ed3ea" providerId="ADAL" clId="{5821194A-C05D-4803-9FCE-4B605ED94F17}" dt="2025-04-02T09:33:58.328" v="705" actId="1076"/>
            <ac:picMkLst>
              <pc:docMk/>
              <pc:sldMasterMk cId="0" sldId="2147483648"/>
              <pc:sldLayoutMk cId="1640297682" sldId="2147483666"/>
              <ac:picMk id="4" creationId="{B77B7946-BE4F-B3D9-1BC1-43BE6EEF8651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5E5BC-DA78-4E40-9CEF-63363544FF8E}" type="datetimeFigureOut">
              <a:rPr lang="fr-BE" smtClean="0"/>
              <a:t>02-04-25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D1E82-7945-4004-B063-F95F4EDD4326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23021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electronics, vector graphics&#10;&#10;Description automatically generated">
            <a:extLst>
              <a:ext uri="{FF2B5EF4-FFF2-40B4-BE49-F238E27FC236}">
                <a16:creationId xmlns:a16="http://schemas.microsoft.com/office/drawing/2014/main" id="{8F318DEC-3B86-81C6-11FE-D969BDE13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143" y="0"/>
            <a:ext cx="12348143" cy="6858000"/>
          </a:xfrm>
          <a:prstGeom prst="rect">
            <a:avLst/>
          </a:prstGeom>
        </p:spPr>
      </p:pic>
      <p:sp>
        <p:nvSpPr>
          <p:cNvPr id="11" name="Shape 11"/>
          <p:cNvSpPr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kumimoji="0" sz="3600" b="1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ANY QUESTIONS?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A6D8591-1CF5-3BE4-379D-A2C4DB989F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52" y="4954118"/>
            <a:ext cx="4408098" cy="1356054"/>
          </a:xfrm>
          <a:prstGeom prst="rect">
            <a:avLst/>
          </a:prstGeom>
        </p:spPr>
      </p:pic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29083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erarc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icon&#10;&#10;Description automatically generated">
            <a:extLst>
              <a:ext uri="{FF2B5EF4-FFF2-40B4-BE49-F238E27FC236}">
                <a16:creationId xmlns:a16="http://schemas.microsoft.com/office/drawing/2014/main" id="{6CDB90B8-5E19-4613-A0E7-FBAA4D84F1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77B7946-BE4F-B3D9-1BC1-43BE6EEF865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391" y="5986252"/>
            <a:ext cx="2363638" cy="72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73125" y="2027238"/>
            <a:ext cx="10480675" cy="4200525"/>
          </a:xfrm>
        </p:spPr>
        <p:txBody>
          <a:bodyPr/>
          <a:lstStyle>
            <a:lvl1pPr marL="0" indent="0">
              <a:buNone/>
              <a:defRPr kumimoji="0" lang="en-US" sz="18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>
              <a:defRPr kumimoji="0" lang="en-US" sz="1500" b="0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</a:lstStyle>
          <a:p>
            <a:pPr lvl="0"/>
            <a:r>
              <a:rPr lang="en-US"/>
              <a:t>Edit Master text styles (click on increase indent level to have bullet point formatting)</a:t>
            </a:r>
          </a:p>
          <a:p>
            <a:pPr lvl="1"/>
            <a:r>
              <a:rPr lang="en-US"/>
              <a:t>Click to add text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9768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5E295304-AFEF-4ADA-BFE0-CC9FF08918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793059" y="6336385"/>
            <a:ext cx="390211" cy="307777"/>
          </a:xfrm>
        </p:spPr>
        <p:txBody>
          <a:bodyPr/>
          <a:lstStyle>
            <a:lvl1pPr algn="ctr">
              <a:defRPr/>
            </a:lvl1pPr>
          </a:lstStyle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38201" y="2178219"/>
            <a:ext cx="5281612" cy="3881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BE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2491378-4BEB-5C23-C080-D610715155E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812698" y="2178219"/>
            <a:ext cx="5541102" cy="3881437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7694978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unburst chart&#10;&#10;Description automatically generated">
            <a:extLst>
              <a:ext uri="{FF2B5EF4-FFF2-40B4-BE49-F238E27FC236}">
                <a16:creationId xmlns:a16="http://schemas.microsoft.com/office/drawing/2014/main" id="{1D969441-A6FF-4B2A-ABF7-E366E73096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448A8D-9BE9-A8AB-661E-9F87194F6B5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6D575F1-2371-BBC3-ADDE-45BCC8318D6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5E70008-7A80-D3C8-8679-99201852EEA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558" y="5999359"/>
            <a:ext cx="2363638" cy="726004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1" y="2071688"/>
            <a:ext cx="10515600" cy="3959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850339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1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E823567C-A458-4E2F-AD2A-951B98C935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kumimoji="0" lang="en-US" sz="2300" b="1" i="0" u="none" strike="noStrike" cap="none" spc="0" normalizeH="0" baseline="0" dirty="0" smtClean="0">
                <a:ln>
                  <a:noFill/>
                </a:ln>
                <a:solidFill>
                  <a:srgbClr val="C07D24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838200" y="6190284"/>
            <a:ext cx="263983" cy="269241"/>
          </a:xfrm>
        </p:spPr>
        <p:txBody>
          <a:bodyPr/>
          <a:lstStyle/>
          <a:p>
            <a:fld id="{86CB4B4D-7CA3-9044-876B-883B54F8677D}" type="slidenum">
              <a:rPr lang="fr-BE" smtClean="0"/>
              <a:t>‹#›</a:t>
            </a:fld>
            <a:endParaRPr lang="fr-BE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38200" y="2002952"/>
            <a:ext cx="3268662" cy="32099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r-BE"/>
          </a:p>
        </p:txBody>
      </p:sp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2D2BAF-66FC-C331-DF2C-62A92AADE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091071" y="2002952"/>
            <a:ext cx="5272088" cy="3278188"/>
          </a:xfrm>
        </p:spPr>
        <p:txBody>
          <a:bodyPr/>
          <a:lstStyle>
            <a:lvl1pPr marL="0" indent="0">
              <a:buNone/>
              <a:defRPr kumimoji="0" lang="en-US" sz="1800" b="1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defRPr>
            </a:lvl1pPr>
            <a:lvl2pPr marL="457200" indent="0">
              <a:buNone/>
              <a:defRPr kumimoji="0" lang="en-US" sz="1500" b="0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Helvetica Light"/>
                <a:ea typeface="Helvetica Light"/>
                <a:cs typeface="Helvetica Light"/>
                <a:sym typeface="Helvetica Light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398554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-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unburst chart&#10;&#10;Description automatically generated">
            <a:extLst>
              <a:ext uri="{FF2B5EF4-FFF2-40B4-BE49-F238E27FC236}">
                <a16:creationId xmlns:a16="http://schemas.microsoft.com/office/drawing/2014/main" id="{3B55AB57-C0F7-4652-99D2-F6B2EBE422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" y="0"/>
            <a:ext cx="12182140" cy="6858000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23E57B8-27D8-F230-AC8A-C00BFCC211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072631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right h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E4370702-730C-4D37-A555-9F175EF18A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EF8D562-D3FD-2624-D1A0-C9BB32F5437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4053589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details Secretari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785C44C7-C548-4A93-BC49-B46A372C23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68"/>
            <a:ext cx="12192000" cy="685086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79218" y="6224797"/>
            <a:ext cx="263983" cy="269241"/>
          </a:xfrm>
        </p:spPr>
        <p:txBody>
          <a:bodyPr/>
          <a:lstStyle/>
          <a:p>
            <a:fld id="{86CB4B4D-7CA3-9044-876B-883B54F8677D}" type="slidenum">
              <a:rPr lang="fr-BE" smtClean="0"/>
              <a:t>‹#›</a:t>
            </a:fld>
            <a:endParaRPr lang="fr-BE"/>
          </a:p>
        </p:txBody>
      </p:sp>
      <p:sp>
        <p:nvSpPr>
          <p:cNvPr id="5" name="Shape 134"/>
          <p:cNvSpPr/>
          <p:nvPr userDrawn="1"/>
        </p:nvSpPr>
        <p:spPr>
          <a:xfrm>
            <a:off x="1079218" y="966919"/>
            <a:ext cx="66505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300" b="1">
                <a:solidFill>
                  <a:srgbClr val="C07D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CONTACT DETAILS</a:t>
            </a:r>
          </a:p>
        </p:txBody>
      </p:sp>
      <p:sp>
        <p:nvSpPr>
          <p:cNvPr id="6" name="Shape 135"/>
          <p:cNvSpPr/>
          <p:nvPr userDrawn="1"/>
        </p:nvSpPr>
        <p:spPr>
          <a:xfrm>
            <a:off x="1079218" y="2343299"/>
            <a:ext cx="9392269" cy="26899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dirty="0">
                <a:solidFill>
                  <a:srgbClr val="004F59"/>
                </a:solidFill>
              </a:rPr>
              <a:t>SNC</a:t>
            </a:r>
            <a:r>
              <a:rPr dirty="0">
                <a:solidFill>
                  <a:srgbClr val="004F59"/>
                </a:solidFill>
              </a:rPr>
              <a:t> EUMETNET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European Meteorological Services' Network</a:t>
            </a:r>
            <a:br>
              <a:rPr dirty="0">
                <a:solidFill>
                  <a:srgbClr val="004F59"/>
                </a:solidFill>
              </a:rPr>
            </a:br>
            <a:r>
              <a:rPr sz="1700" b="1" dirty="0">
                <a:solidFill>
                  <a:srgbClr val="C08724"/>
                </a:solidFill>
                <a:latin typeface="+mj-lt"/>
                <a:ea typeface="+mj-ea"/>
                <a:cs typeface="+mj-cs"/>
                <a:sym typeface="Helvetica"/>
              </a:rPr>
              <a:t>www.eumetnet.eu</a:t>
            </a: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dirty="0">
                <a:solidFill>
                  <a:srgbClr val="004F59"/>
                </a:solidFill>
              </a:rPr>
              <a:t>SNC</a:t>
            </a:r>
            <a:r>
              <a:rPr dirty="0">
                <a:solidFill>
                  <a:srgbClr val="004F59"/>
                </a:solidFill>
              </a:rPr>
              <a:t> EUMETNET Secretariat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c/o </a:t>
            </a:r>
            <a:r>
              <a:rPr dirty="0" err="1">
                <a:solidFill>
                  <a:srgbClr val="004F59"/>
                </a:solidFill>
              </a:rPr>
              <a:t>L’Institut</a:t>
            </a:r>
            <a:r>
              <a:rPr dirty="0">
                <a:solidFill>
                  <a:srgbClr val="004F59"/>
                </a:solidFill>
              </a:rPr>
              <a:t> Royal </a:t>
            </a:r>
            <a:r>
              <a:rPr dirty="0" err="1">
                <a:solidFill>
                  <a:srgbClr val="004F59"/>
                </a:solidFill>
              </a:rPr>
              <a:t>Météorologique</a:t>
            </a:r>
            <a:r>
              <a:rPr dirty="0">
                <a:solidFill>
                  <a:srgbClr val="004F59"/>
                </a:solidFill>
              </a:rPr>
              <a:t> de Belgique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Avenue </a:t>
            </a:r>
            <a:r>
              <a:rPr dirty="0" err="1">
                <a:solidFill>
                  <a:srgbClr val="004F59"/>
                </a:solidFill>
              </a:rPr>
              <a:t>Circulaire</a:t>
            </a:r>
            <a:r>
              <a:rPr dirty="0">
                <a:solidFill>
                  <a:srgbClr val="004F59"/>
                </a:solidFill>
              </a:rPr>
              <a:t> 3</a:t>
            </a:r>
            <a:br>
              <a:rPr dirty="0">
                <a:solidFill>
                  <a:srgbClr val="004F59"/>
                </a:solidFill>
              </a:rPr>
            </a:br>
            <a:r>
              <a:rPr dirty="0">
                <a:solidFill>
                  <a:srgbClr val="004F59"/>
                </a:solidFill>
              </a:rPr>
              <a:t>B-1180 Brussels, Belgium</a:t>
            </a: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 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Registered Number 0818.801.249 - RPM </a:t>
            </a:r>
            <a:r>
              <a:rPr dirty="0" err="1">
                <a:solidFill>
                  <a:srgbClr val="004F59"/>
                </a:solidFill>
              </a:rPr>
              <a:t>Bruxelles</a:t>
            </a:r>
            <a:endParaRPr dirty="0">
              <a:solidFill>
                <a:srgbClr val="004F59"/>
              </a:solidFill>
            </a:endParaRP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 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1393396" y="6581312"/>
            <a:ext cx="92396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lang="fr-B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79218" y="1751255"/>
            <a:ext cx="4222074" cy="623347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Name &amp;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79218" y="5029720"/>
            <a:ext cx="4416425" cy="330220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Tel: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42E8CBE-85CE-9872-2215-97D81FCC69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79500" y="5486400"/>
            <a:ext cx="4416425" cy="369888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287246494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act details 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70030812-C409-47F8-BBC1-901FB721D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0" y="0"/>
            <a:ext cx="12179300" cy="6858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79218" y="6224797"/>
            <a:ext cx="263983" cy="269241"/>
          </a:xfrm>
        </p:spPr>
        <p:txBody>
          <a:bodyPr/>
          <a:lstStyle/>
          <a:p>
            <a:fld id="{86CB4B4D-7CA3-9044-876B-883B54F8677D}" type="slidenum">
              <a:rPr lang="fr-BE" smtClean="0"/>
              <a:t>‹#›</a:t>
            </a:fld>
            <a:endParaRPr lang="fr-BE"/>
          </a:p>
        </p:txBody>
      </p:sp>
      <p:sp>
        <p:nvSpPr>
          <p:cNvPr id="5" name="Shape 134"/>
          <p:cNvSpPr/>
          <p:nvPr userDrawn="1"/>
        </p:nvSpPr>
        <p:spPr>
          <a:xfrm>
            <a:off x="1079218" y="966919"/>
            <a:ext cx="6650501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2300" b="1">
                <a:solidFill>
                  <a:srgbClr val="C07D24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>
                <a:solidFill>
                  <a:srgbClr val="C08724"/>
                </a:solidFill>
              </a:rPr>
              <a:t>CONTACT DETAILS</a:t>
            </a:r>
          </a:p>
        </p:txBody>
      </p:sp>
      <p:sp>
        <p:nvSpPr>
          <p:cNvPr id="6" name="Shape 135"/>
          <p:cNvSpPr/>
          <p:nvPr userDrawn="1"/>
        </p:nvSpPr>
        <p:spPr>
          <a:xfrm>
            <a:off x="1079218" y="2343299"/>
            <a:ext cx="9392269" cy="11844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lang="fr-FR" dirty="0">
                <a:solidFill>
                  <a:srgbClr val="004F59"/>
                </a:solidFill>
              </a:rPr>
              <a:t>SNC</a:t>
            </a:r>
            <a:r>
              <a:rPr dirty="0">
                <a:solidFill>
                  <a:srgbClr val="004F59"/>
                </a:solidFill>
              </a:rPr>
              <a:t> EUMETNET </a:t>
            </a:r>
          </a:p>
          <a:p>
            <a:pPr>
              <a:lnSpc>
                <a:spcPct val="90000"/>
              </a:lnSpc>
              <a:spcBef>
                <a:spcPts val="100"/>
              </a:spcBef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>
                <a:solidFill>
                  <a:srgbClr val="004F59"/>
                </a:solidFill>
              </a:rPr>
              <a:t>European Meteorological Services' Network</a:t>
            </a:r>
            <a:br>
              <a:rPr dirty="0"/>
            </a:br>
            <a:r>
              <a:rPr sz="1700" b="1" dirty="0">
                <a:solidFill>
                  <a:srgbClr val="C08724"/>
                </a:solidFill>
                <a:latin typeface="+mj-lt"/>
                <a:ea typeface="+mj-ea"/>
                <a:cs typeface="+mj-cs"/>
                <a:sym typeface="Helvetica"/>
              </a:rPr>
              <a:t>www.eumetnet.eu</a:t>
            </a:r>
          </a:p>
          <a:p>
            <a:pPr>
              <a:lnSpc>
                <a:spcPct val="90000"/>
              </a:lnSpc>
              <a:defRPr sz="1500">
                <a:solidFill>
                  <a:srgbClr val="00727E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dirty="0"/>
              <a:t> </a:t>
            </a:r>
          </a:p>
        </p:txBody>
      </p:sp>
      <p:sp>
        <p:nvSpPr>
          <p:cNvPr id="7" name="Slide Number Placeholder 1"/>
          <p:cNvSpPr txBox="1">
            <a:spLocks/>
          </p:cNvSpPr>
          <p:nvPr userDrawn="1"/>
        </p:nvSpPr>
        <p:spPr>
          <a:xfrm>
            <a:off x="11393396" y="6581312"/>
            <a:ext cx="92396" cy="2769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888888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endParaRPr lang="fr-BE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1079218" y="1751255"/>
            <a:ext cx="4222074" cy="623347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dirty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Name &amp; 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1079218" y="3558027"/>
            <a:ext cx="4416425" cy="330220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Tel:</a:t>
            </a:r>
          </a:p>
        </p:txBody>
      </p:sp>
      <p:pic>
        <p:nvPicPr>
          <p:cNvPr id="2" name="Picture 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CDD4923-AC63-3DF4-081C-4E61BA34D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683" y="5862450"/>
            <a:ext cx="2363638" cy="726004"/>
          </a:xfrm>
          <a:prstGeom prst="rect">
            <a:avLst/>
          </a:prstGeom>
        </p:spPr>
      </p:pic>
      <p:sp>
        <p:nvSpPr>
          <p:cNvPr id="15" name="Text Placeholder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79218" y="4087177"/>
            <a:ext cx="4416425" cy="369888"/>
          </a:xfrm>
        </p:spPr>
        <p:txBody>
          <a:bodyPr/>
          <a:lstStyle>
            <a:lvl1pPr marL="0" indent="0">
              <a:buNone/>
              <a:defRPr kumimoji="0" lang="en-US" sz="1700" b="1" i="0" u="none" strike="noStrike" cap="none" spc="0" normalizeH="0" baseline="0" smtClean="0">
                <a:ln>
                  <a:noFill/>
                </a:ln>
                <a:solidFill>
                  <a:srgbClr val="004F59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pPr lvl="0"/>
            <a:r>
              <a:rPr lang="en-US"/>
              <a:t>Email:</a:t>
            </a:r>
          </a:p>
        </p:txBody>
      </p:sp>
    </p:spTree>
    <p:extLst>
      <p:ext uri="{BB962C8B-B14F-4D97-AF65-F5344CB8AC3E}">
        <p14:creationId xmlns:p14="http://schemas.microsoft.com/office/powerpoint/2010/main" val="48261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791844" y="6404479"/>
            <a:ext cx="310339" cy="30777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400" b="1">
                <a:solidFill>
                  <a:srgbClr val="888888"/>
                </a:solidFill>
                <a:latin typeface="+mj-lt"/>
              </a:defRPr>
            </a:lvl1pPr>
          </a:lstStyle>
          <a:p>
            <a:fld id="{86CB4B4D-7CA3-9044-876B-883B54F8677D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6" r:id="rId2"/>
    <p:sldLayoutId id="2147483662" r:id="rId3"/>
    <p:sldLayoutId id="2147483663" r:id="rId4"/>
    <p:sldLayoutId id="2147483660" r:id="rId5"/>
    <p:sldLayoutId id="2147483664" r:id="rId6"/>
    <p:sldLayoutId id="2147483665" r:id="rId7"/>
    <p:sldLayoutId id="2147483661" r:id="rId8"/>
    <p:sldLayoutId id="2147483667" r:id="rId9"/>
  </p:sldLayoutIdLst>
  <p:transition spd="med"/>
  <p:hf hdr="0" ftr="0" dt="0"/>
  <p:txStyles>
    <p:titleStyle>
      <a:lvl1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eumetnet-e-ai/wg1_data_curation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838200" y="422371"/>
            <a:ext cx="10515600" cy="1436621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kumimoji="0" lang="fr-BE" sz="3100" b="1" i="0" u="none" strike="noStrike" kern="0" cap="none" spc="0" normalizeH="0" baseline="0" noProof="0" dirty="0">
                <a:ln>
                  <a:noFill/>
                </a:ln>
                <a:solidFill>
                  <a:srgbClr val="C07D24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E-AI WG Data Curation</a:t>
            </a:r>
            <a:r>
              <a:rPr lang="fr-BE" i="1" dirty="0">
                <a:sym typeface="Helvetica"/>
              </a:rPr>
              <a:t>’s</a:t>
            </a:r>
            <a:r>
              <a:rPr kumimoji="0" lang="fr-BE" sz="3100" b="1" i="0" u="none" strike="noStrike" kern="0" cap="none" spc="0" normalizeH="0" baseline="0" noProof="0" dirty="0">
                <a:ln>
                  <a:noFill/>
                </a:ln>
                <a:solidFill>
                  <a:srgbClr val="C07D24"/>
                </a:solidFill>
                <a:effectLst/>
                <a:uLnTx/>
                <a:uFillTx/>
                <a:latin typeface="Helvetica"/>
                <a:cs typeface="Helvetica"/>
                <a:sym typeface="Helvetica"/>
              </a:rPr>
              <a:t> </a:t>
            </a:r>
            <a:r>
              <a:rPr lang="en-GB" i="1" dirty="0"/>
              <a:t>primary intention is to lower barriers in E-AI activities data usage by analysing available and missing data holdings, obstacles in using them, and creating examples of using and converting the data into a suitable form for Machine Learning. The considered applications cover weather forecasting (from nowcasting to seasonal), climate applications, and downstream products and services</a:t>
            </a:r>
            <a:endParaRPr lang="fr-B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D222EA-9F55-F063-D49B-52715D4F2D1F}"/>
              </a:ext>
            </a:extLst>
          </p:cNvPr>
          <p:cNvSpPr txBox="1"/>
          <p:nvPr/>
        </p:nvSpPr>
        <p:spPr>
          <a:xfrm>
            <a:off x="838200" y="2031102"/>
            <a:ext cx="5359400" cy="31700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Key activities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Gap analysis of used and missing data in AI/ML applications relevant to E-AI content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Zarr usage best practices</a:t>
            </a:r>
          </a:p>
          <a:p>
            <a:r>
              <a:rPr lang="en-GB" sz="1200" dirty="0"/>
              <a:t> </a:t>
            </a:r>
          </a:p>
          <a:p>
            <a:r>
              <a:rPr lang="en-GB" sz="2400" b="1" dirty="0"/>
              <a:t>Considered / future ideas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Catalogue of datasets used for E-AI applications, with link to use cases and associated tools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Usage and conversion 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FADCDC-B74D-2776-A67B-BFDAA7D0DA6E}"/>
              </a:ext>
            </a:extLst>
          </p:cNvPr>
          <p:cNvSpPr txBox="1"/>
          <p:nvPr/>
        </p:nvSpPr>
        <p:spPr>
          <a:xfrm>
            <a:off x="6725458" y="2449507"/>
            <a:ext cx="4628342" cy="2333286"/>
          </a:xfrm>
          <a:prstGeom prst="rect">
            <a:avLst/>
          </a:prstGeom>
          <a:noFill/>
          <a:ln w="12700" cap="flat">
            <a:solidFill>
              <a:schemeClr val="bg2"/>
            </a:solidFill>
            <a:miter lim="400000"/>
          </a:ln>
          <a:effectLst>
            <a:glow rad="139700">
              <a:schemeClr val="accent1">
                <a:satMod val="175000"/>
                <a:alpha val="24000"/>
              </a:schemeClr>
            </a:glo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0000" tIns="180000" rIns="180000" bIns="18000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Your contribution is needed!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lang="en-GB" sz="2000" dirty="0"/>
              <a:t>Tell us about your (or your colleagues’) use case and datasets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GB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Contribut</a:t>
            </a:r>
            <a:r>
              <a:rPr lang="en-GB" sz="2000" dirty="0"/>
              <a:t>e to the activities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</a:pPr>
            <a:r>
              <a:rPr kumimoji="0" lang="en-GB" sz="20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Participate meetings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03DEC8-EB84-E5B0-69C9-5242A7D881FA}"/>
              </a:ext>
            </a:extLst>
          </p:cNvPr>
          <p:cNvGrpSpPr/>
          <p:nvPr/>
        </p:nvGrpSpPr>
        <p:grpSpPr>
          <a:xfrm>
            <a:off x="838200" y="5484718"/>
            <a:ext cx="8022336" cy="811862"/>
            <a:chOff x="838200" y="5484718"/>
            <a:chExt cx="8022336" cy="81186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DCB034-DD30-B825-9B59-00893C4595DE}"/>
                </a:ext>
              </a:extLst>
            </p:cNvPr>
            <p:cNvSpPr txBox="1"/>
            <p:nvPr/>
          </p:nvSpPr>
          <p:spPr>
            <a:xfrm>
              <a:off x="1725939" y="5659816"/>
              <a:ext cx="7134597" cy="46166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r>
                <a:rPr lang="en-GB" sz="2400" dirty="0">
                  <a:hlinkClick r:id="rId2"/>
                </a:rPr>
                <a:t>https://github.com/eumetnet-e-ai/wg1_data_curation</a:t>
              </a:r>
              <a:r>
                <a:rPr lang="en-GB" sz="2400" dirty="0"/>
                <a:t> 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8457E65-3B90-A907-FA84-9F7BDFFAA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484718"/>
              <a:ext cx="814587" cy="811862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3CA31D-2176-4F46-3E71-B0B638B8EFF0}"/>
              </a:ext>
            </a:extLst>
          </p:cNvPr>
          <p:cNvCxnSpPr/>
          <p:nvPr/>
        </p:nvCxnSpPr>
        <p:spPr>
          <a:xfrm>
            <a:off x="1551709" y="1905172"/>
            <a:ext cx="9005455" cy="0"/>
          </a:xfrm>
          <a:prstGeom prst="line">
            <a:avLst/>
          </a:prstGeom>
          <a:noFill/>
          <a:ln w="19050" cap="flat">
            <a:solidFill>
              <a:schemeClr val="accent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7433515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owerpoint Template 16_9 Secretariat" id="{2DED92B4-0648-4F2B-9A85-B6FC7A4368CE}" vid="{08C90B49-383A-4EA6-A399-9F17651110A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3D212C1D6C504AB35786CA717A99F5" ma:contentTypeVersion="13" ma:contentTypeDescription="Create a new document." ma:contentTypeScope="" ma:versionID="649a6e4f36403e3fdc87a89ba0a53557">
  <xsd:schema xmlns:xsd="http://www.w3.org/2001/XMLSchema" xmlns:xs="http://www.w3.org/2001/XMLSchema" xmlns:p="http://schemas.microsoft.com/office/2006/metadata/properties" xmlns:ns2="7acd5318-76d0-40ee-851e-2ae26433985b" xmlns:ns3="c0f04e65-d40e-44be-8764-b9830b78af0a" targetNamespace="http://schemas.microsoft.com/office/2006/metadata/properties" ma:root="true" ma:fieldsID="7d72694e8129bd5c9c79a88225b3560a" ns2:_="" ns3:_="">
    <xsd:import namespace="7acd5318-76d0-40ee-851e-2ae26433985b"/>
    <xsd:import namespace="c0f04e65-d40e-44be-8764-b9830b78af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d5318-76d0-40ee-851e-2ae2643398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e7a73a9-416b-4a17-991b-91b3b57acd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04e65-d40e-44be-8764-b9830b78af0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f1ea89e-73e8-452c-bd1a-6844d4696c34}" ma:internalName="TaxCatchAll" ma:showField="CatchAllData" ma:web="c0f04e65-d40e-44be-8764-b9830b78af0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0f04e65-d40e-44be-8764-b9830b78af0a" xsi:nil="true"/>
    <lcf76f155ced4ddcb4097134ff3c332f xmlns="7acd5318-76d0-40ee-851e-2ae26433985b">
      <Terms xmlns="http://schemas.microsoft.com/office/infopath/2007/PartnerControls"/>
    </lcf76f155ced4ddcb4097134ff3c332f>
    <SharedWithUsers xmlns="c0f04e65-d40e-44be-8764-b9830b78af0a">
      <UserInfo>
        <DisplayName>Willie McCairns</DisplayName>
        <AccountId>34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3434CB8-A4B6-47D1-AB65-8F922709F9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29607A-504D-4D7F-AE74-A57040860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cd5318-76d0-40ee-851e-2ae26433985b"/>
    <ds:schemaRef ds:uri="c0f04e65-d40e-44be-8764-b9830b78a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4C17EDB-BC44-4839-BBA7-69D4383F91A6}">
  <ds:schemaRefs>
    <ds:schemaRef ds:uri="http://www.w3.org/XML/1998/namespace"/>
    <ds:schemaRef ds:uri="http://schemas.microsoft.com/office/2006/documentManagement/types"/>
    <ds:schemaRef ds:uri="7acd5318-76d0-40ee-851e-2ae26433985b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c0f04e65-d40e-44be-8764-b9830b78af0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 16_9 Secretariat</Template>
  <TotalTime>50</TotalTime>
  <Words>149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Helvetica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Alexandra Albus-Moore</dc:creator>
  <cp:lastModifiedBy>Roope Tervo</cp:lastModifiedBy>
  <cp:revision>2</cp:revision>
  <dcterms:created xsi:type="dcterms:W3CDTF">2022-01-20T15:44:12Z</dcterms:created>
  <dcterms:modified xsi:type="dcterms:W3CDTF">2025-04-02T09:37:31Z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0x0101004D3D212C1D6C504AB35786CA717A99F5</vt:lpwstr>
  </property>
  <property fmtid="{D5CDD505-2E9C-101B-9397-08002B2CF9AE}" pid="3" name="MediaServiceImageTags">
    <vt:lpwstr/>
  </property>
</Properties>
</file>