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fba5cb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fba5cb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64bcb39b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64bcb39b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64b2e5c9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64b2e5c9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1fba5cb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1fba5cb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1fba5cb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1fba5cb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1fba5cb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1fba5cb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85467fe5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85467fe5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85467fe5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85467fe5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85467fe5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85467fe5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86127822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86127822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4b2e5c9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4b2e5c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2edcb9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22edcb9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4b2e5c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4b2e5c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4b2e5c9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4b2e5c9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1fba5cb9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1fba5cb9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4b2e5c9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64b2e5c9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64b2e5c9d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64b2e5c9d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4b2e5c9d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64b2e5c9d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64b2e5c9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64b2e5c9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ega.io/zh-han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311700" y="1334350"/>
            <a:ext cx="8520600" cy="8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rgbClr val="423E3A"/>
                </a:solidFill>
              </a:rPr>
              <a:t>Dialogue Security Anti-Tampering</a:t>
            </a:r>
            <a:r>
              <a:rPr lang="zh-TW" sz="3500">
                <a:solidFill>
                  <a:srgbClr val="423E3A"/>
                </a:solidFill>
              </a:rPr>
              <a:t> </a:t>
            </a:r>
            <a:r>
              <a:rPr b="1" lang="zh-TW" sz="3500">
                <a:solidFill>
                  <a:srgbClr val="423E3A"/>
                </a:solidFill>
              </a:rPr>
              <a:t>Mechanism</a:t>
            </a:r>
            <a:endParaRPr sz="35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543575"/>
            <a:ext cx="8520600" cy="11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423E3A"/>
                </a:solidFill>
              </a:rPr>
              <a:t>網路與多媒體實驗 第四組</a:t>
            </a:r>
            <a:endParaRPr b="1" sz="1500">
              <a:solidFill>
                <a:srgbClr val="423E3A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23E3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423E3A"/>
                </a:solidFill>
              </a:rPr>
              <a:t>吳名洋 B09901045</a:t>
            </a:r>
            <a:endParaRPr b="1" sz="1500">
              <a:solidFill>
                <a:srgbClr val="423E3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423E3A"/>
                </a:solidFill>
              </a:rPr>
              <a:t>林潁軒 B11508006</a:t>
            </a:r>
            <a:endParaRPr b="1" sz="1500">
              <a:solidFill>
                <a:srgbClr val="423E3A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>
                <a:solidFill>
                  <a:srgbClr val="423E3A"/>
                </a:solidFill>
              </a:rPr>
              <a:t>陳嘉謙 B11504045</a:t>
            </a:r>
            <a:endParaRPr b="1" sz="1500">
              <a:solidFill>
                <a:srgbClr val="423E3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78925"/>
            <a:ext cx="7964400" cy="3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zh-TW" sz="1900">
                <a:solidFill>
                  <a:srgbClr val="434343"/>
                </a:solidFill>
              </a:rPr>
              <a:t>Terminology</a:t>
            </a:r>
            <a:endParaRPr sz="19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For naming convenience, we name: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500">
                <a:solidFill>
                  <a:srgbClr val="434343"/>
                </a:solidFill>
              </a:rPr>
              <a:t>User Prompts: A1, A2, A3… 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500">
                <a:solidFill>
                  <a:srgbClr val="434343"/>
                </a:solidFill>
              </a:rPr>
              <a:t>AI Prompts: B1, B2, B3…</a:t>
            </a:r>
            <a:endParaRPr sz="1500">
              <a:solidFill>
                <a:srgbClr val="434343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lang="zh-TW" sz="1500">
                <a:solidFill>
                  <a:srgbClr val="434343"/>
                </a:solidFill>
              </a:rPr>
              <a:t>Third-party Signature: K1, K2, K3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zh-TW">
                <a:solidFill>
                  <a:srgbClr val="434343"/>
                </a:solidFill>
              </a:rPr>
              <a:t>Module 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Need to install the following python module: mega, PyQt5, Crypto and openai (need API base authorized)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813" y="2353076"/>
            <a:ext cx="7364374" cy="237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Here are some important function we import in AI: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423E3A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decrypt_blob and encrypt_blob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23E3A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hashlib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User</a:t>
            </a:r>
            <a:endParaRPr/>
          </a:p>
        </p:txBody>
      </p:sp>
      <p:sp>
        <p:nvSpPr>
          <p:cNvPr id="133" name="Google Shape;133;p23"/>
          <p:cNvSpPr txBox="1"/>
          <p:nvPr/>
        </p:nvSpPr>
        <p:spPr>
          <a:xfrm>
            <a:off x="2297725" y="3499475"/>
            <a:ext cx="822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Encrypt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2297725" y="2348900"/>
            <a:ext cx="822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Hash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161000" y="2348900"/>
            <a:ext cx="822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Upload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339825" y="2348900"/>
            <a:ext cx="21018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Down</a:t>
            </a: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load &amp; Decrypt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5339825" y="3693350"/>
            <a:ext cx="1034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User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2844800"/>
            <a:ext cx="42603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These two classes are defined for user interface (background, button, input…)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00031"/>
            <a:ext cx="3939950" cy="15718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950" y="815000"/>
            <a:ext cx="3939950" cy="401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User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000025"/>
            <a:ext cx="42672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Each block is consists of </a:t>
            </a:r>
            <a:r>
              <a:rPr lang="zh-TW" u="sng">
                <a:solidFill>
                  <a:srgbClr val="434343"/>
                </a:solidFill>
              </a:rPr>
              <a:t>user input, </a:t>
            </a:r>
            <a:r>
              <a:rPr lang="zh-TW" u="sng">
                <a:solidFill>
                  <a:srgbClr val="434343"/>
                </a:solidFill>
              </a:rPr>
              <a:t>signature</a:t>
            </a:r>
            <a:r>
              <a:rPr lang="zh-TW" u="sng">
                <a:solidFill>
                  <a:srgbClr val="434343"/>
                </a:solidFill>
              </a:rPr>
              <a:t> of prior block and AI’s reply</a:t>
            </a:r>
            <a:endParaRPr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The conversation between user and AI is encrypted via traditional encryption </a:t>
            </a:r>
            <a:r>
              <a:rPr lang="zh-TW">
                <a:solidFill>
                  <a:srgbClr val="434343"/>
                </a:solidFill>
              </a:rPr>
              <a:t>protocol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The </a:t>
            </a:r>
            <a:r>
              <a:rPr lang="zh-TW">
                <a:solidFill>
                  <a:srgbClr val="434343"/>
                </a:solidFill>
              </a:rPr>
              <a:t>block is hashed and sent to the third-party for encryption and sign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34343"/>
                </a:solidFill>
              </a:rPr>
              <a:t>And a copy of block is saved locally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1000025"/>
            <a:ext cx="4412698" cy="3186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User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166550" y="3425625"/>
            <a:ext cx="6810900" cy="14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23E3A"/>
                </a:solidFill>
              </a:rPr>
              <a:t>User decrypt reply from AI and get signature of prior blocks from the third-party</a:t>
            </a:r>
            <a:endParaRPr>
              <a:solidFill>
                <a:srgbClr val="423E3A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363" y="1106126"/>
            <a:ext cx="5475270" cy="22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Third Party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Here are some important functions: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3E3A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encrypt_blob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3E3A"/>
              </a:buClr>
              <a:buSzPts val="1800"/>
              <a:buFont typeface="Arial"/>
              <a:buAutoNum type="arabicPeriod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process_and_upload 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63" y="3009023"/>
            <a:ext cx="7591473" cy="1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2103875" y="3141150"/>
            <a:ext cx="10341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4294375" y="3141150"/>
            <a:ext cx="822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Encrypt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6272775" y="3141150"/>
            <a:ext cx="822000" cy="3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Upload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69" y="939938"/>
            <a:ext cx="4208206" cy="1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Third Party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7894" y="1099563"/>
            <a:ext cx="4208206" cy="1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2634900" y="3416525"/>
            <a:ext cx="3874200" cy="9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This function downloads H(Xi).txt and encrypts the content. Then, save it as K(Xi).txt and upload it to mega 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AI 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13925"/>
            <a:ext cx="3354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The encrypted .txt files can be downloaded from MEGA. Then, this code can decrypt the message, send the message to OpenAI and get the reply.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000" y="997938"/>
            <a:ext cx="5172900" cy="353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 - AI 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13925"/>
            <a:ext cx="3709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 the reply is created, this part of code encrypts the reply and hash the block which contains the reply, signature and the question; then upload it to folders in MEGA.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250" y="1113925"/>
            <a:ext cx="4979749" cy="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27720"/>
            <a:ext cx="9143999" cy="194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Note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266325"/>
            <a:ext cx="8520600" cy="3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Since the files would be repeatedly uploaded/downloaded from mega, the time take for a single conversation can be very long ( &gt; 1min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third-party.py will show what stage has been processed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third-party.py will store the hashed data from both sides in H_A (from user) and H_B (from ai) folders. User and AI will store its “block” in A_log and B_log folders respectively.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User and ai have to share the same public-private key pairs, otherwise it won’t work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zh-TW">
                <a:solidFill>
                  <a:srgbClr val="000000"/>
                </a:solidFill>
              </a:rPr>
              <a:t>type “stop” in the user UI will kill three execution (user, genai and the third-party) all at once.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Motivation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0925"/>
            <a:ext cx="8520600" cy="37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Background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As generative AI has grown popular in recent years, online conversation with AI chatbot has played an important role in our daily lives</a:t>
            </a:r>
            <a:r>
              <a:rPr lang="zh-TW"/>
              <a:t>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C</a:t>
            </a:r>
            <a:r>
              <a:rPr b="1" lang="zh-TW">
                <a:solidFill>
                  <a:srgbClr val="434343"/>
                </a:solidFill>
              </a:rPr>
              <a:t>oncerns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zh-TW">
                <a:solidFill>
                  <a:srgbClr val="0000FF"/>
                </a:solidFill>
              </a:rPr>
              <a:t>Integrity</a:t>
            </a:r>
            <a:r>
              <a:rPr lang="zh-TW">
                <a:solidFill>
                  <a:srgbClr val="000000"/>
                </a:solidFill>
              </a:rPr>
              <a:t>:</a:t>
            </a:r>
            <a:r>
              <a:rPr b="1" lang="zh-TW">
                <a:solidFill>
                  <a:srgbClr val="434343"/>
                </a:solidFill>
              </a:rPr>
              <a:t> </a:t>
            </a:r>
            <a:r>
              <a:rPr lang="zh-TW">
                <a:solidFill>
                  <a:srgbClr val="434343"/>
                </a:solidFill>
              </a:rPr>
              <a:t>Occasional instances malicious tampering with AI or human responses may occur. Yet, there is no method to ensure the integrity of conversation. This could make clarifying liability difficult.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zh-TW">
                <a:solidFill>
                  <a:srgbClr val="0000FF"/>
                </a:solidFill>
              </a:rPr>
              <a:t>Vulnerability</a:t>
            </a:r>
            <a:r>
              <a:rPr lang="zh-TW">
                <a:solidFill>
                  <a:srgbClr val="434343"/>
                </a:solidFill>
              </a:rPr>
              <a:t>:</a:t>
            </a:r>
            <a:r>
              <a:rPr b="1" lang="zh-TW">
                <a:solidFill>
                  <a:srgbClr val="434343"/>
                </a:solidFill>
              </a:rPr>
              <a:t> </a:t>
            </a:r>
            <a:r>
              <a:rPr lang="zh-TW">
                <a:solidFill>
                  <a:srgbClr val="423E3A"/>
                </a:solidFill>
              </a:rPr>
              <a:t>AI and user data are usually stored in central web server. This model makes it prone to cyber attack, resulting in leak of sensitive info.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Contribution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Large language model: </a:t>
            </a:r>
            <a:r>
              <a:rPr lang="zh-TW"/>
              <a:t>吳名洋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r>
              <a:rPr lang="zh-TW"/>
              <a:t>: 林潁軒、陳嘉謙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Interface (GUI): </a:t>
            </a:r>
            <a:r>
              <a:rPr lang="zh-TW"/>
              <a:t>吳名洋</a:t>
            </a:r>
            <a:r>
              <a:rPr lang="zh-TW"/>
              <a:t>、</a:t>
            </a:r>
            <a:r>
              <a:rPr lang="zh-TW"/>
              <a:t>林潁軒、陳嘉謙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Integration: 吳名洋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We create a tamper-proof mechanism for human-AI dialogue using serialized encryption and signature, which we drew inspiration from blockchain technology.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This system can prevent others from tampering past conversation records: If one prompt is altered, then it would be 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inconsistent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with the signatures of the following prompts. And we can locate the source of tampering easily.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Secrecy is also ensured through hashing so that third-party wouldn’t know the content of the conversation.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Structure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13925"/>
            <a:ext cx="44823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The conversation involves three entities: AI, human and the third-party (could be either human or machine)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AI and human have conversation, while the third-party have no idea of what they’re talking about. The third-party’s only job is to encrypt and sign.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Our entire system works via MEGA 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00" y="1113925"/>
            <a:ext cx="4350001" cy="320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Mechanism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13925"/>
            <a:ext cx="4177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Both side’s </a:t>
            </a:r>
            <a:r>
              <a:rPr lang="zh-TW" u="sng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block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 (prompt + signature) are hashed. Then encrypted by public key of third-party (kept secret to itself) and appended onto the other’s prompts as signature.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450" y="574586"/>
            <a:ext cx="4260301" cy="4154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Advantages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139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This mechanism have 3 major advantages: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Integrity of dialogue records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Secrecy of conversation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Tampering source traceability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Technology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13925"/>
            <a:ext cx="8520600" cy="37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3E3A"/>
              </a:buClr>
              <a:buSzPts val="1800"/>
              <a:buFont typeface="Arial"/>
              <a:buChar char="●"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MEGA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We use MEGA (</a:t>
            </a:r>
            <a:r>
              <a:rPr lang="zh-TW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https://mega.io/zh-hant/</a:t>
            </a:r>
            <a:r>
              <a:rPr lang="zh-TW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) as a platform for data transfer</a:t>
            </a:r>
            <a:endParaRPr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Llama3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We use ChatGPT API and integrate it into our application. The generative AI model is Llama3 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RSA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We use RSA from python Crypto module to encrypt/decrypt our data.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PyQt5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rgbClr val="000000"/>
                </a:solidFill>
              </a:rPr>
              <a:t>Used as Human-AI interface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2571750"/>
            <a:ext cx="8520600" cy="22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user.py: User run this file on terminal</a:t>
            </a:r>
            <a:endParaRPr sz="1500"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genai.py: Someone run this file to act as </a:t>
            </a: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Generative AI (implementation of ChatGPT API)</a:t>
            </a:r>
            <a:endParaRPr sz="1500"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third_party.py: Third-party run this file (Encrypt and sign the hashed data)</a:t>
            </a:r>
            <a:endParaRPr sz="1500"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# crypto.py includes encryption, decryption and key-generating function</a:t>
            </a:r>
            <a:endParaRPr sz="1500"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423E3A"/>
                </a:solidFill>
                <a:latin typeface="Arial"/>
                <a:ea typeface="Arial"/>
                <a:cs typeface="Arial"/>
                <a:sym typeface="Arial"/>
              </a:rPr>
              <a:t># load.py includes mega-login, upload and download function</a:t>
            </a:r>
            <a:endParaRPr sz="1500">
              <a:solidFill>
                <a:srgbClr val="423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25" y="1000027"/>
            <a:ext cx="6042852" cy="1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Code Structure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2571750"/>
            <a:ext cx="8520600" cy="18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private_key.pem &amp; </a:t>
            </a:r>
            <a:r>
              <a:rPr lang="zh-TW" sz="1500">
                <a:solidFill>
                  <a:srgbClr val="434343"/>
                </a:solidFill>
              </a:rPr>
              <a:t>public_key.pem: Public and private keys shared by user and AI, so that they can conduct encrypted conversation</a:t>
            </a:r>
            <a:endParaRPr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500">
                <a:solidFill>
                  <a:srgbClr val="434343"/>
                </a:solidFill>
              </a:rPr>
              <a:t>Others: Human-AI user interface related elements</a:t>
            </a:r>
            <a:endParaRPr sz="1500">
              <a:solidFill>
                <a:srgbClr val="434343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25" y="1000027"/>
            <a:ext cx="6042852" cy="14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