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2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0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5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9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0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1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21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0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56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0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0104-AC3F-4525-B82A-438665ADBDE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2211-07C9-439C-B76B-7A26F5181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9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77F5010-7819-4B58-8BD6-1E9F368F8BDF}"/>
              </a:ext>
            </a:extLst>
          </p:cNvPr>
          <p:cNvSpPr txBox="1"/>
          <p:nvPr/>
        </p:nvSpPr>
        <p:spPr>
          <a:xfrm>
            <a:off x="7136606" y="1748205"/>
            <a:ext cx="1600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dirty="0" err="1"/>
              <a:t>Floods</a:t>
            </a:r>
            <a:r>
              <a:rPr lang="fr-FR" sz="11500" dirty="0"/>
              <a:t> in </a:t>
            </a:r>
            <a:r>
              <a:rPr lang="fr-FR" sz="11500" dirty="0" err="1"/>
              <a:t>India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1082739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Theo GUILBERT</dc:creator>
  <cp:lastModifiedBy>Theo GUILBERT</cp:lastModifiedBy>
  <cp:revision>3</cp:revision>
  <dcterms:created xsi:type="dcterms:W3CDTF">2024-12-08T13:46:40Z</dcterms:created>
  <dcterms:modified xsi:type="dcterms:W3CDTF">2024-12-08T14:28:02Z</dcterms:modified>
</cp:coreProperties>
</file>