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
  </p:notesMasterIdLst>
  <p:sldIdLst>
    <p:sldId id="256" r:id="rId2"/>
  </p:sldIdLst>
  <p:sldSz cx="30275213" cy="42803763"/>
  <p:notesSz cx="6858000" cy="9144000"/>
  <p:embeddedFontLst>
    <p:embeddedFont>
      <p:font typeface="Open Sans" panose="020B0606030504020204" pitchFamily="34" charset="0"/>
      <p:regular r:id="rId4"/>
      <p:bold r:id="rId5"/>
      <p:italic r:id="rId6"/>
      <p:boldItalic r:id="rId7"/>
    </p:embeddedFont>
    <p:embeddedFont>
      <p:font typeface="Overpass Black" panose="020B0604020202020204" charset="0"/>
      <p:bold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2AFF18-DA8A-4D19-86EF-47FA6D1DB465}">
  <a:tblStyle styleId="{422AFF18-DA8A-4D19-86EF-47FA6D1DB4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581" y="-1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161"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23053" y="9409380"/>
            <a:ext cx="20829108" cy="1708156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21852"/>
            </a:lvl1pPr>
            <a:lvl2pPr lvl="1" algn="ctr">
              <a:spcBef>
                <a:spcPts val="0"/>
              </a:spcBef>
              <a:spcAft>
                <a:spcPts val="0"/>
              </a:spcAft>
              <a:buSzPts val="5200"/>
              <a:buNone/>
              <a:defRPr sz="17217"/>
            </a:lvl2pPr>
            <a:lvl3pPr lvl="2" algn="ctr">
              <a:spcBef>
                <a:spcPts val="0"/>
              </a:spcBef>
              <a:spcAft>
                <a:spcPts val="0"/>
              </a:spcAft>
              <a:buSzPts val="5200"/>
              <a:buNone/>
              <a:defRPr sz="17217"/>
            </a:lvl3pPr>
            <a:lvl4pPr lvl="3" algn="ctr">
              <a:spcBef>
                <a:spcPts val="0"/>
              </a:spcBef>
              <a:spcAft>
                <a:spcPts val="0"/>
              </a:spcAft>
              <a:buSzPts val="5200"/>
              <a:buNone/>
              <a:defRPr sz="17217"/>
            </a:lvl4pPr>
            <a:lvl5pPr lvl="4" algn="ctr">
              <a:spcBef>
                <a:spcPts val="0"/>
              </a:spcBef>
              <a:spcAft>
                <a:spcPts val="0"/>
              </a:spcAft>
              <a:buSzPts val="5200"/>
              <a:buNone/>
              <a:defRPr sz="17217"/>
            </a:lvl5pPr>
            <a:lvl6pPr lvl="5" algn="ctr">
              <a:spcBef>
                <a:spcPts val="0"/>
              </a:spcBef>
              <a:spcAft>
                <a:spcPts val="0"/>
              </a:spcAft>
              <a:buSzPts val="5200"/>
              <a:buNone/>
              <a:defRPr sz="17217"/>
            </a:lvl6pPr>
            <a:lvl7pPr lvl="6" algn="ctr">
              <a:spcBef>
                <a:spcPts val="0"/>
              </a:spcBef>
              <a:spcAft>
                <a:spcPts val="0"/>
              </a:spcAft>
              <a:buSzPts val="5200"/>
              <a:buNone/>
              <a:defRPr sz="17217"/>
            </a:lvl7pPr>
            <a:lvl8pPr lvl="7" algn="ctr">
              <a:spcBef>
                <a:spcPts val="0"/>
              </a:spcBef>
              <a:spcAft>
                <a:spcPts val="0"/>
              </a:spcAft>
              <a:buSzPts val="5200"/>
              <a:buNone/>
              <a:defRPr sz="17217"/>
            </a:lvl8pPr>
            <a:lvl9pPr lvl="8" algn="ctr">
              <a:spcBef>
                <a:spcPts val="0"/>
              </a:spcBef>
              <a:spcAft>
                <a:spcPts val="0"/>
              </a:spcAft>
              <a:buSzPts val="5200"/>
              <a:buNone/>
              <a:defRPr sz="17217"/>
            </a:lvl9pPr>
          </a:lstStyle>
          <a:p>
            <a:endParaRPr/>
          </a:p>
        </p:txBody>
      </p:sp>
      <p:sp>
        <p:nvSpPr>
          <p:cNvPr id="10" name="Google Shape;10;p2"/>
          <p:cNvSpPr txBox="1">
            <a:spLocks noGrp="1"/>
          </p:cNvSpPr>
          <p:nvPr>
            <p:ph type="subTitle" idx="1"/>
          </p:nvPr>
        </p:nvSpPr>
        <p:spPr>
          <a:xfrm>
            <a:off x="2383875" y="26798434"/>
            <a:ext cx="25507463" cy="659594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5297"/>
            </a:lvl1pPr>
            <a:lvl2pPr lvl="1" algn="ctr">
              <a:lnSpc>
                <a:spcPct val="100000"/>
              </a:lnSpc>
              <a:spcBef>
                <a:spcPts val="0"/>
              </a:spcBef>
              <a:spcAft>
                <a:spcPts val="0"/>
              </a:spcAft>
              <a:buSzPts val="1800"/>
              <a:buNone/>
              <a:defRPr sz="5960"/>
            </a:lvl2pPr>
            <a:lvl3pPr lvl="2" algn="ctr">
              <a:lnSpc>
                <a:spcPct val="100000"/>
              </a:lnSpc>
              <a:spcBef>
                <a:spcPts val="0"/>
              </a:spcBef>
              <a:spcAft>
                <a:spcPts val="0"/>
              </a:spcAft>
              <a:buSzPts val="1800"/>
              <a:buNone/>
              <a:defRPr sz="5960"/>
            </a:lvl3pPr>
            <a:lvl4pPr lvl="3" algn="ctr">
              <a:lnSpc>
                <a:spcPct val="100000"/>
              </a:lnSpc>
              <a:spcBef>
                <a:spcPts val="0"/>
              </a:spcBef>
              <a:spcAft>
                <a:spcPts val="0"/>
              </a:spcAft>
              <a:buSzPts val="1800"/>
              <a:buNone/>
              <a:defRPr sz="5960"/>
            </a:lvl4pPr>
            <a:lvl5pPr lvl="4" algn="ctr">
              <a:lnSpc>
                <a:spcPct val="100000"/>
              </a:lnSpc>
              <a:spcBef>
                <a:spcPts val="0"/>
              </a:spcBef>
              <a:spcAft>
                <a:spcPts val="0"/>
              </a:spcAft>
              <a:buSzPts val="1800"/>
              <a:buNone/>
              <a:defRPr sz="5960"/>
            </a:lvl5pPr>
            <a:lvl6pPr lvl="5" algn="ctr">
              <a:lnSpc>
                <a:spcPct val="100000"/>
              </a:lnSpc>
              <a:spcBef>
                <a:spcPts val="0"/>
              </a:spcBef>
              <a:spcAft>
                <a:spcPts val="0"/>
              </a:spcAft>
              <a:buSzPts val="1800"/>
              <a:buNone/>
              <a:defRPr sz="5960"/>
            </a:lvl6pPr>
            <a:lvl7pPr lvl="6" algn="ctr">
              <a:lnSpc>
                <a:spcPct val="100000"/>
              </a:lnSpc>
              <a:spcBef>
                <a:spcPts val="0"/>
              </a:spcBef>
              <a:spcAft>
                <a:spcPts val="0"/>
              </a:spcAft>
              <a:buSzPts val="1800"/>
              <a:buNone/>
              <a:defRPr sz="5960"/>
            </a:lvl7pPr>
            <a:lvl8pPr lvl="7" algn="ctr">
              <a:lnSpc>
                <a:spcPct val="100000"/>
              </a:lnSpc>
              <a:spcBef>
                <a:spcPts val="0"/>
              </a:spcBef>
              <a:spcAft>
                <a:spcPts val="0"/>
              </a:spcAft>
              <a:buSzPts val="1800"/>
              <a:buNone/>
              <a:defRPr sz="5960"/>
            </a:lvl8pPr>
            <a:lvl9pPr lvl="8" algn="ctr">
              <a:lnSpc>
                <a:spcPct val="100000"/>
              </a:lnSpc>
              <a:spcBef>
                <a:spcPts val="0"/>
              </a:spcBef>
              <a:spcAft>
                <a:spcPts val="0"/>
              </a:spcAft>
              <a:buSzPts val="1800"/>
              <a:buNone/>
              <a:defRPr sz="5960"/>
            </a:lvl9pPr>
          </a:lstStyle>
          <a:p>
            <a:endParaRPr/>
          </a:p>
        </p:txBody>
      </p:sp>
      <p:pic>
        <p:nvPicPr>
          <p:cNvPr id="11" name="Google Shape;11;p2"/>
          <p:cNvPicPr preferRelativeResize="0"/>
          <p:nvPr/>
        </p:nvPicPr>
        <p:blipFill>
          <a:blip r:embed="rId2">
            <a:alphaModFix amt="66000"/>
          </a:blip>
          <a:stretch>
            <a:fillRect/>
          </a:stretch>
        </p:blipFill>
        <p:spPr>
          <a:xfrm rot="1326165" flipH="1">
            <a:off x="-4400052" y="-7760742"/>
            <a:ext cx="10917449" cy="18945952"/>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22732485" y="-5919165"/>
            <a:ext cx="11893467" cy="25145503"/>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3450191" y="3530161"/>
            <a:ext cx="24090900" cy="8586340"/>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2944233" y="28548807"/>
            <a:ext cx="10917449" cy="18945952"/>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23043551" y="25153184"/>
            <a:ext cx="12028222" cy="24957635"/>
          </a:xfrm>
          <a:prstGeom prst="rect">
            <a:avLst/>
          </a:prstGeom>
          <a:noFill/>
          <a:ln>
            <a:noFill/>
          </a:ln>
        </p:spPr>
      </p:pic>
      <p:grpSp>
        <p:nvGrpSpPr>
          <p:cNvPr id="16" name="Google Shape;16;p2"/>
          <p:cNvGrpSpPr/>
          <p:nvPr/>
        </p:nvGrpSpPr>
        <p:grpSpPr>
          <a:xfrm rot="-2700000">
            <a:off x="1264713" y="23309780"/>
            <a:ext cx="4451056" cy="20552447"/>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grpSp>
      <p:grpSp>
        <p:nvGrpSpPr>
          <p:cNvPr id="52" name="Google Shape;52;p2"/>
          <p:cNvGrpSpPr/>
          <p:nvPr/>
        </p:nvGrpSpPr>
        <p:grpSpPr>
          <a:xfrm rot="-2700000">
            <a:off x="23547763" y="-3031802"/>
            <a:ext cx="4451056" cy="16604939"/>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grpSp>
      <p:sp>
        <p:nvSpPr>
          <p:cNvPr id="88" name="Google Shape;88;p2"/>
          <p:cNvSpPr/>
          <p:nvPr/>
        </p:nvSpPr>
        <p:spPr>
          <a:xfrm rot="10800000">
            <a:off x="15871307" y="38021775"/>
            <a:ext cx="7499545" cy="1802388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302702" tIns="302702" rIns="302702" bIns="302702" anchor="ctr" anchorCtr="0">
            <a:noAutofit/>
          </a:bodyPr>
          <a:lstStyle/>
          <a:p>
            <a:pPr marL="0" lvl="0" indent="0" algn="l" rtl="0">
              <a:spcBef>
                <a:spcPts val="0"/>
              </a:spcBef>
              <a:spcAft>
                <a:spcPts val="0"/>
              </a:spcAft>
              <a:buNone/>
            </a:pPr>
            <a:endParaRPr sz="2370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4134004" y="21072866"/>
            <a:ext cx="14014364" cy="13117616"/>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5755436" y="33968504"/>
            <a:ext cx="14014364" cy="13117616"/>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22236638" y="-2064966"/>
            <a:ext cx="14014364" cy="13117616"/>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5400099" y="1197428"/>
            <a:ext cx="19475021" cy="40408941"/>
          </a:xfrm>
          <a:prstGeom prst="rect">
            <a:avLst/>
          </a:prstGeom>
          <a:noFill/>
          <a:ln>
            <a:noFill/>
          </a:ln>
        </p:spPr>
      </p:pic>
      <p:grpSp>
        <p:nvGrpSpPr>
          <p:cNvPr id="1844" name="Google Shape;1844;p31"/>
          <p:cNvGrpSpPr/>
          <p:nvPr/>
        </p:nvGrpSpPr>
        <p:grpSpPr>
          <a:xfrm rot="-2700000">
            <a:off x="556090" y="25639500"/>
            <a:ext cx="4451056" cy="20552447"/>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grpSp>
      <p:grpSp>
        <p:nvGrpSpPr>
          <p:cNvPr id="1880" name="Google Shape;1880;p31"/>
          <p:cNvGrpSpPr/>
          <p:nvPr/>
        </p:nvGrpSpPr>
        <p:grpSpPr>
          <a:xfrm rot="-2700000">
            <a:off x="26575285" y="-1525744"/>
            <a:ext cx="4451056" cy="16604939"/>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grpSp>
      <p:sp>
        <p:nvSpPr>
          <p:cNvPr id="1916" name="Google Shape;1916;p31"/>
          <p:cNvSpPr/>
          <p:nvPr/>
        </p:nvSpPr>
        <p:spPr>
          <a:xfrm>
            <a:off x="18443803" y="-20081086"/>
            <a:ext cx="15309855" cy="60391845"/>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302702" tIns="302702" rIns="302702" bIns="302702" anchor="ctr" anchorCtr="0">
            <a:noAutofit/>
          </a:bodyPr>
          <a:lstStyle/>
          <a:p>
            <a:pPr marL="0" lvl="0" indent="0" algn="l" rtl="0">
              <a:spcBef>
                <a:spcPts val="0"/>
              </a:spcBef>
              <a:spcAft>
                <a:spcPts val="0"/>
              </a:spcAft>
              <a:buNone/>
            </a:pPr>
            <a:endParaRPr sz="2370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17250915" y="724932"/>
            <a:ext cx="27440587" cy="7537803"/>
          </a:xfrm>
          <a:prstGeom prst="rect">
            <a:avLst/>
          </a:prstGeom>
          <a:noFill/>
          <a:ln>
            <a:noFill/>
          </a:ln>
        </p:spPr>
      </p:pic>
      <p:grpSp>
        <p:nvGrpSpPr>
          <p:cNvPr id="1919" name="Google Shape;1919;p32"/>
          <p:cNvGrpSpPr/>
          <p:nvPr/>
        </p:nvGrpSpPr>
        <p:grpSpPr>
          <a:xfrm rot="-987768">
            <a:off x="25665784" y="-2215943"/>
            <a:ext cx="4451089" cy="16604781"/>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grpSp>
      <p:pic>
        <p:nvPicPr>
          <p:cNvPr id="1955" name="Google Shape;1955;p32"/>
          <p:cNvPicPr preferRelativeResize="0"/>
          <p:nvPr/>
        </p:nvPicPr>
        <p:blipFill>
          <a:blip r:embed="rId3">
            <a:alphaModFix amt="74000"/>
          </a:blip>
          <a:stretch>
            <a:fillRect/>
          </a:stretch>
        </p:blipFill>
        <p:spPr>
          <a:xfrm rot="-10162003" flipH="1">
            <a:off x="-3612585" y="-9435045"/>
            <a:ext cx="9584737" cy="2158140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2657428" y="35715852"/>
            <a:ext cx="25182342" cy="23570847"/>
          </a:xfrm>
          <a:prstGeom prst="rect">
            <a:avLst/>
          </a:prstGeom>
          <a:noFill/>
          <a:ln>
            <a:noFill/>
          </a:ln>
        </p:spPr>
      </p:pic>
      <p:sp>
        <p:nvSpPr>
          <p:cNvPr id="1957" name="Google Shape;1957;p32"/>
          <p:cNvSpPr/>
          <p:nvPr/>
        </p:nvSpPr>
        <p:spPr>
          <a:xfrm rot="9899989">
            <a:off x="-1933467" y="38489558"/>
            <a:ext cx="7499323" cy="18023351"/>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302702" tIns="302702" rIns="302702" bIns="302702" anchor="ctr" anchorCtr="0">
            <a:noAutofit/>
          </a:bodyPr>
          <a:lstStyle/>
          <a:p>
            <a:pPr marL="0" lvl="0" indent="0" algn="l" rtl="0">
              <a:spcBef>
                <a:spcPts val="0"/>
              </a:spcBef>
              <a:spcAft>
                <a:spcPts val="0"/>
              </a:spcAft>
              <a:buNone/>
            </a:pPr>
            <a:endParaRPr sz="2370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3862356" y="-10574822"/>
            <a:ext cx="10917449" cy="18945985"/>
          </a:xfrm>
          <a:prstGeom prst="rect">
            <a:avLst/>
          </a:prstGeom>
          <a:noFill/>
          <a:ln>
            <a:noFill/>
          </a:ln>
        </p:spPr>
      </p:pic>
      <p:grpSp>
        <p:nvGrpSpPr>
          <p:cNvPr id="1960" name="Google Shape;1960;p33"/>
          <p:cNvGrpSpPr/>
          <p:nvPr/>
        </p:nvGrpSpPr>
        <p:grpSpPr>
          <a:xfrm rot="-8099954">
            <a:off x="-3317203" y="235518"/>
            <a:ext cx="11187706" cy="6606403"/>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grpSp>
      <p:pic>
        <p:nvPicPr>
          <p:cNvPr id="1996" name="Google Shape;1996;p33"/>
          <p:cNvPicPr preferRelativeResize="0"/>
          <p:nvPr/>
        </p:nvPicPr>
        <p:blipFill>
          <a:blip r:embed="rId3">
            <a:alphaModFix amt="74000"/>
          </a:blip>
          <a:stretch>
            <a:fillRect/>
          </a:stretch>
        </p:blipFill>
        <p:spPr>
          <a:xfrm rot="-5809801" flipH="1">
            <a:off x="17942901" y="-2637076"/>
            <a:ext cx="24090858" cy="8586324"/>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8270551" y="37342719"/>
            <a:ext cx="25182359" cy="23570830"/>
          </a:xfrm>
          <a:prstGeom prst="rect">
            <a:avLst/>
          </a:prstGeom>
          <a:noFill/>
          <a:ln>
            <a:noFill/>
          </a:ln>
        </p:spPr>
      </p:pic>
      <p:grpSp>
        <p:nvGrpSpPr>
          <p:cNvPr id="1998" name="Google Shape;1998;p33"/>
          <p:cNvGrpSpPr/>
          <p:nvPr/>
        </p:nvGrpSpPr>
        <p:grpSpPr>
          <a:xfrm flipH="1">
            <a:off x="-2067265" y="29023627"/>
            <a:ext cx="4451148" cy="2055228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14054934" y="2321011"/>
            <a:ext cx="29893779" cy="10004329"/>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633861" y="34360208"/>
            <a:ext cx="10917449" cy="18945952"/>
          </a:xfrm>
          <a:prstGeom prst="rect">
            <a:avLst/>
          </a:prstGeom>
          <a:noFill/>
          <a:ln>
            <a:noFill/>
          </a:ln>
        </p:spPr>
      </p:pic>
      <p:grpSp>
        <p:nvGrpSpPr>
          <p:cNvPr id="2037" name="Google Shape;2037;p34"/>
          <p:cNvGrpSpPr/>
          <p:nvPr/>
        </p:nvGrpSpPr>
        <p:grpSpPr>
          <a:xfrm rot="-2700000">
            <a:off x="26575285" y="-1525744"/>
            <a:ext cx="4451056" cy="16604939"/>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grpSp>
      <p:sp>
        <p:nvSpPr>
          <p:cNvPr id="2073" name="Google Shape;2073;p34"/>
          <p:cNvSpPr/>
          <p:nvPr/>
        </p:nvSpPr>
        <p:spPr>
          <a:xfrm>
            <a:off x="15120903" y="-20984113"/>
            <a:ext cx="15309855" cy="60391845"/>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302702" tIns="302702" rIns="302702" bIns="302702" anchor="ctr" anchorCtr="0">
            <a:noAutofit/>
          </a:bodyPr>
          <a:lstStyle/>
          <a:p>
            <a:pPr marL="0" lvl="0" indent="0" algn="l" rtl="0">
              <a:spcBef>
                <a:spcPts val="0"/>
              </a:spcBef>
              <a:spcAft>
                <a:spcPts val="0"/>
              </a:spcAft>
              <a:buNone/>
            </a:pPr>
            <a:endParaRPr sz="23709"/>
          </a:p>
        </p:txBody>
      </p:sp>
      <p:pic>
        <p:nvPicPr>
          <p:cNvPr id="2074" name="Google Shape;2074;p34"/>
          <p:cNvPicPr preferRelativeResize="0"/>
          <p:nvPr/>
        </p:nvPicPr>
        <p:blipFill>
          <a:blip r:embed="rId4">
            <a:alphaModFix amt="74000"/>
          </a:blip>
          <a:stretch>
            <a:fillRect/>
          </a:stretch>
        </p:blipFill>
        <p:spPr>
          <a:xfrm rot="7675040">
            <a:off x="1586847" y="-6119832"/>
            <a:ext cx="24090917" cy="8586344"/>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4977117" y="-10239482"/>
            <a:ext cx="9584747" cy="2158141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17250915" y="724932"/>
            <a:ext cx="27440587" cy="7537803"/>
          </a:xfrm>
          <a:prstGeom prst="rect">
            <a:avLst/>
          </a:prstGeom>
          <a:noFill/>
          <a:ln>
            <a:noFill/>
          </a:ln>
        </p:spPr>
      </p:pic>
      <p:grpSp>
        <p:nvGrpSpPr>
          <p:cNvPr id="2078" name="Google Shape;2078;p35"/>
          <p:cNvGrpSpPr/>
          <p:nvPr/>
        </p:nvGrpSpPr>
        <p:grpSpPr>
          <a:xfrm rot="-987768">
            <a:off x="25665784" y="-2215943"/>
            <a:ext cx="4451089" cy="16604781"/>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709"/>
            </a:p>
          </p:txBody>
        </p:sp>
      </p:grpSp>
      <p:pic>
        <p:nvPicPr>
          <p:cNvPr id="2114" name="Google Shape;2114;p35"/>
          <p:cNvPicPr preferRelativeResize="0"/>
          <p:nvPr/>
        </p:nvPicPr>
        <p:blipFill>
          <a:blip r:embed="rId3">
            <a:alphaModFix amt="74000"/>
          </a:blip>
          <a:stretch>
            <a:fillRect/>
          </a:stretch>
        </p:blipFill>
        <p:spPr>
          <a:xfrm rot="-10162003" flipH="1">
            <a:off x="-3612585" y="-9435045"/>
            <a:ext cx="9584737" cy="2158140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2657428" y="35715852"/>
            <a:ext cx="25182342" cy="23570847"/>
          </a:xfrm>
          <a:prstGeom prst="rect">
            <a:avLst/>
          </a:prstGeom>
          <a:noFill/>
          <a:ln>
            <a:noFill/>
          </a:ln>
        </p:spPr>
      </p:pic>
      <p:sp>
        <p:nvSpPr>
          <p:cNvPr id="2116" name="Google Shape;2116;p35"/>
          <p:cNvSpPr/>
          <p:nvPr/>
        </p:nvSpPr>
        <p:spPr>
          <a:xfrm rot="9899989">
            <a:off x="-1933467" y="38489558"/>
            <a:ext cx="7499323" cy="18023351"/>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302702" tIns="302702" rIns="302702" bIns="302702" anchor="ctr" anchorCtr="0">
            <a:noAutofit/>
          </a:bodyPr>
          <a:lstStyle/>
          <a:p>
            <a:pPr marL="0" lvl="0" indent="0" algn="l" rtl="0">
              <a:spcBef>
                <a:spcPts val="0"/>
              </a:spcBef>
              <a:spcAft>
                <a:spcPts val="0"/>
              </a:spcAft>
              <a:buNone/>
            </a:pPr>
            <a:endParaRPr sz="2370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2019" y="3703460"/>
            <a:ext cx="28211175" cy="476596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1032019" y="9590797"/>
            <a:ext cx="28211175" cy="28430986"/>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7" r:id="rId3"/>
    <p:sldLayoutId id="2147483678" r:id="rId4"/>
    <p:sldLayoutId id="2147483679" r:id="rId5"/>
    <p:sldLayoutId id="2147483680"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63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6350366" y="20793885"/>
            <a:ext cx="9584744" cy="8586330"/>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15775554" y="15377645"/>
            <a:ext cx="9584754" cy="8586344"/>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5987673" y="13639550"/>
            <a:ext cx="18299879" cy="15106894"/>
          </a:xfrm>
          <a:prstGeom prst="rect">
            <a:avLst/>
          </a:prstGeom>
          <a:noFill/>
          <a:ln>
            <a:noFill/>
          </a:ln>
        </p:spPr>
      </p:pic>
      <p:sp>
        <p:nvSpPr>
          <p:cNvPr id="2128" name="Google Shape;2128;p38"/>
          <p:cNvSpPr txBox="1">
            <a:spLocks noGrp="1"/>
          </p:cNvSpPr>
          <p:nvPr>
            <p:ph type="ctrTitle"/>
          </p:nvPr>
        </p:nvSpPr>
        <p:spPr>
          <a:xfrm>
            <a:off x="4723052" y="761999"/>
            <a:ext cx="20829108" cy="3996701"/>
          </a:xfrm>
          <a:prstGeom prst="rect">
            <a:avLst/>
          </a:prstGeom>
        </p:spPr>
        <p:txBody>
          <a:bodyPr spcFirstLastPara="1" wrap="square" lIns="302702" tIns="302702" rIns="302702" bIns="302702" anchor="b" anchorCtr="0">
            <a:noAutofit/>
          </a:bodyPr>
          <a:lstStyle/>
          <a:p>
            <a:r>
              <a:rPr lang="en" sz="18200" b="1" dirty="0">
                <a:effectLst>
                  <a:outerShdw blurRad="38100" dist="38100" dir="2700000" algn="tl">
                    <a:srgbClr val="000000">
                      <a:alpha val="43137"/>
                    </a:srgbClr>
                  </a:outerShdw>
                </a:effectLst>
              </a:rPr>
              <a:t>Flood Risks in India</a:t>
            </a:r>
            <a:endParaRPr sz="18200" b="1" dirty="0">
              <a:effectLst>
                <a:outerShdw blurRad="38100" dist="38100" dir="2700000" algn="tl">
                  <a:srgbClr val="000000">
                    <a:alpha val="43137"/>
                  </a:srgbClr>
                </a:outerShdw>
              </a:effectLst>
            </a:endParaRPr>
          </a:p>
        </p:txBody>
      </p:sp>
      <p:sp>
        <p:nvSpPr>
          <p:cNvPr id="2129" name="Google Shape;2129;p38"/>
          <p:cNvSpPr txBox="1">
            <a:spLocks noGrp="1"/>
          </p:cNvSpPr>
          <p:nvPr>
            <p:ph type="subTitle" idx="1"/>
          </p:nvPr>
        </p:nvSpPr>
        <p:spPr>
          <a:xfrm>
            <a:off x="585462" y="5846808"/>
            <a:ext cx="9362648" cy="1679407"/>
          </a:xfrm>
          <a:prstGeom prst="rect">
            <a:avLst/>
          </a:prstGeom>
        </p:spPr>
        <p:txBody>
          <a:bodyPr spcFirstLastPara="1" wrap="square" lIns="302702" tIns="302702" rIns="302702" bIns="302702" anchor="t" anchorCtr="0">
            <a:noAutofit/>
          </a:bodyPr>
          <a:lstStyle/>
          <a:p>
            <a:pPr marL="0" indent="0" algn="l"/>
            <a:r>
              <a:rPr lang="en" b="1" dirty="0">
                <a:solidFill>
                  <a:schemeClr val="bg2">
                    <a:lumMod val="40000"/>
                    <a:lumOff val="60000"/>
                  </a:schemeClr>
                </a:solidFill>
                <a:effectLst>
                  <a:outerShdw blurRad="38100" dist="38100" dir="2700000" algn="tl">
                    <a:srgbClr val="000000">
                      <a:alpha val="43137"/>
                    </a:srgbClr>
                  </a:outerShdw>
                </a:effectLst>
                <a:latin typeface="Overpass Black" panose="020B0604020202020204" charset="0"/>
              </a:rPr>
              <a:t>A little bit of context…</a:t>
            </a:r>
            <a:endParaRPr b="1" dirty="0">
              <a:solidFill>
                <a:schemeClr val="bg2">
                  <a:lumMod val="40000"/>
                  <a:lumOff val="60000"/>
                </a:schemeClr>
              </a:solidFill>
              <a:effectLst>
                <a:outerShdw blurRad="38100" dist="38100" dir="2700000" algn="tl">
                  <a:srgbClr val="000000">
                    <a:alpha val="43137"/>
                  </a:srgbClr>
                </a:outerShdw>
              </a:effectLst>
              <a:latin typeface="Overpass Black" panose="020B0604020202020204" charset="0"/>
            </a:endParaRPr>
          </a:p>
        </p:txBody>
      </p:sp>
      <p:sp>
        <p:nvSpPr>
          <p:cNvPr id="2130" name="Google Shape;2130;p38"/>
          <p:cNvSpPr/>
          <p:nvPr/>
        </p:nvSpPr>
        <p:spPr>
          <a:xfrm>
            <a:off x="-12110085" y="49960934"/>
            <a:ext cx="2624249" cy="2624249"/>
          </a:xfrm>
          <a:prstGeom prst="ellipse">
            <a:avLst/>
          </a:prstGeom>
          <a:solidFill>
            <a:schemeClr val="accent6"/>
          </a:solidFill>
          <a:ln>
            <a:noFill/>
          </a:ln>
        </p:spPr>
        <p:txBody>
          <a:bodyPr spcFirstLastPara="1" wrap="square" lIns="302702" tIns="302702" rIns="302702" bIns="302702" anchor="ctr" anchorCtr="0">
            <a:noAutofit/>
          </a:bodyPr>
          <a:lstStyle/>
          <a:p>
            <a:endParaRPr sz="23709"/>
          </a:p>
        </p:txBody>
      </p:sp>
      <p:sp>
        <p:nvSpPr>
          <p:cNvPr id="2" name="ZoneTexte 1">
            <a:extLst>
              <a:ext uri="{FF2B5EF4-FFF2-40B4-BE49-F238E27FC236}">
                <a16:creationId xmlns:a16="http://schemas.microsoft.com/office/drawing/2014/main" id="{4264413B-645E-44A4-B55D-9CA74231361D}"/>
              </a:ext>
            </a:extLst>
          </p:cNvPr>
          <p:cNvSpPr txBox="1"/>
          <p:nvPr/>
        </p:nvSpPr>
        <p:spPr>
          <a:xfrm>
            <a:off x="773939" y="7526215"/>
            <a:ext cx="28915812" cy="5940000"/>
          </a:xfrm>
          <a:prstGeom prst="rect">
            <a:avLst/>
          </a:prstGeom>
          <a:noFill/>
        </p:spPr>
        <p:txBody>
          <a:bodyPr wrap="square" rtlCol="0">
            <a:spAutoFit/>
          </a:bodyPr>
          <a:lstStyle/>
          <a:p>
            <a:pPr algn="just"/>
            <a:r>
              <a:rPr lang="en-US" sz="3600" b="0" i="0" u="none" strike="noStrike" baseline="0" dirty="0">
                <a:solidFill>
                  <a:schemeClr val="accent6">
                    <a:lumMod val="50000"/>
                  </a:schemeClr>
                </a:solidFill>
                <a:latin typeface="Overpass Black" panose="020B0604020202020204" charset="0"/>
              </a:rPr>
              <a:t>Floods have always been a relevant topic in India, especially due to the “Indian monsoon” phenomenon. This climatic event is a major wind system that seasonally reverses its direction. In India, the wind blows from the northeast during cooler months and reverses direction to blow from the southwest during the warmest months of the year. At the same time, in early summer, the lands and the Himalaya mountains heat up, so that hot air climbs up. Consequently, when the southwest wind meets this warm air, it creates large amounts of rainfall in the country during June and July. </a:t>
            </a:r>
          </a:p>
          <a:p>
            <a:pPr algn="just"/>
            <a:endParaRPr lang="en-US" sz="3600" dirty="0">
              <a:solidFill>
                <a:schemeClr val="accent6">
                  <a:lumMod val="50000"/>
                </a:schemeClr>
              </a:solidFill>
              <a:latin typeface="Overpass Black" panose="020B0604020202020204" charset="0"/>
            </a:endParaRPr>
          </a:p>
          <a:p>
            <a:pPr algn="just"/>
            <a:r>
              <a:rPr lang="en-US" sz="3600" dirty="0">
                <a:solidFill>
                  <a:schemeClr val="accent6">
                    <a:lumMod val="50000"/>
                  </a:schemeClr>
                </a:solidFill>
                <a:latin typeface="Overpass Black" panose="020B0604020202020204" charset="0"/>
              </a:rPr>
              <a:t>Many factors contribute to flooding, but experts say climate change caused by global warming makes extreme rainfall more likely. India has experienced increasingly extreme weather in recent years, where unrelenting rains came just weeks after an extreme heat most of north India. For instance, in June 2022, 32 of its 35 districts have been affected by the tremendous floods, killing 45 people and displacing more than 4.7 million over one week.</a:t>
            </a:r>
          </a:p>
          <a:p>
            <a:pPr algn="just"/>
            <a:endParaRPr lang="en-US" sz="3600" dirty="0">
              <a:solidFill>
                <a:schemeClr val="accent6">
                  <a:lumMod val="50000"/>
                </a:schemeClr>
              </a:solidFill>
              <a:latin typeface="Overpass Black" panose="020B0604020202020204" charset="0"/>
            </a:endParaRPr>
          </a:p>
          <a:p>
            <a:pPr algn="just"/>
            <a:endParaRPr lang="fr-FR" sz="11500" dirty="0">
              <a:solidFill>
                <a:schemeClr val="accent6">
                  <a:lumMod val="50000"/>
                </a:schemeClr>
              </a:solidFill>
              <a:latin typeface="Overpass Black" panose="020B0604020202020204" charset="0"/>
            </a:endParaRPr>
          </a:p>
        </p:txBody>
      </p:sp>
      <p:sp>
        <p:nvSpPr>
          <p:cNvPr id="10" name="Google Shape;2129;p38">
            <a:extLst>
              <a:ext uri="{FF2B5EF4-FFF2-40B4-BE49-F238E27FC236}">
                <a16:creationId xmlns:a16="http://schemas.microsoft.com/office/drawing/2014/main" id="{17F7BF8F-920C-41E3-8D73-298893CE3892}"/>
              </a:ext>
            </a:extLst>
          </p:cNvPr>
          <p:cNvSpPr txBox="1">
            <a:spLocks/>
          </p:cNvSpPr>
          <p:nvPr/>
        </p:nvSpPr>
        <p:spPr>
          <a:xfrm>
            <a:off x="585462" y="13267516"/>
            <a:ext cx="9362648" cy="1679407"/>
          </a:xfrm>
          <a:prstGeom prst="rect">
            <a:avLst/>
          </a:prstGeom>
          <a:noFill/>
          <a:ln>
            <a:noFill/>
          </a:ln>
        </p:spPr>
        <p:txBody>
          <a:bodyPr spcFirstLastPara="1" wrap="square" lIns="302702" tIns="302702" rIns="302702" bIns="302702"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Open Sans"/>
              <a:buNone/>
              <a:defRPr sz="5297"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1800"/>
              <a:buFont typeface="Open Sans"/>
              <a:buNone/>
              <a:defRPr sz="596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1800"/>
              <a:buFont typeface="Open Sans"/>
              <a:buNone/>
              <a:defRPr sz="596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1800"/>
              <a:buFont typeface="Open Sans"/>
              <a:buNone/>
              <a:defRPr sz="596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1800"/>
              <a:buFont typeface="Open Sans"/>
              <a:buNone/>
              <a:defRPr sz="596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1800"/>
              <a:buFont typeface="Open Sans"/>
              <a:buNone/>
              <a:defRPr sz="596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1800"/>
              <a:buFont typeface="Open Sans"/>
              <a:buNone/>
              <a:defRPr sz="596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1800"/>
              <a:buFont typeface="Open Sans"/>
              <a:buNone/>
              <a:defRPr sz="596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1800"/>
              <a:buFont typeface="Open Sans"/>
              <a:buNone/>
              <a:defRPr sz="5960" b="0" i="0" u="none" strike="noStrike" cap="none">
                <a:solidFill>
                  <a:schemeClr val="dk2"/>
                </a:solidFill>
                <a:latin typeface="Open Sans"/>
                <a:ea typeface="Open Sans"/>
                <a:cs typeface="Open Sans"/>
                <a:sym typeface="Open Sans"/>
              </a:defRPr>
            </a:lvl9pPr>
          </a:lstStyle>
          <a:p>
            <a:pPr marL="0" indent="0" algn="l"/>
            <a:r>
              <a:rPr lang="en-US" b="1" dirty="0">
                <a:solidFill>
                  <a:schemeClr val="bg2">
                    <a:lumMod val="40000"/>
                    <a:lumOff val="60000"/>
                  </a:schemeClr>
                </a:solidFill>
                <a:effectLst>
                  <a:outerShdw blurRad="38100" dist="38100" dir="2700000" algn="tl">
                    <a:srgbClr val="000000">
                      <a:alpha val="43137"/>
                    </a:srgbClr>
                  </a:outerShdw>
                </a:effectLst>
                <a:latin typeface="Overpass Black" panose="020B0604020202020204" charset="0"/>
              </a:rPr>
              <a:t>Project Goal </a:t>
            </a:r>
          </a:p>
        </p:txBody>
      </p:sp>
      <p:sp>
        <p:nvSpPr>
          <p:cNvPr id="11" name="ZoneTexte 10">
            <a:extLst>
              <a:ext uri="{FF2B5EF4-FFF2-40B4-BE49-F238E27FC236}">
                <a16:creationId xmlns:a16="http://schemas.microsoft.com/office/drawing/2014/main" id="{70C1CDFF-AE37-4B6E-B1CA-68E58FC50061}"/>
              </a:ext>
            </a:extLst>
          </p:cNvPr>
          <p:cNvSpPr txBox="1"/>
          <p:nvPr/>
        </p:nvSpPr>
        <p:spPr>
          <a:xfrm>
            <a:off x="773939" y="14663194"/>
            <a:ext cx="28915812" cy="3524042"/>
          </a:xfrm>
          <a:prstGeom prst="rect">
            <a:avLst/>
          </a:prstGeom>
          <a:noFill/>
        </p:spPr>
        <p:txBody>
          <a:bodyPr wrap="square" rtlCol="0">
            <a:spAutoFit/>
          </a:bodyPr>
          <a:lstStyle/>
          <a:p>
            <a:pPr algn="just"/>
            <a:r>
              <a:rPr lang="en-US" sz="3600" b="0" i="0" u="none" strike="noStrike" baseline="0" dirty="0">
                <a:solidFill>
                  <a:schemeClr val="accent6">
                    <a:lumMod val="50000"/>
                  </a:schemeClr>
                </a:solidFill>
                <a:latin typeface="Overpass Black" panose="020B0604020202020204" charset="0"/>
              </a:rPr>
              <a:t>This project aims to analyze and construe floods in India over the years, in order to identify the relevant features and then build a predictive flood model. Thanks to these information, we could extract some insights for policy makers and apply flood control measures at the end. The final predictive model must indicate if floods will occur or not, thanks to machine learning algorithms.</a:t>
            </a:r>
            <a:endParaRPr lang="en-US" sz="3600" dirty="0">
              <a:solidFill>
                <a:schemeClr val="accent6">
                  <a:lumMod val="50000"/>
                </a:schemeClr>
              </a:solidFill>
              <a:latin typeface="Overpass Black" panose="020B0604020202020204" charset="0"/>
            </a:endParaRPr>
          </a:p>
          <a:p>
            <a:pPr algn="just"/>
            <a:endParaRPr lang="fr-FR" sz="11500" dirty="0">
              <a:solidFill>
                <a:schemeClr val="accent6">
                  <a:lumMod val="50000"/>
                </a:schemeClr>
              </a:solidFill>
              <a:latin typeface="Overpass Black" panose="020B0604020202020204" charset="0"/>
            </a:endParaRPr>
          </a:p>
        </p:txBody>
      </p:sp>
    </p:spTree>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273</Words>
  <Application>Microsoft Office PowerPoint</Application>
  <PresentationFormat>Personnalisé</PresentationFormat>
  <Paragraphs>7</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Overpass Black</vt:lpstr>
      <vt:lpstr>Arial</vt:lpstr>
      <vt:lpstr>Open Sans</vt:lpstr>
      <vt:lpstr>Aqua Marketing Plan by Slidego</vt:lpstr>
      <vt:lpstr>Flood Risks in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Risks in India</dc:title>
  <cp:lastModifiedBy>Theo GUILBERT</cp:lastModifiedBy>
  <cp:revision>4</cp:revision>
  <dcterms:modified xsi:type="dcterms:W3CDTF">2024-12-08T15:33:20Z</dcterms:modified>
</cp:coreProperties>
</file>