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8" r:id="rId4"/>
    <p:sldId id="259" r:id="rId5"/>
    <p:sldId id="260" r:id="rId6"/>
    <p:sldId id="261" r:id="rId7"/>
    <p:sldId id="262" r:id="rId8"/>
    <p:sldId id="263" r:id="rId9"/>
    <p:sldId id="264" r:id="rId10"/>
    <p:sldId id="270"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D5"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 Id="rId4" Type="http://schemas.openxmlformats.org/officeDocument/2006/relationships/hyperlink" Target="https://www.geeksforgeeks.org/md5-hash-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67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9645B7-415E-4534-A544-38EB0B43BC47}"/>
              </a:ext>
            </a:extLst>
          </p:cNvPr>
          <p:cNvPicPr>
            <a:picLocks noChangeAspect="1"/>
          </p:cNvPicPr>
          <p:nvPr/>
        </p:nvPicPr>
        <p:blipFill>
          <a:blip r:embed="rId2"/>
          <a:stretch>
            <a:fillRect/>
          </a:stretch>
        </p:blipFill>
        <p:spPr>
          <a:xfrm>
            <a:off x="951390" y="0"/>
            <a:ext cx="10289219" cy="6859479"/>
          </a:xfrm>
          <a:prstGeom prst="rect">
            <a:avLst/>
          </a:prstGeom>
        </p:spPr>
      </p:pic>
    </p:spTree>
    <p:extLst>
      <p:ext uri="{BB962C8B-B14F-4D97-AF65-F5344CB8AC3E}">
        <p14:creationId xmlns:p14="http://schemas.microsoft.com/office/powerpoint/2010/main" val="76713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02496B-21A1-45B0-A4E3-F2AAB9112E82}"/>
              </a:ext>
            </a:extLst>
          </p:cNvPr>
          <p:cNvPicPr>
            <a:picLocks noChangeAspect="1"/>
          </p:cNvPicPr>
          <p:nvPr/>
        </p:nvPicPr>
        <p:blipFill rotWithShape="1">
          <a:blip r:embed="rId2"/>
          <a:srcRect l="16028" t="14499" r="11610" b="13138"/>
          <a:stretch/>
        </p:blipFill>
        <p:spPr>
          <a:xfrm>
            <a:off x="0" y="0"/>
            <a:ext cx="12192000" cy="6858000"/>
          </a:xfrm>
          <a:prstGeom prst="rect">
            <a:avLst/>
          </a:prstGeom>
        </p:spPr>
      </p:pic>
    </p:spTree>
    <p:extLst>
      <p:ext uri="{BB962C8B-B14F-4D97-AF65-F5344CB8AC3E}">
        <p14:creationId xmlns:p14="http://schemas.microsoft.com/office/powerpoint/2010/main" val="208271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7635-2330-4130-B1DD-D11FBA0202D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951497B-4A4B-4B68-8416-A19DD3A4A476}"/>
              </a:ext>
            </a:extLst>
          </p:cNvPr>
          <p:cNvSpPr>
            <a:spLocks noGrp="1"/>
          </p:cNvSpPr>
          <p:nvPr>
            <p:ph idx="1"/>
          </p:nvPr>
        </p:nvSpPr>
        <p:spPr/>
        <p:txBody>
          <a:bodyPr/>
          <a:lstStyle/>
          <a:p>
            <a:r>
              <a:rPr lang="en-US" dirty="0"/>
              <a:t>Python documentation: </a:t>
            </a:r>
            <a:r>
              <a:rPr lang="en-US" dirty="0">
                <a:hlinkClick r:id="rId2"/>
              </a:rPr>
              <a:t>https://docs.python.org</a:t>
            </a:r>
            <a:endParaRPr lang="en-US" dirty="0"/>
          </a:p>
          <a:p>
            <a:r>
              <a:rPr lang="en-US" dirty="0"/>
              <a:t>MD5 algorithm: </a:t>
            </a:r>
            <a:r>
              <a:rPr lang="en-US" dirty="0">
                <a:hlinkClick r:id="rId3"/>
              </a:rPr>
              <a:t>https://en.wikipedia.org/wiki/MD5</a:t>
            </a:r>
            <a:endParaRPr lang="en-US" dirty="0"/>
          </a:p>
          <a:p>
            <a:r>
              <a:rPr lang="en-US" dirty="0"/>
              <a:t>MD5 example on Geeks-for-Geeks: </a:t>
            </a:r>
            <a:r>
              <a:rPr lang="en-US" dirty="0">
                <a:hlinkClick r:id="rId4"/>
              </a:rPr>
              <a:t>https://www.geeksforgeeks.org/md5-hash-python/</a:t>
            </a:r>
            <a:endParaRPr lang="en-US" dirty="0"/>
          </a:p>
          <a:p>
            <a:r>
              <a:rPr lang="en-US" dirty="0"/>
              <a:t>Regshot tool on Google code archive: https://code.google.com/archive/p/regshot/</a:t>
            </a:r>
          </a:p>
        </p:txBody>
      </p:sp>
    </p:spTree>
    <p:extLst>
      <p:ext uri="{BB962C8B-B14F-4D97-AF65-F5344CB8AC3E}">
        <p14:creationId xmlns:p14="http://schemas.microsoft.com/office/powerpoint/2010/main" val="296467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55E342-E8E9-41AA-88FF-AE64A665A4F5}"/>
              </a:ext>
            </a:extLst>
          </p:cNvPr>
          <p:cNvSpPr txBox="1"/>
          <p:nvPr/>
        </p:nvSpPr>
        <p:spPr>
          <a:xfrm>
            <a:off x="3877283" y="2644170"/>
            <a:ext cx="4437433" cy="1569660"/>
          </a:xfrm>
          <a:prstGeom prst="rect">
            <a:avLst/>
          </a:prstGeom>
          <a:noFill/>
        </p:spPr>
        <p:txBody>
          <a:bodyPr wrap="none" rtlCol="0">
            <a:spAutoFit/>
          </a:bodyPr>
          <a:lstStyle/>
          <a:p>
            <a:pPr algn="ctr"/>
            <a:r>
              <a:rPr lang="en-US" sz="9600" dirty="0">
                <a:latin typeface="Bauhaus 93" panose="04030905020B02020C02" pitchFamily="82" charset="0"/>
              </a:rPr>
              <a:t>The End</a:t>
            </a:r>
            <a:endParaRPr lang="en-US" dirty="0">
              <a:latin typeface="Bauhaus 93" panose="04030905020B02020C02" pitchFamily="82" charset="0"/>
            </a:endParaRPr>
          </a:p>
        </p:txBody>
      </p:sp>
    </p:spTree>
    <p:extLst>
      <p:ext uri="{BB962C8B-B14F-4D97-AF65-F5344CB8AC3E}">
        <p14:creationId xmlns:p14="http://schemas.microsoft.com/office/powerpoint/2010/main" val="336016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E73D-1145-404B-AAAF-86B22126EE2D}"/>
              </a:ext>
            </a:extLst>
          </p:cNvPr>
          <p:cNvSpPr>
            <a:spLocks noGrp="1"/>
          </p:cNvSpPr>
          <p:nvPr>
            <p:ph type="ctrTitle"/>
          </p:nvPr>
        </p:nvSpPr>
        <p:spPr/>
        <p:txBody>
          <a:bodyPr/>
          <a:lstStyle/>
          <a:p>
            <a:r>
              <a:rPr lang="en-US" dirty="0"/>
              <a:t>System Integrity Tool</a:t>
            </a:r>
          </a:p>
        </p:txBody>
      </p:sp>
      <p:sp>
        <p:nvSpPr>
          <p:cNvPr id="3" name="Subtitle 2">
            <a:extLst>
              <a:ext uri="{FF2B5EF4-FFF2-40B4-BE49-F238E27FC236}">
                <a16:creationId xmlns:a16="http://schemas.microsoft.com/office/drawing/2014/main" id="{E9F23585-1720-421F-B36A-14502A63B96B}"/>
              </a:ext>
            </a:extLst>
          </p:cNvPr>
          <p:cNvSpPr>
            <a:spLocks noGrp="1"/>
          </p:cNvSpPr>
          <p:nvPr>
            <p:ph type="subTitle" idx="1"/>
          </p:nvPr>
        </p:nvSpPr>
        <p:spPr/>
        <p:txBody>
          <a:bodyPr/>
          <a:lstStyle/>
          <a:p>
            <a:r>
              <a:rPr lang="en-US" dirty="0"/>
              <a:t>Project Exhibition I</a:t>
            </a:r>
          </a:p>
        </p:txBody>
      </p:sp>
    </p:spTree>
    <p:extLst>
      <p:ext uri="{BB962C8B-B14F-4D97-AF65-F5344CB8AC3E}">
        <p14:creationId xmlns:p14="http://schemas.microsoft.com/office/powerpoint/2010/main" val="363561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E6D4-7867-4886-8562-6C4A4CD7761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1966D252-2021-4934-BA0E-4DEB212222A3}"/>
              </a:ext>
            </a:extLst>
          </p:cNvPr>
          <p:cNvSpPr>
            <a:spLocks noGrp="1"/>
          </p:cNvSpPr>
          <p:nvPr>
            <p:ph idx="1"/>
          </p:nvPr>
        </p:nvSpPr>
        <p:spPr/>
        <p:txBody>
          <a:bodyPr/>
          <a:lstStyle/>
          <a:p>
            <a:r>
              <a:rPr lang="en-US" dirty="0"/>
              <a:t>Introduction </a:t>
            </a:r>
          </a:p>
          <a:p>
            <a:r>
              <a:rPr lang="en-US" dirty="0"/>
              <a:t>Existing Work</a:t>
            </a:r>
          </a:p>
          <a:p>
            <a:r>
              <a:rPr lang="en-US" dirty="0"/>
              <a:t>Proposed Work</a:t>
            </a:r>
          </a:p>
          <a:p>
            <a:r>
              <a:rPr lang="en-US" dirty="0"/>
              <a:t>Probable Application Area</a:t>
            </a:r>
          </a:p>
          <a:p>
            <a:r>
              <a:rPr lang="en-US" dirty="0"/>
              <a:t>Hardware and Software Requirements </a:t>
            </a:r>
          </a:p>
          <a:p>
            <a:r>
              <a:rPr lang="en-US" dirty="0"/>
              <a:t>Overall System Architecture</a:t>
            </a:r>
          </a:p>
        </p:txBody>
      </p:sp>
    </p:spTree>
    <p:extLst>
      <p:ext uri="{BB962C8B-B14F-4D97-AF65-F5344CB8AC3E}">
        <p14:creationId xmlns:p14="http://schemas.microsoft.com/office/powerpoint/2010/main" val="399986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D908-0611-4BC7-89FC-E26B6609F8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E21F96E-28FA-417F-BA16-1673183DD8AD}"/>
              </a:ext>
            </a:extLst>
          </p:cNvPr>
          <p:cNvSpPr>
            <a:spLocks noGrp="1"/>
          </p:cNvSpPr>
          <p:nvPr>
            <p:ph idx="1"/>
          </p:nvPr>
        </p:nvSpPr>
        <p:spPr/>
        <p:txBody>
          <a:bodyPr/>
          <a:lstStyle/>
          <a:p>
            <a:r>
              <a:rPr lang="en-US" dirty="0"/>
              <a:t>Unauthorized changes to the data on your computer or portable storage devices can be carried out by various types of malware, if the 'intruder' is able to read or modify your data.</a:t>
            </a:r>
          </a:p>
          <a:p>
            <a:r>
              <a:rPr lang="en-US" dirty="0"/>
              <a:t>One way to recognize changes made to any file is by generating the hash sum of the file and comparing it before and after the data has been changed. MD5 is one such hashing algorithm that can be used to generate hashing sum for any file.</a:t>
            </a:r>
          </a:p>
          <a:p>
            <a:r>
              <a:rPr lang="en-US" dirty="0"/>
              <a:t>For a file, even if a single bit of data is modified, its whole hash sum will change.</a:t>
            </a:r>
          </a:p>
          <a:p>
            <a:r>
              <a:rPr lang="en-US" dirty="0"/>
              <a:t>S.I.T uses the MD5 algorithm to generate hash sums for given file and compare the hashing sums at a later date. This tool can be used to detect changes in a system on a file by file basis.</a:t>
            </a:r>
          </a:p>
        </p:txBody>
      </p:sp>
    </p:spTree>
    <p:extLst>
      <p:ext uri="{BB962C8B-B14F-4D97-AF65-F5344CB8AC3E}">
        <p14:creationId xmlns:p14="http://schemas.microsoft.com/office/powerpoint/2010/main" val="330985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109B-1C9D-425A-859F-16395C0C28D5}"/>
              </a:ext>
            </a:extLst>
          </p:cNvPr>
          <p:cNvSpPr>
            <a:spLocks noGrp="1"/>
          </p:cNvSpPr>
          <p:nvPr>
            <p:ph type="title"/>
          </p:nvPr>
        </p:nvSpPr>
        <p:spPr/>
        <p:txBody>
          <a:bodyPr/>
          <a:lstStyle/>
          <a:p>
            <a:r>
              <a:rPr lang="en-US" dirty="0"/>
              <a:t>Existing Work</a:t>
            </a:r>
          </a:p>
        </p:txBody>
      </p:sp>
      <p:sp>
        <p:nvSpPr>
          <p:cNvPr id="3" name="Content Placeholder 2">
            <a:extLst>
              <a:ext uri="{FF2B5EF4-FFF2-40B4-BE49-F238E27FC236}">
                <a16:creationId xmlns:a16="http://schemas.microsoft.com/office/drawing/2014/main" id="{FFA3F0F5-93A1-4601-A460-CDC3AA48EDE7}"/>
              </a:ext>
            </a:extLst>
          </p:cNvPr>
          <p:cNvSpPr>
            <a:spLocks noGrp="1"/>
          </p:cNvSpPr>
          <p:nvPr>
            <p:ph idx="1"/>
          </p:nvPr>
        </p:nvSpPr>
        <p:spPr/>
        <p:txBody>
          <a:bodyPr/>
          <a:lstStyle/>
          <a:p>
            <a:r>
              <a:rPr lang="en-US" dirty="0"/>
              <a:t>In this field several tools have been developed for various purposes, each with their own set of capabilities.</a:t>
            </a:r>
          </a:p>
          <a:p>
            <a:r>
              <a:rPr lang="en-US" dirty="0"/>
              <a:t>A tool called Regshot is used to take snapshots of the Windows Registry and compare it with previous snapshots.</a:t>
            </a:r>
          </a:p>
          <a:p>
            <a:r>
              <a:rPr lang="en-US" dirty="0"/>
              <a:t>In Windows the System File Checker utility checks all critical OS files from hashes stored in a “.</a:t>
            </a:r>
            <a:r>
              <a:rPr lang="en-US" dirty="0" err="1"/>
              <a:t>wim</a:t>
            </a:r>
            <a:r>
              <a:rPr lang="en-US" dirty="0"/>
              <a:t>” file and verifies them for corruption or </a:t>
            </a:r>
            <a:r>
              <a:rPr lang="en-US"/>
              <a:t>no corruption.</a:t>
            </a:r>
            <a:endParaRPr lang="en-US" dirty="0"/>
          </a:p>
          <a:p>
            <a:r>
              <a:rPr lang="en-US" dirty="0"/>
              <a:t>Hash calculation is built into places like OS installers, raw image creation tools and is used to verify that if the image was created/installed properly.</a:t>
            </a:r>
          </a:p>
          <a:p>
            <a:r>
              <a:rPr lang="en-US" dirty="0"/>
              <a:t>All of these tools have a specialized usage.</a:t>
            </a:r>
          </a:p>
        </p:txBody>
      </p:sp>
    </p:spTree>
    <p:extLst>
      <p:ext uri="{BB962C8B-B14F-4D97-AF65-F5344CB8AC3E}">
        <p14:creationId xmlns:p14="http://schemas.microsoft.com/office/powerpoint/2010/main" val="318382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109B-1C9D-425A-859F-16395C0C28D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FFA3F0F5-93A1-4601-A460-CDC3AA48EDE7}"/>
              </a:ext>
            </a:extLst>
          </p:cNvPr>
          <p:cNvSpPr>
            <a:spLocks noGrp="1"/>
          </p:cNvSpPr>
          <p:nvPr>
            <p:ph idx="1"/>
          </p:nvPr>
        </p:nvSpPr>
        <p:spPr/>
        <p:txBody>
          <a:bodyPr/>
          <a:lstStyle/>
          <a:p>
            <a:r>
              <a:rPr lang="en-US" dirty="0"/>
              <a:t>We propose to build a general purpose hash calculation and comparison tool.</a:t>
            </a:r>
          </a:p>
          <a:p>
            <a:r>
              <a:rPr lang="en-US" dirty="0"/>
              <a:t>This tool will generate hashes for every file in a given directory or for a single file and will save it in the user desired location. </a:t>
            </a:r>
          </a:p>
          <a:p>
            <a:r>
              <a:rPr lang="en-US" dirty="0"/>
              <a:t>These will be stored as “.hash” files.</a:t>
            </a:r>
          </a:p>
          <a:p>
            <a:r>
              <a:rPr lang="en-US" dirty="0"/>
              <a:t>The “.hash” files can be used later to check and verify the integrity of the files.</a:t>
            </a:r>
          </a:p>
          <a:p>
            <a:r>
              <a:rPr lang="en-US" dirty="0"/>
              <a:t>The “.hash” files will be organized automatically in an easily accessible manner for one on one comparison.</a:t>
            </a:r>
          </a:p>
          <a:p>
            <a:pPr marL="0" indent="0">
              <a:buNone/>
            </a:pPr>
            <a:endParaRPr lang="en-US" dirty="0"/>
          </a:p>
        </p:txBody>
      </p:sp>
    </p:spTree>
    <p:extLst>
      <p:ext uri="{BB962C8B-B14F-4D97-AF65-F5344CB8AC3E}">
        <p14:creationId xmlns:p14="http://schemas.microsoft.com/office/powerpoint/2010/main" val="75784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3E20-08B4-439B-B077-6FC6FB8F7BEC}"/>
              </a:ext>
            </a:extLst>
          </p:cNvPr>
          <p:cNvSpPr>
            <a:spLocks noGrp="1"/>
          </p:cNvSpPr>
          <p:nvPr>
            <p:ph type="title"/>
          </p:nvPr>
        </p:nvSpPr>
        <p:spPr/>
        <p:txBody>
          <a:bodyPr/>
          <a:lstStyle/>
          <a:p>
            <a:r>
              <a:rPr lang="en-US" dirty="0"/>
              <a:t>Probable Application Area</a:t>
            </a:r>
          </a:p>
        </p:txBody>
      </p:sp>
      <p:sp>
        <p:nvSpPr>
          <p:cNvPr id="3" name="Content Placeholder 2">
            <a:extLst>
              <a:ext uri="{FF2B5EF4-FFF2-40B4-BE49-F238E27FC236}">
                <a16:creationId xmlns:a16="http://schemas.microsoft.com/office/drawing/2014/main" id="{363B14A9-BDE3-4663-BC18-C099449FDAD3}"/>
              </a:ext>
            </a:extLst>
          </p:cNvPr>
          <p:cNvSpPr>
            <a:spLocks noGrp="1"/>
          </p:cNvSpPr>
          <p:nvPr>
            <p:ph idx="1"/>
          </p:nvPr>
        </p:nvSpPr>
        <p:spPr/>
        <p:txBody>
          <a:bodyPr/>
          <a:lstStyle/>
          <a:p>
            <a:r>
              <a:rPr lang="en-US" dirty="0"/>
              <a:t>This tool can be used for </a:t>
            </a:r>
            <a:r>
              <a:rPr lang="en-US" b="1" dirty="0"/>
              <a:t>auditing system architecture</a:t>
            </a:r>
            <a:r>
              <a:rPr lang="en-US" dirty="0"/>
              <a:t>. The system administrator can use it to check system health and corruption levels to point out which modules need maintenance.</a:t>
            </a:r>
          </a:p>
          <a:p>
            <a:r>
              <a:rPr lang="en-US" dirty="0"/>
              <a:t>Tech enthusiasts can use it to </a:t>
            </a:r>
            <a:r>
              <a:rPr lang="en-US" b="1" dirty="0"/>
              <a:t>trace system folders</a:t>
            </a:r>
            <a:r>
              <a:rPr lang="en-US" dirty="0"/>
              <a:t> over time to see which files change as data processing occurs and learn how updates take place.</a:t>
            </a:r>
          </a:p>
          <a:p>
            <a:r>
              <a:rPr lang="en-US" dirty="0"/>
              <a:t>Colleges can use it to store </a:t>
            </a:r>
            <a:r>
              <a:rPr lang="en-US" b="1" dirty="0"/>
              <a:t>hashes of ERP software and database</a:t>
            </a:r>
            <a:r>
              <a:rPr lang="en-US" dirty="0"/>
              <a:t> and verify it from time to time to make sure no tampering takes place.</a:t>
            </a:r>
          </a:p>
          <a:p>
            <a:r>
              <a:rPr lang="en-US" dirty="0"/>
              <a:t>Developers can </a:t>
            </a:r>
            <a:r>
              <a:rPr lang="en-US" b="1" dirty="0"/>
              <a:t>integrate</a:t>
            </a:r>
            <a:r>
              <a:rPr lang="en-US" dirty="0"/>
              <a:t> this tool into their own software, or automate it to check and verify system integrity from time to time.</a:t>
            </a:r>
          </a:p>
        </p:txBody>
      </p:sp>
    </p:spTree>
    <p:extLst>
      <p:ext uri="{BB962C8B-B14F-4D97-AF65-F5344CB8AC3E}">
        <p14:creationId xmlns:p14="http://schemas.microsoft.com/office/powerpoint/2010/main" val="399043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2E7-9EF1-4648-B5E4-28FB64F8F253}"/>
              </a:ext>
            </a:extLst>
          </p:cNvPr>
          <p:cNvSpPr>
            <a:spLocks noGrp="1"/>
          </p:cNvSpPr>
          <p:nvPr>
            <p:ph type="title"/>
          </p:nvPr>
        </p:nvSpPr>
        <p:spPr/>
        <p:txBody>
          <a:bodyPr/>
          <a:lstStyle/>
          <a:p>
            <a:r>
              <a:rPr lang="en-US" dirty="0"/>
              <a:t>Hardware and Software Requirements</a:t>
            </a:r>
          </a:p>
        </p:txBody>
      </p:sp>
      <p:sp>
        <p:nvSpPr>
          <p:cNvPr id="3" name="Content Placeholder 2">
            <a:extLst>
              <a:ext uri="{FF2B5EF4-FFF2-40B4-BE49-F238E27FC236}">
                <a16:creationId xmlns:a16="http://schemas.microsoft.com/office/drawing/2014/main" id="{5D16A837-0D3A-4221-8BBE-4EC6C2FD1D0D}"/>
              </a:ext>
            </a:extLst>
          </p:cNvPr>
          <p:cNvSpPr>
            <a:spLocks noGrp="1"/>
          </p:cNvSpPr>
          <p:nvPr>
            <p:ph idx="1"/>
          </p:nvPr>
        </p:nvSpPr>
        <p:spPr/>
        <p:txBody>
          <a:bodyPr/>
          <a:lstStyle/>
          <a:p>
            <a:r>
              <a:rPr lang="en-US" dirty="0"/>
              <a:t>Memory: Minimum 32 MB</a:t>
            </a:r>
          </a:p>
          <a:p>
            <a:r>
              <a:rPr lang="en-US" dirty="0"/>
              <a:t>Storage: Minimum 5 MB</a:t>
            </a:r>
          </a:p>
          <a:p>
            <a:r>
              <a:rPr lang="en-US" dirty="0"/>
              <a:t>Processor: Minimum 400 MHz, 64-bit architecture</a:t>
            </a:r>
          </a:p>
          <a:p>
            <a:r>
              <a:rPr lang="en-US" dirty="0"/>
              <a:t>Operating System: Linux </a:t>
            </a:r>
          </a:p>
          <a:p>
            <a:r>
              <a:rPr lang="en-US" dirty="0"/>
              <a:t>Read privileges to files</a:t>
            </a:r>
          </a:p>
          <a:p>
            <a:r>
              <a:rPr lang="en-US" dirty="0"/>
              <a:t>Write privileges to filesystem</a:t>
            </a:r>
          </a:p>
          <a:p>
            <a:r>
              <a:rPr lang="en-US" dirty="0"/>
              <a:t>Integrated/External Keyboard</a:t>
            </a:r>
          </a:p>
        </p:txBody>
      </p:sp>
    </p:spTree>
    <p:extLst>
      <p:ext uri="{BB962C8B-B14F-4D97-AF65-F5344CB8AC3E}">
        <p14:creationId xmlns:p14="http://schemas.microsoft.com/office/powerpoint/2010/main" val="11912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71EC-5855-4E1D-A860-8E7749AAF297}"/>
              </a:ext>
            </a:extLst>
          </p:cNvPr>
          <p:cNvSpPr>
            <a:spLocks noGrp="1"/>
          </p:cNvSpPr>
          <p:nvPr>
            <p:ph type="title"/>
          </p:nvPr>
        </p:nvSpPr>
        <p:spPr/>
        <p:txBody>
          <a:bodyPr/>
          <a:lstStyle/>
          <a:p>
            <a:r>
              <a:rPr lang="en-US" dirty="0"/>
              <a:t>Overall System Architecture</a:t>
            </a:r>
          </a:p>
        </p:txBody>
      </p:sp>
      <p:sp>
        <p:nvSpPr>
          <p:cNvPr id="3" name="Content Placeholder 2">
            <a:extLst>
              <a:ext uri="{FF2B5EF4-FFF2-40B4-BE49-F238E27FC236}">
                <a16:creationId xmlns:a16="http://schemas.microsoft.com/office/drawing/2014/main" id="{193DB13D-47E6-4432-A2D1-2C3967413354}"/>
              </a:ext>
            </a:extLst>
          </p:cNvPr>
          <p:cNvSpPr>
            <a:spLocks noGrp="1"/>
          </p:cNvSpPr>
          <p:nvPr>
            <p:ph idx="1"/>
          </p:nvPr>
        </p:nvSpPr>
        <p:spPr/>
        <p:txBody>
          <a:bodyPr/>
          <a:lstStyle/>
          <a:p>
            <a:r>
              <a:rPr lang="en-US" dirty="0"/>
              <a:t>Filesystem module: This module receives the top level directory or the filename as input from the user. It checks for all files in a directory and calls the hash generation or hash comparison functions, as input by user.</a:t>
            </a:r>
          </a:p>
          <a:p>
            <a:r>
              <a:rPr lang="en-US" dirty="0"/>
              <a:t>Hash generation function: This module generates a “.hash” file from the source file and saves it in the specified destination. </a:t>
            </a:r>
          </a:p>
          <a:p>
            <a:r>
              <a:rPr lang="en-US" dirty="0"/>
              <a:t>Hash comparison: This module generates a hash value of the source file and compares it along the “.hash” file from specified location.</a:t>
            </a:r>
          </a:p>
          <a:p>
            <a:r>
              <a:rPr lang="en-US" dirty="0"/>
              <a:t>Main control: This is the driver code of the function that decides which modules to call on the basis of the arguments given in the command line.</a:t>
            </a:r>
          </a:p>
        </p:txBody>
      </p:sp>
    </p:spTree>
    <p:extLst>
      <p:ext uri="{BB962C8B-B14F-4D97-AF65-F5344CB8AC3E}">
        <p14:creationId xmlns:p14="http://schemas.microsoft.com/office/powerpoint/2010/main" val="81480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317</TotalTime>
  <Words>709</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Bauhaus 93</vt:lpstr>
      <vt:lpstr>Century Gothic</vt:lpstr>
      <vt:lpstr>Wingdings 2</vt:lpstr>
      <vt:lpstr>Quotable</vt:lpstr>
      <vt:lpstr>PowerPoint Presentation</vt:lpstr>
      <vt:lpstr>System Integrity Tool</vt:lpstr>
      <vt:lpstr>Contents</vt:lpstr>
      <vt:lpstr>Introduction</vt:lpstr>
      <vt:lpstr>Existing Work</vt:lpstr>
      <vt:lpstr>Proposed Work</vt:lpstr>
      <vt:lpstr>Probable Application Area</vt:lpstr>
      <vt:lpstr>Hardware and Software Requirements</vt:lpstr>
      <vt:lpstr>Overall System Architecture</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Integrity Tool</dc:title>
  <dc:creator>Divyansh Bhatia</dc:creator>
  <cp:lastModifiedBy>akshit sharma</cp:lastModifiedBy>
  <cp:revision>31</cp:revision>
  <dcterms:created xsi:type="dcterms:W3CDTF">2019-09-10T17:02:32Z</dcterms:created>
  <dcterms:modified xsi:type="dcterms:W3CDTF">2019-10-13T10:24:18Z</dcterms:modified>
</cp:coreProperties>
</file>