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1" r:id="rId2"/>
    <p:sldMasterId id="2147483767" r:id="rId3"/>
    <p:sldMasterId id="2147483797" r:id="rId4"/>
    <p:sldMasterId id="2147483815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6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7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5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7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1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67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32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81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61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57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89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7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25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94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0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61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62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77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29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348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6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49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44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43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96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41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18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19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47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9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37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43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67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6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8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145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30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53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954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4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522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684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49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6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2734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0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58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227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729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092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30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777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6312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951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86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654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004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075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1363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372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993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5744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25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454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929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23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6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1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4DECE0-EDF3-4295-A287-4E1303CDBDEF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6631-0FAD-4BB3-963E-6448B08D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4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A28A-524B-44FD-8150-D4558BF66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dirty="0">
                <a:latin typeface="Arial Black" panose="020B0A04020102020204" pitchFamily="34" charset="0"/>
              </a:rPr>
              <a:t>Всем привет!</a:t>
            </a:r>
            <a:br>
              <a:rPr lang="ru-RU" b="1" i="1" dirty="0">
                <a:latin typeface="Arial Black" panose="020B0A04020102020204" pitchFamily="34" charset="0"/>
              </a:rPr>
            </a:b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A1FCA-FC8D-4E48-81AE-0CF6BD15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92D050"/>
                </a:solidFill>
              </a:rPr>
              <a:t>Мой годовой сайт на тему интересные факты о Аляске готов!</a:t>
            </a:r>
          </a:p>
        </p:txBody>
      </p:sp>
    </p:spTree>
    <p:extLst>
      <p:ext uri="{BB962C8B-B14F-4D97-AF65-F5344CB8AC3E}">
        <p14:creationId xmlns:p14="http://schemas.microsoft.com/office/powerpoint/2010/main" val="35068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A28A-524B-44FD-8150-D4558BF66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580" y="867281"/>
            <a:ext cx="8825658" cy="2677648"/>
          </a:xfrm>
        </p:spPr>
        <p:txBody>
          <a:bodyPr/>
          <a:lstStyle/>
          <a:p>
            <a:r>
              <a:rPr lang="ru-RU" dirty="0"/>
              <a:t>              </a:t>
            </a:r>
            <a:r>
              <a:rPr lang="ru-RU" dirty="0">
                <a:solidFill>
                  <a:schemeClr val="tx1"/>
                </a:solidFill>
                <a:latin typeface="Arial Black" panose="020B0A04020102020204" pitchFamily="34" charset="0"/>
              </a:rPr>
              <a:t>Введение</a:t>
            </a:r>
            <a:br>
              <a:rPr lang="ru-RU" dirty="0"/>
            </a:b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A1FCA-FC8D-4E48-81AE-0CF6BD15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131" y="3640343"/>
            <a:ext cx="8825658" cy="8614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dirty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.</a:t>
            </a:r>
            <a:r>
              <a:rPr lang="ru-RU" dirty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 МОЯ ЦЕЛЬ БЫЛА СОЗДАТЬ ГОДОВОЙ САЙТ И ПРИМЕНИТЬ ВСЕ УМЕНИЯ ЗА ЦЕЛЫЙ ГОД!</a:t>
            </a:r>
          </a:p>
          <a:p>
            <a:r>
              <a:rPr lang="ru-RU" dirty="0">
                <a:solidFill>
                  <a:schemeClr val="accent4"/>
                </a:solidFill>
                <a:latin typeface="Bahnschrift SemiBold" panose="020B0502040204020203" pitchFamily="34" charset="0"/>
              </a:rPr>
              <a:t>2</a:t>
            </a:r>
            <a:r>
              <a:rPr lang="en-US" dirty="0">
                <a:solidFill>
                  <a:schemeClr val="accent4"/>
                </a:solidFill>
                <a:latin typeface="Bahnschrift SemiBold" panose="020B0502040204020203" pitchFamily="34" charset="0"/>
              </a:rPr>
              <a:t>.</a:t>
            </a:r>
            <a:r>
              <a:rPr lang="ru-RU" dirty="0">
                <a:solidFill>
                  <a:schemeClr val="accent4"/>
                </a:solidFill>
                <a:latin typeface="Bahnschrift SemiBold" panose="020B0502040204020203" pitchFamily="34" charset="0"/>
              </a:rPr>
              <a:t>Мне хотелось создать новый сайт и научится чему то новому!</a:t>
            </a:r>
          </a:p>
        </p:txBody>
      </p:sp>
    </p:spTree>
    <p:extLst>
      <p:ext uri="{BB962C8B-B14F-4D97-AF65-F5344CB8AC3E}">
        <p14:creationId xmlns:p14="http://schemas.microsoft.com/office/powerpoint/2010/main" val="285742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8205A-30C5-43DE-91FA-F53D1D4C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74" y="269838"/>
            <a:ext cx="9404723" cy="1400530"/>
          </a:xfrm>
        </p:spPr>
        <p:txBody>
          <a:bodyPr/>
          <a:lstStyle/>
          <a:p>
            <a:r>
              <a:rPr lang="ru-RU" b="1" i="1" dirty="0">
                <a:solidFill>
                  <a:schemeClr val="accent2"/>
                </a:solidFill>
              </a:rPr>
              <a:t>Какими программами я пользовался</a:t>
            </a:r>
            <a:r>
              <a:rPr lang="en-US" b="1" i="1" dirty="0">
                <a:solidFill>
                  <a:schemeClr val="accent2"/>
                </a:solidFill>
              </a:rPr>
              <a:t>?</a:t>
            </a:r>
            <a:endParaRPr lang="ru-RU" b="1" i="1" u="sng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B622A-1C60-4A45-889F-71A38F4B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01" y="2100625"/>
            <a:ext cx="8946541" cy="419548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1.HTML </a:t>
            </a:r>
          </a:p>
          <a:p>
            <a:r>
              <a:rPr lang="en-US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2.CSS </a:t>
            </a:r>
          </a:p>
          <a:p>
            <a:r>
              <a:rPr lang="en-US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3.JS</a:t>
            </a:r>
            <a:endParaRPr lang="ru-RU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4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A28A-524B-44FD-8150-D4558BF66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042" y="341122"/>
            <a:ext cx="8637073" cy="2541431"/>
          </a:xfrm>
        </p:spPr>
        <p:txBody>
          <a:bodyPr/>
          <a:lstStyle/>
          <a:p>
            <a:r>
              <a:rPr lang="ru-RU" b="1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описание </a:t>
            </a:r>
            <a:br>
              <a:rPr lang="ru-RU" b="1" i="1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A1FCA-FC8D-4E48-81AE-0CF6BD15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8" y="2162549"/>
            <a:ext cx="8852230" cy="2958090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На нашем сайте вы сможете узнать интересные факты о Аляски! </a:t>
            </a:r>
            <a:r>
              <a:rPr lang="en-US" dirty="0">
                <a:solidFill>
                  <a:srgbClr val="00B0F0"/>
                </a:solidFill>
                <a:latin typeface="Bahnschrift SemiBold" panose="020B0502040204020203" pitchFamily="34" charset="0"/>
              </a:rPr>
              <a:t> </a:t>
            </a:r>
          </a:p>
          <a:p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Bahnschrift SemiBold" panose="020B0502040204020203" pitchFamily="34" charset="0"/>
              </a:rPr>
              <a:t>.</a:t>
            </a: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Вы узнаете какие горы есть на </a:t>
            </a:r>
            <a:r>
              <a:rPr lang="ru-RU" dirty="0" err="1">
                <a:solidFill>
                  <a:srgbClr val="00B0F0"/>
                </a:solidFill>
                <a:latin typeface="Bahnschrift SemiBold" panose="020B0502040204020203" pitchFamily="34" charset="0"/>
              </a:rPr>
              <a:t>аляске</a:t>
            </a: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! </a:t>
            </a:r>
            <a:endParaRPr lang="en-US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Bahnschrift SemiBold" panose="020B0502040204020203" pitchFamily="34" charset="0"/>
              </a:rPr>
              <a:t>2.</a:t>
            </a: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ТАКЖЕ ВЫ УЗНАЕТЕ КАКИЕ РЕКИ ЕСТЬ НА АЛЯСКИ! </a:t>
            </a:r>
          </a:p>
          <a:p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3</a:t>
            </a:r>
            <a:r>
              <a:rPr lang="en-US" dirty="0">
                <a:solidFill>
                  <a:srgbClr val="00B0F0"/>
                </a:solidFill>
                <a:latin typeface="Bahnschrift SemiBold" panose="020B0502040204020203" pitchFamily="34" charset="0"/>
              </a:rPr>
              <a:t>.</a:t>
            </a: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>КАКИЕ ЛЕСА И КТО В НИХ ОБИТАЕТ!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7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A28A-524B-44FD-8150-D4558BF66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005" y="445274"/>
            <a:ext cx="8637073" cy="257323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A1FCA-FC8D-4E48-81AE-0CF6BD15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004" y="2837525"/>
            <a:ext cx="8637074" cy="2171797"/>
          </a:xfrm>
        </p:spPr>
        <p:txBody>
          <a:bodyPr/>
          <a:lstStyle/>
          <a:p>
            <a:pPr marL="342900" indent="-342900">
              <a:buAutoNum type="arabicPeriod"/>
            </a:pPr>
            <a:endParaRPr lang="ru-RU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6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1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112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Arial</vt:lpstr>
      <vt:lpstr>Arial Black</vt:lpstr>
      <vt:lpstr>Bahnschrift SemiBold</vt:lpstr>
      <vt:lpstr>Bahnschrift SemiBold Condensed</vt:lpstr>
      <vt:lpstr>Bahnschrift SemiBold SemiConden</vt:lpstr>
      <vt:lpstr>Century Gothic</vt:lpstr>
      <vt:lpstr>Garamond</vt:lpstr>
      <vt:lpstr>Gill Sans MT</vt:lpstr>
      <vt:lpstr>Wingdings 3</vt:lpstr>
      <vt:lpstr>Совет директоров</vt:lpstr>
      <vt:lpstr>Натуральные материалы</vt:lpstr>
      <vt:lpstr>Галерея</vt:lpstr>
      <vt:lpstr>1_Натуральные материалы</vt:lpstr>
      <vt:lpstr>Ион</vt:lpstr>
      <vt:lpstr>Всем привет!  </vt:lpstr>
      <vt:lpstr>              Введение  </vt:lpstr>
      <vt:lpstr>Какими программами я пользовался?</vt:lpstr>
      <vt:lpstr>  описание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привет!</dc:title>
  <dc:creator>Student</dc:creator>
  <cp:lastModifiedBy>Student</cp:lastModifiedBy>
  <cp:revision>7</cp:revision>
  <dcterms:created xsi:type="dcterms:W3CDTF">2025-05-26T04:07:35Z</dcterms:created>
  <dcterms:modified xsi:type="dcterms:W3CDTF">2025-05-26T05:02:57Z</dcterms:modified>
</cp:coreProperties>
</file>