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3"/>
  </p:notesMasterIdLst>
  <p:sldIdLst>
    <p:sldId id="256" r:id="rId2"/>
    <p:sldId id="260" r:id="rId3"/>
    <p:sldId id="261" r:id="rId4"/>
    <p:sldId id="266" r:id="rId5"/>
    <p:sldId id="263" r:id="rId6"/>
    <p:sldId id="304" r:id="rId7"/>
    <p:sldId id="267" r:id="rId8"/>
    <p:sldId id="268" r:id="rId9"/>
    <p:sldId id="271" r:id="rId10"/>
    <p:sldId id="275" r:id="rId11"/>
    <p:sldId id="305" r:id="rId12"/>
  </p:sldIdLst>
  <p:sldSz cx="9144000" cy="5143500" type="screen16x9"/>
  <p:notesSz cx="6858000" cy="9144000"/>
  <p:embeddedFontLst>
    <p:embeddedFont>
      <p:font typeface="DM Sans" panose="020B0604020202020204" charset="0"/>
      <p:regular r:id="rId14"/>
      <p:bold r:id="rId15"/>
      <p:italic r:id="rId16"/>
      <p:boldItalic r:id="rId17"/>
    </p:embeddedFont>
    <p:embeddedFont>
      <p:font typeface="Urbanist" panose="020B0604020202020204" charset="0"/>
      <p:regular r:id="rId18"/>
      <p:bold r:id="rId19"/>
      <p:italic r:id="rId20"/>
      <p:boldItalic r:id="rId21"/>
    </p:embeddedFont>
    <p:embeddedFont>
      <p:font typeface="Daytona Condensed Light" panose="020B0604020202020204" charset="0"/>
      <p:regular r:id="rId22"/>
    </p:embeddedFont>
    <p:embeddedFont>
      <p:font typeface="Lato" panose="020B0604020202020204" charset="0"/>
      <p:regular r:id="rId23"/>
      <p:bold r:id="rId24"/>
      <p:italic r:id="rId25"/>
      <p:boldItalic r:id="rId26"/>
    </p:embeddedFont>
    <p:embeddedFont>
      <p:font typeface="Encode Sans Condensed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76961A-73D0-4C31-AA65-4A3D8E934349}">
  <a:tblStyle styleId="{7A76961A-73D0-4C31-AA65-4A3D8E9343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38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59204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177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144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421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2161ca7da6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2161ca7da6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831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1dd46dd1d67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1dd46dd1d67_2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647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17b871a4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117b871a4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871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523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773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1340135a0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1340135a0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453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128204" y="-2622443"/>
            <a:ext cx="14193154" cy="10150746"/>
            <a:chOff x="-3128204" y="-2622443"/>
            <a:chExt cx="14193154" cy="10150746"/>
          </a:xfrm>
        </p:grpSpPr>
        <p:sp>
          <p:nvSpPr>
            <p:cNvPr id="10" name="Google Shape;10;p2"/>
            <p:cNvSpPr/>
            <p:nvPr/>
          </p:nvSpPr>
          <p:spPr>
            <a:xfrm rot="5400000">
              <a:off x="5835780" y="106633"/>
              <a:ext cx="6489204" cy="3969136"/>
            </a:xfrm>
            <a:custGeom>
              <a:avLst/>
              <a:gdLst/>
              <a:ahLst/>
              <a:cxnLst/>
              <a:rect l="l" t="t" r="r" b="b"/>
              <a:pathLst>
                <a:path w="156244" h="95567" extrusionOk="0">
                  <a:moveTo>
                    <a:pt x="3350" y="82057"/>
                  </a:moveTo>
                  <a:cubicBezTo>
                    <a:pt x="7019" y="91971"/>
                    <a:pt x="24973" y="95566"/>
                    <a:pt x="38566" y="90260"/>
                  </a:cubicBezTo>
                  <a:cubicBezTo>
                    <a:pt x="50485" y="85609"/>
                    <a:pt x="52334" y="74775"/>
                    <a:pt x="62636" y="69421"/>
                  </a:cubicBezTo>
                  <a:cubicBezTo>
                    <a:pt x="83703" y="58468"/>
                    <a:pt x="101745" y="83968"/>
                    <a:pt x="122627" y="74822"/>
                  </a:cubicBezTo>
                  <a:cubicBezTo>
                    <a:pt x="144809" y="65109"/>
                    <a:pt x="156243" y="24424"/>
                    <a:pt x="147983" y="9728"/>
                  </a:cubicBezTo>
                  <a:cubicBezTo>
                    <a:pt x="142518" y="1"/>
                    <a:pt x="122563" y="7473"/>
                    <a:pt x="89440" y="13169"/>
                  </a:cubicBezTo>
                  <a:cubicBezTo>
                    <a:pt x="70740" y="16384"/>
                    <a:pt x="44425" y="20283"/>
                    <a:pt x="20547" y="46602"/>
                  </a:cubicBezTo>
                  <a:cubicBezTo>
                    <a:pt x="8850" y="59493"/>
                    <a:pt x="0" y="73008"/>
                    <a:pt x="3350" y="82057"/>
                  </a:cubicBez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2142335">
              <a:off x="-2562601" y="-1053991"/>
              <a:ext cx="6693547" cy="4094123"/>
            </a:xfrm>
            <a:custGeom>
              <a:avLst/>
              <a:gdLst/>
              <a:ahLst/>
              <a:cxnLst/>
              <a:rect l="l" t="t" r="r" b="b"/>
              <a:pathLst>
                <a:path w="156244" h="95567" extrusionOk="0">
                  <a:moveTo>
                    <a:pt x="3350" y="82057"/>
                  </a:moveTo>
                  <a:cubicBezTo>
                    <a:pt x="7019" y="91971"/>
                    <a:pt x="24973" y="95566"/>
                    <a:pt x="38566" y="90260"/>
                  </a:cubicBezTo>
                  <a:cubicBezTo>
                    <a:pt x="50485" y="85609"/>
                    <a:pt x="52334" y="74775"/>
                    <a:pt x="62636" y="69421"/>
                  </a:cubicBezTo>
                  <a:cubicBezTo>
                    <a:pt x="83703" y="58468"/>
                    <a:pt x="101745" y="83968"/>
                    <a:pt x="122627" y="74822"/>
                  </a:cubicBezTo>
                  <a:cubicBezTo>
                    <a:pt x="144809" y="65109"/>
                    <a:pt x="156243" y="24424"/>
                    <a:pt x="147983" y="9728"/>
                  </a:cubicBezTo>
                  <a:cubicBezTo>
                    <a:pt x="142518" y="1"/>
                    <a:pt x="122563" y="7473"/>
                    <a:pt x="89440" y="13169"/>
                  </a:cubicBezTo>
                  <a:cubicBezTo>
                    <a:pt x="70740" y="16384"/>
                    <a:pt x="44425" y="20283"/>
                    <a:pt x="20547" y="46602"/>
                  </a:cubicBezTo>
                  <a:cubicBezTo>
                    <a:pt x="8850" y="59493"/>
                    <a:pt x="0" y="73008"/>
                    <a:pt x="3350" y="82057"/>
                  </a:cubicBez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9900115">
              <a:off x="1990765" y="4052272"/>
              <a:ext cx="4757597" cy="2909995"/>
            </a:xfrm>
            <a:custGeom>
              <a:avLst/>
              <a:gdLst/>
              <a:ahLst/>
              <a:cxnLst/>
              <a:rect l="l" t="t" r="r" b="b"/>
              <a:pathLst>
                <a:path w="156244" h="95567" extrusionOk="0">
                  <a:moveTo>
                    <a:pt x="3350" y="82057"/>
                  </a:moveTo>
                  <a:cubicBezTo>
                    <a:pt x="7019" y="91971"/>
                    <a:pt x="24973" y="95566"/>
                    <a:pt x="38566" y="90260"/>
                  </a:cubicBezTo>
                  <a:cubicBezTo>
                    <a:pt x="50485" y="85609"/>
                    <a:pt x="52334" y="74775"/>
                    <a:pt x="62636" y="69421"/>
                  </a:cubicBezTo>
                  <a:cubicBezTo>
                    <a:pt x="83703" y="58468"/>
                    <a:pt x="101745" y="83968"/>
                    <a:pt x="122627" y="74822"/>
                  </a:cubicBezTo>
                  <a:cubicBezTo>
                    <a:pt x="144809" y="65109"/>
                    <a:pt x="156243" y="24424"/>
                    <a:pt x="147983" y="9728"/>
                  </a:cubicBezTo>
                  <a:cubicBezTo>
                    <a:pt x="142518" y="1"/>
                    <a:pt x="122563" y="7473"/>
                    <a:pt x="89440" y="13169"/>
                  </a:cubicBezTo>
                  <a:cubicBezTo>
                    <a:pt x="70740" y="16384"/>
                    <a:pt x="44425" y="20283"/>
                    <a:pt x="20547" y="46602"/>
                  </a:cubicBezTo>
                  <a:cubicBezTo>
                    <a:pt x="8850" y="59493"/>
                    <a:pt x="0" y="73008"/>
                    <a:pt x="3350" y="82057"/>
                  </a:cubicBez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84600" y="1178425"/>
            <a:ext cx="5974800" cy="23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587500" y="3540325"/>
            <a:ext cx="3969000" cy="415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-721003" y="-979895"/>
            <a:ext cx="10570412" cy="6911089"/>
            <a:chOff x="-721003" y="-979895"/>
            <a:chExt cx="10570412" cy="6911089"/>
          </a:xfrm>
        </p:grpSpPr>
        <p:sp>
          <p:nvSpPr>
            <p:cNvPr id="16" name="Google Shape;16;p2"/>
            <p:cNvSpPr/>
            <p:nvPr/>
          </p:nvSpPr>
          <p:spPr>
            <a:xfrm rot="-2108003">
              <a:off x="8323556" y="4405342"/>
              <a:ext cx="1275106" cy="1275106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7" name="Google Shape;17;p2"/>
            <p:cNvGrpSpPr/>
            <p:nvPr/>
          </p:nvGrpSpPr>
          <p:grpSpPr>
            <a:xfrm>
              <a:off x="-721003" y="-979895"/>
              <a:ext cx="1826475" cy="1826475"/>
              <a:chOff x="-721003" y="-979895"/>
              <a:chExt cx="1826475" cy="1826475"/>
            </a:xfrm>
          </p:grpSpPr>
          <p:sp>
            <p:nvSpPr>
              <p:cNvPr id="18" name="Google Shape;18;p2"/>
              <p:cNvSpPr/>
              <p:nvPr/>
            </p:nvSpPr>
            <p:spPr>
              <a:xfrm rot="9000159">
                <a:off x="-487654" y="-746546"/>
                <a:ext cx="1275102" cy="1275102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9000159">
                <a:off x="-402979" y="-661871"/>
                <a:ext cx="1275102" cy="1275102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20" name="Google Shape;20;p2"/>
          <p:cNvGrpSpPr/>
          <p:nvPr/>
        </p:nvGrpSpPr>
        <p:grpSpPr>
          <a:xfrm>
            <a:off x="8362826" y="2320628"/>
            <a:ext cx="534506" cy="450377"/>
            <a:chOff x="4785125" y="550675"/>
            <a:chExt cx="440539" cy="371200"/>
          </a:xfrm>
        </p:grpSpPr>
        <p:sp>
          <p:nvSpPr>
            <p:cNvPr id="21" name="Google Shape;21;p2"/>
            <p:cNvSpPr/>
            <p:nvPr/>
          </p:nvSpPr>
          <p:spPr>
            <a:xfrm>
              <a:off x="4785125" y="550675"/>
              <a:ext cx="71400" cy="7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969695" y="550675"/>
              <a:ext cx="71400" cy="7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154264" y="550675"/>
              <a:ext cx="71400" cy="7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85125" y="700725"/>
              <a:ext cx="71400" cy="7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969695" y="700725"/>
              <a:ext cx="71400" cy="7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154264" y="700725"/>
              <a:ext cx="71400" cy="7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785125" y="850775"/>
              <a:ext cx="71400" cy="7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969695" y="850775"/>
              <a:ext cx="71400" cy="7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154264" y="850775"/>
              <a:ext cx="71400" cy="7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211725" y="344725"/>
            <a:ext cx="8591846" cy="4584075"/>
            <a:chOff x="211725" y="344725"/>
            <a:chExt cx="8591846" cy="4584075"/>
          </a:xfrm>
        </p:grpSpPr>
        <p:grpSp>
          <p:nvGrpSpPr>
            <p:cNvPr id="31" name="Google Shape;31;p2"/>
            <p:cNvGrpSpPr/>
            <p:nvPr/>
          </p:nvGrpSpPr>
          <p:grpSpPr>
            <a:xfrm>
              <a:off x="211725" y="4634700"/>
              <a:ext cx="972375" cy="294100"/>
              <a:chOff x="211725" y="4634700"/>
              <a:chExt cx="972375" cy="294100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211725" y="4732600"/>
                <a:ext cx="758100" cy="196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426000" y="4634700"/>
                <a:ext cx="758100" cy="196200"/>
              </a:xfrm>
              <a:prstGeom prst="roundRect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4" name="Google Shape;34;p2"/>
            <p:cNvGrpSpPr/>
            <p:nvPr/>
          </p:nvGrpSpPr>
          <p:grpSpPr>
            <a:xfrm>
              <a:off x="8498888" y="344725"/>
              <a:ext cx="304683" cy="972375"/>
              <a:chOff x="8498888" y="344725"/>
              <a:chExt cx="304683" cy="972375"/>
            </a:xfrm>
          </p:grpSpPr>
          <p:sp>
            <p:nvSpPr>
              <p:cNvPr id="35" name="Google Shape;35;p2"/>
              <p:cNvSpPr/>
              <p:nvPr/>
            </p:nvSpPr>
            <p:spPr>
              <a:xfrm rot="5400000">
                <a:off x="8217938" y="625675"/>
                <a:ext cx="758100" cy="196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5400000">
                <a:off x="8326421" y="839950"/>
                <a:ext cx="758100" cy="196200"/>
              </a:xfrm>
              <a:prstGeom prst="roundRect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24"/>
          <p:cNvSpPr txBox="1">
            <a:spLocks noGrp="1"/>
          </p:cNvSpPr>
          <p:nvPr>
            <p:ph type="subTitle" idx="1"/>
          </p:nvPr>
        </p:nvSpPr>
        <p:spPr>
          <a:xfrm>
            <a:off x="1294375" y="1565625"/>
            <a:ext cx="7129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24"/>
          <p:cNvSpPr txBox="1">
            <a:spLocks noGrp="1"/>
          </p:cNvSpPr>
          <p:nvPr>
            <p:ph type="subTitle" idx="2"/>
          </p:nvPr>
        </p:nvSpPr>
        <p:spPr>
          <a:xfrm>
            <a:off x="1294385" y="2685149"/>
            <a:ext cx="7129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24"/>
          <p:cNvSpPr txBox="1">
            <a:spLocks noGrp="1"/>
          </p:cNvSpPr>
          <p:nvPr>
            <p:ph type="subTitle" idx="3"/>
          </p:nvPr>
        </p:nvSpPr>
        <p:spPr>
          <a:xfrm>
            <a:off x="1294385" y="3804673"/>
            <a:ext cx="7129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24"/>
          <p:cNvSpPr txBox="1">
            <a:spLocks noGrp="1"/>
          </p:cNvSpPr>
          <p:nvPr>
            <p:ph type="subTitle" idx="4"/>
          </p:nvPr>
        </p:nvSpPr>
        <p:spPr>
          <a:xfrm>
            <a:off x="1294375" y="1235025"/>
            <a:ext cx="71298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200" b="1"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08" name="Google Shape;508;p24"/>
          <p:cNvSpPr txBox="1">
            <a:spLocks noGrp="1"/>
          </p:cNvSpPr>
          <p:nvPr>
            <p:ph type="subTitle" idx="5"/>
          </p:nvPr>
        </p:nvSpPr>
        <p:spPr>
          <a:xfrm>
            <a:off x="1294375" y="2395382"/>
            <a:ext cx="71298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200" b="1"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09" name="Google Shape;509;p24"/>
          <p:cNvSpPr txBox="1">
            <a:spLocks noGrp="1"/>
          </p:cNvSpPr>
          <p:nvPr>
            <p:ph type="subTitle" idx="6"/>
          </p:nvPr>
        </p:nvSpPr>
        <p:spPr>
          <a:xfrm>
            <a:off x="1294375" y="3555738"/>
            <a:ext cx="71298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200" b="1"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510" name="Google Shape;510;p24"/>
          <p:cNvGrpSpPr/>
          <p:nvPr/>
        </p:nvGrpSpPr>
        <p:grpSpPr>
          <a:xfrm>
            <a:off x="-1895400" y="-799829"/>
            <a:ext cx="12646058" cy="6352479"/>
            <a:chOff x="-1895400" y="-799829"/>
            <a:chExt cx="12646058" cy="6352479"/>
          </a:xfrm>
        </p:grpSpPr>
        <p:sp>
          <p:nvSpPr>
            <p:cNvPr id="511" name="Google Shape;511;p24"/>
            <p:cNvSpPr/>
            <p:nvPr/>
          </p:nvSpPr>
          <p:spPr>
            <a:xfrm rot="-4845741">
              <a:off x="-2461009" y="1481536"/>
              <a:ext cx="4798377" cy="2934938"/>
            </a:xfrm>
            <a:custGeom>
              <a:avLst/>
              <a:gdLst/>
              <a:ahLst/>
              <a:cxnLst/>
              <a:rect l="l" t="t" r="r" b="b"/>
              <a:pathLst>
                <a:path w="156244" h="95567" extrusionOk="0">
                  <a:moveTo>
                    <a:pt x="3350" y="82057"/>
                  </a:moveTo>
                  <a:cubicBezTo>
                    <a:pt x="7019" y="91971"/>
                    <a:pt x="24973" y="95566"/>
                    <a:pt x="38566" y="90260"/>
                  </a:cubicBezTo>
                  <a:cubicBezTo>
                    <a:pt x="50485" y="85609"/>
                    <a:pt x="52334" y="74775"/>
                    <a:pt x="62636" y="69421"/>
                  </a:cubicBezTo>
                  <a:cubicBezTo>
                    <a:pt x="83703" y="58468"/>
                    <a:pt x="101745" y="83968"/>
                    <a:pt x="122627" y="74822"/>
                  </a:cubicBezTo>
                  <a:cubicBezTo>
                    <a:pt x="144809" y="65109"/>
                    <a:pt x="156243" y="24424"/>
                    <a:pt x="147983" y="9728"/>
                  </a:cubicBezTo>
                  <a:cubicBezTo>
                    <a:pt x="142518" y="1"/>
                    <a:pt x="122563" y="7473"/>
                    <a:pt x="89440" y="13169"/>
                  </a:cubicBezTo>
                  <a:cubicBezTo>
                    <a:pt x="70740" y="16384"/>
                    <a:pt x="44425" y="20283"/>
                    <a:pt x="20547" y="46602"/>
                  </a:cubicBezTo>
                  <a:cubicBezTo>
                    <a:pt x="8850" y="59493"/>
                    <a:pt x="0" y="73008"/>
                    <a:pt x="3350" y="82057"/>
                  </a:cubicBez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4"/>
            <p:cNvSpPr/>
            <p:nvPr/>
          </p:nvSpPr>
          <p:spPr>
            <a:xfrm rot="5400000">
              <a:off x="6884100" y="131867"/>
              <a:ext cx="4798253" cy="2934863"/>
            </a:xfrm>
            <a:custGeom>
              <a:avLst/>
              <a:gdLst/>
              <a:ahLst/>
              <a:cxnLst/>
              <a:rect l="l" t="t" r="r" b="b"/>
              <a:pathLst>
                <a:path w="156244" h="95567" extrusionOk="0">
                  <a:moveTo>
                    <a:pt x="3350" y="82057"/>
                  </a:moveTo>
                  <a:cubicBezTo>
                    <a:pt x="7019" y="91971"/>
                    <a:pt x="24973" y="95566"/>
                    <a:pt x="38566" y="90260"/>
                  </a:cubicBezTo>
                  <a:cubicBezTo>
                    <a:pt x="50485" y="85609"/>
                    <a:pt x="52334" y="74775"/>
                    <a:pt x="62636" y="69421"/>
                  </a:cubicBezTo>
                  <a:cubicBezTo>
                    <a:pt x="83703" y="58468"/>
                    <a:pt x="101745" y="83968"/>
                    <a:pt x="122627" y="74822"/>
                  </a:cubicBezTo>
                  <a:cubicBezTo>
                    <a:pt x="144809" y="65109"/>
                    <a:pt x="156243" y="24424"/>
                    <a:pt x="147983" y="9728"/>
                  </a:cubicBezTo>
                  <a:cubicBezTo>
                    <a:pt x="142518" y="1"/>
                    <a:pt x="122563" y="7473"/>
                    <a:pt x="89440" y="13169"/>
                  </a:cubicBezTo>
                  <a:cubicBezTo>
                    <a:pt x="70740" y="16384"/>
                    <a:pt x="44425" y="20283"/>
                    <a:pt x="20547" y="46602"/>
                  </a:cubicBezTo>
                  <a:cubicBezTo>
                    <a:pt x="8850" y="59493"/>
                    <a:pt x="0" y="73008"/>
                    <a:pt x="3350" y="82057"/>
                  </a:cubicBez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24"/>
          <p:cNvGrpSpPr/>
          <p:nvPr/>
        </p:nvGrpSpPr>
        <p:grpSpPr>
          <a:xfrm>
            <a:off x="6587638" y="105025"/>
            <a:ext cx="972375" cy="294100"/>
            <a:chOff x="6587638" y="105025"/>
            <a:chExt cx="972375" cy="294100"/>
          </a:xfrm>
        </p:grpSpPr>
        <p:sp>
          <p:nvSpPr>
            <p:cNvPr id="514" name="Google Shape;514;p24"/>
            <p:cNvSpPr/>
            <p:nvPr/>
          </p:nvSpPr>
          <p:spPr>
            <a:xfrm>
              <a:off x="6587638" y="202925"/>
              <a:ext cx="758100" cy="196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6801913" y="105025"/>
              <a:ext cx="758100" cy="1962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516" name="Google Shape;516;p24"/>
          <p:cNvGrpSpPr/>
          <p:nvPr/>
        </p:nvGrpSpPr>
        <p:grpSpPr>
          <a:xfrm>
            <a:off x="176987" y="257706"/>
            <a:ext cx="8811202" cy="4697742"/>
            <a:chOff x="176987" y="257706"/>
            <a:chExt cx="8811202" cy="4697742"/>
          </a:xfrm>
        </p:grpSpPr>
        <p:grpSp>
          <p:nvGrpSpPr>
            <p:cNvPr id="517" name="Google Shape;517;p24"/>
            <p:cNvGrpSpPr/>
            <p:nvPr/>
          </p:nvGrpSpPr>
          <p:grpSpPr>
            <a:xfrm rot="5400000">
              <a:off x="358860" y="75832"/>
              <a:ext cx="86630" cy="450377"/>
              <a:chOff x="4969695" y="550675"/>
              <a:chExt cx="71400" cy="371200"/>
            </a:xfrm>
          </p:grpSpPr>
          <p:sp>
            <p:nvSpPr>
              <p:cNvPr id="518" name="Google Shape;518;p24"/>
              <p:cNvSpPr/>
              <p:nvPr/>
            </p:nvSpPr>
            <p:spPr>
              <a:xfrm>
                <a:off x="4969695" y="550675"/>
                <a:ext cx="71400" cy="711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9" name="Google Shape;519;p24"/>
              <p:cNvSpPr/>
              <p:nvPr/>
            </p:nvSpPr>
            <p:spPr>
              <a:xfrm>
                <a:off x="4969695" y="700725"/>
                <a:ext cx="71400" cy="711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0" name="Google Shape;520;p24"/>
              <p:cNvSpPr/>
              <p:nvPr/>
            </p:nvSpPr>
            <p:spPr>
              <a:xfrm>
                <a:off x="4969695" y="850775"/>
                <a:ext cx="71400" cy="711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521" name="Google Shape;521;p24"/>
            <p:cNvGrpSpPr/>
            <p:nvPr/>
          </p:nvGrpSpPr>
          <p:grpSpPr>
            <a:xfrm rot="5400000">
              <a:off x="8719685" y="4686945"/>
              <a:ext cx="86630" cy="450377"/>
              <a:chOff x="4969695" y="550675"/>
              <a:chExt cx="71400" cy="371200"/>
            </a:xfrm>
          </p:grpSpPr>
          <p:sp>
            <p:nvSpPr>
              <p:cNvPr id="522" name="Google Shape;522;p24"/>
              <p:cNvSpPr/>
              <p:nvPr/>
            </p:nvSpPr>
            <p:spPr>
              <a:xfrm>
                <a:off x="4969695" y="550675"/>
                <a:ext cx="71400" cy="711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3" name="Google Shape;523;p24"/>
              <p:cNvSpPr/>
              <p:nvPr/>
            </p:nvSpPr>
            <p:spPr>
              <a:xfrm>
                <a:off x="4969695" y="700725"/>
                <a:ext cx="71400" cy="711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4" name="Google Shape;524;p24"/>
              <p:cNvSpPr/>
              <p:nvPr/>
            </p:nvSpPr>
            <p:spPr>
              <a:xfrm>
                <a:off x="4969695" y="850775"/>
                <a:ext cx="71400" cy="711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_1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7"/>
          <p:cNvSpPr txBox="1">
            <a:spLocks noGrp="1"/>
          </p:cNvSpPr>
          <p:nvPr>
            <p:ph type="title" hasCustomPrompt="1"/>
          </p:nvPr>
        </p:nvSpPr>
        <p:spPr>
          <a:xfrm>
            <a:off x="2223600" y="780712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0" name="Google Shape;620;p27"/>
          <p:cNvSpPr txBox="1">
            <a:spLocks noGrp="1"/>
          </p:cNvSpPr>
          <p:nvPr>
            <p:ph type="subTitle" idx="1"/>
          </p:nvPr>
        </p:nvSpPr>
        <p:spPr>
          <a:xfrm>
            <a:off x="2223600" y="1288075"/>
            <a:ext cx="46968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1" name="Google Shape;621;p27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213296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2" name="Google Shape;622;p27"/>
          <p:cNvSpPr txBox="1">
            <a:spLocks noGrp="1"/>
          </p:cNvSpPr>
          <p:nvPr>
            <p:ph type="subTitle" idx="3"/>
          </p:nvPr>
        </p:nvSpPr>
        <p:spPr>
          <a:xfrm>
            <a:off x="2223600" y="2640327"/>
            <a:ext cx="46968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3" name="Google Shape;623;p27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485224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4" name="Google Shape;624;p27"/>
          <p:cNvSpPr txBox="1">
            <a:spLocks noGrp="1"/>
          </p:cNvSpPr>
          <p:nvPr>
            <p:ph type="subTitle" idx="5"/>
          </p:nvPr>
        </p:nvSpPr>
        <p:spPr>
          <a:xfrm>
            <a:off x="2223600" y="3992596"/>
            <a:ext cx="46968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25" name="Google Shape;625;p27"/>
          <p:cNvGrpSpPr/>
          <p:nvPr/>
        </p:nvGrpSpPr>
        <p:grpSpPr>
          <a:xfrm>
            <a:off x="-2148010" y="-2259220"/>
            <a:ext cx="13204551" cy="8505817"/>
            <a:chOff x="-2148010" y="-2259220"/>
            <a:chExt cx="13204551" cy="8505817"/>
          </a:xfrm>
        </p:grpSpPr>
        <p:sp>
          <p:nvSpPr>
            <p:cNvPr id="626" name="Google Shape;626;p27"/>
            <p:cNvSpPr/>
            <p:nvPr/>
          </p:nvSpPr>
          <p:spPr>
            <a:xfrm rot="2006374" flipH="1">
              <a:off x="5890795" y="-1189188"/>
              <a:ext cx="4757717" cy="2910069"/>
            </a:xfrm>
            <a:custGeom>
              <a:avLst/>
              <a:gdLst/>
              <a:ahLst/>
              <a:cxnLst/>
              <a:rect l="l" t="t" r="r" b="b"/>
              <a:pathLst>
                <a:path w="156244" h="95567" extrusionOk="0">
                  <a:moveTo>
                    <a:pt x="3350" y="82057"/>
                  </a:moveTo>
                  <a:cubicBezTo>
                    <a:pt x="7019" y="91971"/>
                    <a:pt x="24973" y="95566"/>
                    <a:pt x="38566" y="90260"/>
                  </a:cubicBezTo>
                  <a:cubicBezTo>
                    <a:pt x="50485" y="85609"/>
                    <a:pt x="52334" y="74775"/>
                    <a:pt x="62636" y="69421"/>
                  </a:cubicBezTo>
                  <a:cubicBezTo>
                    <a:pt x="83703" y="58468"/>
                    <a:pt x="101745" y="83968"/>
                    <a:pt x="122627" y="74822"/>
                  </a:cubicBezTo>
                  <a:cubicBezTo>
                    <a:pt x="144809" y="65109"/>
                    <a:pt x="156243" y="24424"/>
                    <a:pt x="147983" y="9728"/>
                  </a:cubicBezTo>
                  <a:cubicBezTo>
                    <a:pt x="142518" y="1"/>
                    <a:pt x="122563" y="7473"/>
                    <a:pt x="89440" y="13169"/>
                  </a:cubicBezTo>
                  <a:cubicBezTo>
                    <a:pt x="70740" y="16384"/>
                    <a:pt x="44425" y="20283"/>
                    <a:pt x="20547" y="46602"/>
                  </a:cubicBezTo>
                  <a:cubicBezTo>
                    <a:pt x="8850" y="59493"/>
                    <a:pt x="0" y="73008"/>
                    <a:pt x="3350" y="82057"/>
                  </a:cubicBez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7"/>
            <p:cNvSpPr/>
            <p:nvPr/>
          </p:nvSpPr>
          <p:spPr>
            <a:xfrm rot="-6348052" flipH="1">
              <a:off x="-2870899" y="305221"/>
              <a:ext cx="7168252" cy="3918595"/>
            </a:xfrm>
            <a:custGeom>
              <a:avLst/>
              <a:gdLst/>
              <a:ahLst/>
              <a:cxnLst/>
              <a:rect l="l" t="t" r="r" b="b"/>
              <a:pathLst>
                <a:path w="156244" h="95567" extrusionOk="0">
                  <a:moveTo>
                    <a:pt x="3350" y="82057"/>
                  </a:moveTo>
                  <a:cubicBezTo>
                    <a:pt x="7019" y="91971"/>
                    <a:pt x="24973" y="95566"/>
                    <a:pt x="38566" y="90260"/>
                  </a:cubicBezTo>
                  <a:cubicBezTo>
                    <a:pt x="50485" y="85609"/>
                    <a:pt x="52334" y="74775"/>
                    <a:pt x="62636" y="69421"/>
                  </a:cubicBezTo>
                  <a:cubicBezTo>
                    <a:pt x="83703" y="58468"/>
                    <a:pt x="101745" y="83968"/>
                    <a:pt x="122627" y="74822"/>
                  </a:cubicBezTo>
                  <a:cubicBezTo>
                    <a:pt x="144809" y="65109"/>
                    <a:pt x="156243" y="24424"/>
                    <a:pt x="147983" y="9728"/>
                  </a:cubicBezTo>
                  <a:cubicBezTo>
                    <a:pt x="142518" y="1"/>
                    <a:pt x="122563" y="7473"/>
                    <a:pt x="89440" y="13169"/>
                  </a:cubicBezTo>
                  <a:cubicBezTo>
                    <a:pt x="70740" y="16384"/>
                    <a:pt x="44425" y="20283"/>
                    <a:pt x="20547" y="46602"/>
                  </a:cubicBezTo>
                  <a:cubicBezTo>
                    <a:pt x="8850" y="59493"/>
                    <a:pt x="0" y="73008"/>
                    <a:pt x="3350" y="82057"/>
                  </a:cubicBez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7"/>
          <p:cNvGrpSpPr/>
          <p:nvPr/>
        </p:nvGrpSpPr>
        <p:grpSpPr>
          <a:xfrm>
            <a:off x="139797" y="379900"/>
            <a:ext cx="382388" cy="322202"/>
            <a:chOff x="4785125" y="550675"/>
            <a:chExt cx="440539" cy="371200"/>
          </a:xfrm>
        </p:grpSpPr>
        <p:sp>
          <p:nvSpPr>
            <p:cNvPr id="629" name="Google Shape;629;p27"/>
            <p:cNvSpPr/>
            <p:nvPr/>
          </p:nvSpPr>
          <p:spPr>
            <a:xfrm>
              <a:off x="4785125" y="550675"/>
              <a:ext cx="71400" cy="7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0" name="Google Shape;630;p27"/>
            <p:cNvSpPr/>
            <p:nvPr/>
          </p:nvSpPr>
          <p:spPr>
            <a:xfrm>
              <a:off x="4969695" y="550675"/>
              <a:ext cx="71400" cy="7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1" name="Google Shape;631;p27"/>
            <p:cNvSpPr/>
            <p:nvPr/>
          </p:nvSpPr>
          <p:spPr>
            <a:xfrm>
              <a:off x="5154264" y="550675"/>
              <a:ext cx="71400" cy="7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4785125" y="700725"/>
              <a:ext cx="71400" cy="7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4969695" y="700725"/>
              <a:ext cx="71400" cy="7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5154264" y="700725"/>
              <a:ext cx="71400" cy="7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4785125" y="850775"/>
              <a:ext cx="71400" cy="7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4969695" y="850775"/>
              <a:ext cx="71400" cy="7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5154264" y="850775"/>
              <a:ext cx="71400" cy="7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638" name="Google Shape;638;p27"/>
          <p:cNvGrpSpPr/>
          <p:nvPr/>
        </p:nvGrpSpPr>
        <p:grpSpPr>
          <a:xfrm>
            <a:off x="139800" y="4715050"/>
            <a:ext cx="8923775" cy="294100"/>
            <a:chOff x="139800" y="4715050"/>
            <a:chExt cx="8923775" cy="294100"/>
          </a:xfrm>
        </p:grpSpPr>
        <p:sp>
          <p:nvSpPr>
            <p:cNvPr id="639" name="Google Shape;639;p27"/>
            <p:cNvSpPr/>
            <p:nvPr/>
          </p:nvSpPr>
          <p:spPr>
            <a:xfrm>
              <a:off x="139800" y="4812950"/>
              <a:ext cx="758100" cy="196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354075" y="4715050"/>
              <a:ext cx="758100" cy="1962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8091200" y="4812950"/>
              <a:ext cx="758100" cy="196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8305475" y="4715050"/>
              <a:ext cx="758100" cy="1962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643" name="Google Shape;643;p27"/>
          <p:cNvGrpSpPr/>
          <p:nvPr/>
        </p:nvGrpSpPr>
        <p:grpSpPr>
          <a:xfrm>
            <a:off x="-664416" y="-144255"/>
            <a:ext cx="10649700" cy="4226113"/>
            <a:chOff x="-664416" y="-144255"/>
            <a:chExt cx="10649700" cy="4226113"/>
          </a:xfrm>
        </p:grpSpPr>
        <p:sp>
          <p:nvSpPr>
            <p:cNvPr id="644" name="Google Shape;644;p27"/>
            <p:cNvSpPr/>
            <p:nvPr/>
          </p:nvSpPr>
          <p:spPr>
            <a:xfrm rot="-2108003">
              <a:off x="8459431" y="106492"/>
              <a:ext cx="1275106" cy="1275106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45" name="Google Shape;645;p27"/>
            <p:cNvSpPr/>
            <p:nvPr/>
          </p:nvSpPr>
          <p:spPr>
            <a:xfrm rot="-2108003">
              <a:off x="-413669" y="2556004"/>
              <a:ext cx="1275106" cy="1275106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" name="Google Shape;686;p29"/>
          <p:cNvGrpSpPr/>
          <p:nvPr/>
        </p:nvGrpSpPr>
        <p:grpSpPr>
          <a:xfrm>
            <a:off x="-462535" y="-2264490"/>
            <a:ext cx="11789214" cy="9359742"/>
            <a:chOff x="-462535" y="-2264490"/>
            <a:chExt cx="11789214" cy="9359742"/>
          </a:xfrm>
        </p:grpSpPr>
        <p:sp>
          <p:nvSpPr>
            <p:cNvPr id="687" name="Google Shape;687;p29"/>
            <p:cNvSpPr/>
            <p:nvPr/>
          </p:nvSpPr>
          <p:spPr>
            <a:xfrm rot="-9899861">
              <a:off x="-243568" y="3790104"/>
              <a:ext cx="6343723" cy="2527152"/>
            </a:xfrm>
            <a:custGeom>
              <a:avLst/>
              <a:gdLst/>
              <a:ahLst/>
              <a:cxnLst/>
              <a:rect l="l" t="t" r="r" b="b"/>
              <a:pathLst>
                <a:path w="156244" h="95567" extrusionOk="0">
                  <a:moveTo>
                    <a:pt x="3350" y="82057"/>
                  </a:moveTo>
                  <a:cubicBezTo>
                    <a:pt x="7019" y="91971"/>
                    <a:pt x="24973" y="95566"/>
                    <a:pt x="38566" y="90260"/>
                  </a:cubicBezTo>
                  <a:cubicBezTo>
                    <a:pt x="50485" y="85609"/>
                    <a:pt x="52334" y="74775"/>
                    <a:pt x="62636" y="69421"/>
                  </a:cubicBezTo>
                  <a:cubicBezTo>
                    <a:pt x="83703" y="58468"/>
                    <a:pt x="101745" y="83968"/>
                    <a:pt x="122627" y="74822"/>
                  </a:cubicBezTo>
                  <a:cubicBezTo>
                    <a:pt x="144809" y="65109"/>
                    <a:pt x="156243" y="24424"/>
                    <a:pt x="147983" y="9728"/>
                  </a:cubicBezTo>
                  <a:cubicBezTo>
                    <a:pt x="142518" y="1"/>
                    <a:pt x="122563" y="7473"/>
                    <a:pt x="89440" y="13169"/>
                  </a:cubicBezTo>
                  <a:cubicBezTo>
                    <a:pt x="70740" y="16384"/>
                    <a:pt x="44425" y="20283"/>
                    <a:pt x="20547" y="46602"/>
                  </a:cubicBezTo>
                  <a:cubicBezTo>
                    <a:pt x="8850" y="59493"/>
                    <a:pt x="0" y="73008"/>
                    <a:pt x="3350" y="82057"/>
                  </a:cubicBez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 rot="1190251">
              <a:off x="4742771" y="-1263124"/>
              <a:ext cx="6343382" cy="2527149"/>
            </a:xfrm>
            <a:custGeom>
              <a:avLst/>
              <a:gdLst/>
              <a:ahLst/>
              <a:cxnLst/>
              <a:rect l="l" t="t" r="r" b="b"/>
              <a:pathLst>
                <a:path w="156244" h="95567" extrusionOk="0">
                  <a:moveTo>
                    <a:pt x="3350" y="82057"/>
                  </a:moveTo>
                  <a:cubicBezTo>
                    <a:pt x="7019" y="91971"/>
                    <a:pt x="24973" y="95566"/>
                    <a:pt x="38566" y="90260"/>
                  </a:cubicBezTo>
                  <a:cubicBezTo>
                    <a:pt x="50485" y="85609"/>
                    <a:pt x="52334" y="74775"/>
                    <a:pt x="62636" y="69421"/>
                  </a:cubicBezTo>
                  <a:cubicBezTo>
                    <a:pt x="83703" y="58468"/>
                    <a:pt x="101745" y="83968"/>
                    <a:pt x="122627" y="74822"/>
                  </a:cubicBezTo>
                  <a:cubicBezTo>
                    <a:pt x="144809" y="65109"/>
                    <a:pt x="156243" y="24424"/>
                    <a:pt x="147983" y="9728"/>
                  </a:cubicBezTo>
                  <a:cubicBezTo>
                    <a:pt x="142518" y="1"/>
                    <a:pt x="122563" y="7473"/>
                    <a:pt x="89440" y="13169"/>
                  </a:cubicBezTo>
                  <a:cubicBezTo>
                    <a:pt x="70740" y="16384"/>
                    <a:pt x="44425" y="20283"/>
                    <a:pt x="20547" y="46602"/>
                  </a:cubicBezTo>
                  <a:cubicBezTo>
                    <a:pt x="8850" y="59493"/>
                    <a:pt x="0" y="73008"/>
                    <a:pt x="3350" y="82057"/>
                  </a:cubicBez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29"/>
          <p:cNvGrpSpPr/>
          <p:nvPr/>
        </p:nvGrpSpPr>
        <p:grpSpPr>
          <a:xfrm>
            <a:off x="-762859" y="713918"/>
            <a:ext cx="10620525" cy="3572893"/>
            <a:chOff x="-762859" y="713918"/>
            <a:chExt cx="10620525" cy="3572893"/>
          </a:xfrm>
        </p:grpSpPr>
        <p:sp>
          <p:nvSpPr>
            <p:cNvPr id="690" name="Google Shape;690;p29"/>
            <p:cNvSpPr/>
            <p:nvPr/>
          </p:nvSpPr>
          <p:spPr>
            <a:xfrm rot="5400000">
              <a:off x="-762859" y="3012110"/>
              <a:ext cx="1274700" cy="12747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1" name="Google Shape;691;p29"/>
            <p:cNvSpPr/>
            <p:nvPr/>
          </p:nvSpPr>
          <p:spPr>
            <a:xfrm rot="-5400000" flipH="1">
              <a:off x="8582966" y="713918"/>
              <a:ext cx="1274700" cy="12747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692" name="Google Shape;692;p29"/>
          <p:cNvGrpSpPr/>
          <p:nvPr/>
        </p:nvGrpSpPr>
        <p:grpSpPr>
          <a:xfrm>
            <a:off x="168360" y="168552"/>
            <a:ext cx="8656405" cy="4748570"/>
            <a:chOff x="168360" y="168552"/>
            <a:chExt cx="8656405" cy="4748570"/>
          </a:xfrm>
        </p:grpSpPr>
        <p:grpSp>
          <p:nvGrpSpPr>
            <p:cNvPr id="693" name="Google Shape;693;p29"/>
            <p:cNvGrpSpPr/>
            <p:nvPr/>
          </p:nvGrpSpPr>
          <p:grpSpPr>
            <a:xfrm>
              <a:off x="168360" y="4466745"/>
              <a:ext cx="86630" cy="450377"/>
              <a:chOff x="4969695" y="550675"/>
              <a:chExt cx="71400" cy="371200"/>
            </a:xfrm>
          </p:grpSpPr>
          <p:sp>
            <p:nvSpPr>
              <p:cNvPr id="694" name="Google Shape;694;p29"/>
              <p:cNvSpPr/>
              <p:nvPr/>
            </p:nvSpPr>
            <p:spPr>
              <a:xfrm>
                <a:off x="4969695" y="550675"/>
                <a:ext cx="71400" cy="711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95" name="Google Shape;695;p29"/>
              <p:cNvSpPr/>
              <p:nvPr/>
            </p:nvSpPr>
            <p:spPr>
              <a:xfrm>
                <a:off x="4969695" y="700725"/>
                <a:ext cx="71400" cy="711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96" name="Google Shape;696;p29"/>
              <p:cNvSpPr/>
              <p:nvPr/>
            </p:nvSpPr>
            <p:spPr>
              <a:xfrm>
                <a:off x="4969695" y="850775"/>
                <a:ext cx="71400" cy="711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97" name="Google Shape;697;p29"/>
            <p:cNvGrpSpPr/>
            <p:nvPr/>
          </p:nvGrpSpPr>
          <p:grpSpPr>
            <a:xfrm>
              <a:off x="168360" y="2265395"/>
              <a:ext cx="86630" cy="450377"/>
              <a:chOff x="4969695" y="550675"/>
              <a:chExt cx="71400" cy="371200"/>
            </a:xfrm>
          </p:grpSpPr>
          <p:sp>
            <p:nvSpPr>
              <p:cNvPr id="698" name="Google Shape;698;p29"/>
              <p:cNvSpPr/>
              <p:nvPr/>
            </p:nvSpPr>
            <p:spPr>
              <a:xfrm>
                <a:off x="4969695" y="550675"/>
                <a:ext cx="71400" cy="711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99" name="Google Shape;699;p29"/>
              <p:cNvSpPr/>
              <p:nvPr/>
            </p:nvSpPr>
            <p:spPr>
              <a:xfrm>
                <a:off x="4969695" y="700725"/>
                <a:ext cx="71400" cy="711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0" name="Google Shape;700;p29"/>
              <p:cNvSpPr/>
              <p:nvPr/>
            </p:nvSpPr>
            <p:spPr>
              <a:xfrm>
                <a:off x="4969695" y="850775"/>
                <a:ext cx="71400" cy="711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01" name="Google Shape;701;p29"/>
            <p:cNvGrpSpPr/>
            <p:nvPr/>
          </p:nvGrpSpPr>
          <p:grpSpPr>
            <a:xfrm>
              <a:off x="8738135" y="168552"/>
              <a:ext cx="86630" cy="2365402"/>
              <a:chOff x="8738135" y="168552"/>
              <a:chExt cx="86630" cy="2365402"/>
            </a:xfrm>
          </p:grpSpPr>
          <p:grpSp>
            <p:nvGrpSpPr>
              <p:cNvPr id="702" name="Google Shape;702;p29"/>
              <p:cNvGrpSpPr/>
              <p:nvPr/>
            </p:nvGrpSpPr>
            <p:grpSpPr>
              <a:xfrm>
                <a:off x="8738135" y="168552"/>
                <a:ext cx="86630" cy="450377"/>
                <a:chOff x="4969695" y="550675"/>
                <a:chExt cx="71400" cy="371200"/>
              </a:xfrm>
            </p:grpSpPr>
            <p:sp>
              <p:nvSpPr>
                <p:cNvPr id="703" name="Google Shape;703;p29"/>
                <p:cNvSpPr/>
                <p:nvPr/>
              </p:nvSpPr>
              <p:spPr>
                <a:xfrm>
                  <a:off x="4969695" y="550675"/>
                  <a:ext cx="71400" cy="711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04" name="Google Shape;704;p29"/>
                <p:cNvSpPr/>
                <p:nvPr/>
              </p:nvSpPr>
              <p:spPr>
                <a:xfrm>
                  <a:off x="4969695" y="700725"/>
                  <a:ext cx="71400" cy="711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05" name="Google Shape;705;p29"/>
                <p:cNvSpPr/>
                <p:nvPr/>
              </p:nvSpPr>
              <p:spPr>
                <a:xfrm>
                  <a:off x="4969695" y="850775"/>
                  <a:ext cx="71400" cy="711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706" name="Google Shape;706;p29"/>
              <p:cNvGrpSpPr/>
              <p:nvPr/>
            </p:nvGrpSpPr>
            <p:grpSpPr>
              <a:xfrm>
                <a:off x="8738135" y="2083577"/>
                <a:ext cx="86630" cy="450377"/>
                <a:chOff x="4969695" y="550675"/>
                <a:chExt cx="71400" cy="371200"/>
              </a:xfrm>
            </p:grpSpPr>
            <p:sp>
              <p:nvSpPr>
                <p:cNvPr id="707" name="Google Shape;707;p29"/>
                <p:cNvSpPr/>
                <p:nvPr/>
              </p:nvSpPr>
              <p:spPr>
                <a:xfrm>
                  <a:off x="4969695" y="550675"/>
                  <a:ext cx="71400" cy="711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08" name="Google Shape;708;p29"/>
                <p:cNvSpPr/>
                <p:nvPr/>
              </p:nvSpPr>
              <p:spPr>
                <a:xfrm>
                  <a:off x="4969695" y="700725"/>
                  <a:ext cx="71400" cy="711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09" name="Google Shape;709;p29"/>
                <p:cNvSpPr/>
                <p:nvPr/>
              </p:nvSpPr>
              <p:spPr>
                <a:xfrm>
                  <a:off x="4969695" y="850775"/>
                  <a:ext cx="71400" cy="711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grpSp>
        <p:nvGrpSpPr>
          <p:cNvPr id="710" name="Google Shape;710;p29"/>
          <p:cNvGrpSpPr/>
          <p:nvPr/>
        </p:nvGrpSpPr>
        <p:grpSpPr>
          <a:xfrm>
            <a:off x="168350" y="106400"/>
            <a:ext cx="8856775" cy="4908425"/>
            <a:chOff x="168350" y="106400"/>
            <a:chExt cx="8856775" cy="4908425"/>
          </a:xfrm>
        </p:grpSpPr>
        <p:sp>
          <p:nvSpPr>
            <p:cNvPr id="711" name="Google Shape;711;p29"/>
            <p:cNvSpPr/>
            <p:nvPr/>
          </p:nvSpPr>
          <p:spPr>
            <a:xfrm>
              <a:off x="168350" y="204300"/>
              <a:ext cx="758100" cy="196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382625" y="106400"/>
              <a:ext cx="758100" cy="1962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8052750" y="4818625"/>
              <a:ext cx="758100" cy="196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8267025" y="4720725"/>
              <a:ext cx="758100" cy="1962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" name="Google Shape;716;p30"/>
          <p:cNvGrpSpPr/>
          <p:nvPr/>
        </p:nvGrpSpPr>
        <p:grpSpPr>
          <a:xfrm>
            <a:off x="-2084473" y="-2159553"/>
            <a:ext cx="12967415" cy="9545854"/>
            <a:chOff x="-2084473" y="-2159553"/>
            <a:chExt cx="12967415" cy="9545854"/>
          </a:xfrm>
        </p:grpSpPr>
        <p:sp>
          <p:nvSpPr>
            <p:cNvPr id="717" name="Google Shape;717;p30"/>
            <p:cNvSpPr/>
            <p:nvPr/>
          </p:nvSpPr>
          <p:spPr>
            <a:xfrm rot="9758400" flipH="1">
              <a:off x="2104603" y="3855238"/>
              <a:ext cx="4687981" cy="2897644"/>
            </a:xfrm>
            <a:custGeom>
              <a:avLst/>
              <a:gdLst/>
              <a:ahLst/>
              <a:cxnLst/>
              <a:rect l="l" t="t" r="r" b="b"/>
              <a:pathLst>
                <a:path w="156244" h="95567" extrusionOk="0">
                  <a:moveTo>
                    <a:pt x="3350" y="82057"/>
                  </a:moveTo>
                  <a:cubicBezTo>
                    <a:pt x="7019" y="91971"/>
                    <a:pt x="24973" y="95566"/>
                    <a:pt x="38566" y="90260"/>
                  </a:cubicBezTo>
                  <a:cubicBezTo>
                    <a:pt x="50485" y="85609"/>
                    <a:pt x="52334" y="74775"/>
                    <a:pt x="62636" y="69421"/>
                  </a:cubicBezTo>
                  <a:cubicBezTo>
                    <a:pt x="83703" y="58468"/>
                    <a:pt x="101745" y="83968"/>
                    <a:pt x="122627" y="74822"/>
                  </a:cubicBezTo>
                  <a:cubicBezTo>
                    <a:pt x="144809" y="65109"/>
                    <a:pt x="156243" y="24424"/>
                    <a:pt x="147983" y="9728"/>
                  </a:cubicBezTo>
                  <a:cubicBezTo>
                    <a:pt x="142518" y="1"/>
                    <a:pt x="122563" y="7473"/>
                    <a:pt x="89440" y="13169"/>
                  </a:cubicBezTo>
                  <a:cubicBezTo>
                    <a:pt x="70740" y="16384"/>
                    <a:pt x="44425" y="20283"/>
                    <a:pt x="20547" y="46602"/>
                  </a:cubicBezTo>
                  <a:cubicBezTo>
                    <a:pt x="8850" y="59493"/>
                    <a:pt x="0" y="73008"/>
                    <a:pt x="3350" y="82057"/>
                  </a:cubicBez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0"/>
            <p:cNvSpPr/>
            <p:nvPr/>
          </p:nvSpPr>
          <p:spPr>
            <a:xfrm rot="-2540545" flipH="1">
              <a:off x="-1720096" y="-958631"/>
              <a:ext cx="4688064" cy="2897743"/>
            </a:xfrm>
            <a:custGeom>
              <a:avLst/>
              <a:gdLst/>
              <a:ahLst/>
              <a:cxnLst/>
              <a:rect l="l" t="t" r="r" b="b"/>
              <a:pathLst>
                <a:path w="156244" h="95567" extrusionOk="0">
                  <a:moveTo>
                    <a:pt x="3350" y="82057"/>
                  </a:moveTo>
                  <a:cubicBezTo>
                    <a:pt x="7019" y="91971"/>
                    <a:pt x="24973" y="95566"/>
                    <a:pt x="38566" y="90260"/>
                  </a:cubicBezTo>
                  <a:cubicBezTo>
                    <a:pt x="50485" y="85609"/>
                    <a:pt x="52334" y="74775"/>
                    <a:pt x="62636" y="69421"/>
                  </a:cubicBezTo>
                  <a:cubicBezTo>
                    <a:pt x="83703" y="58468"/>
                    <a:pt x="101745" y="83968"/>
                    <a:pt x="122627" y="74822"/>
                  </a:cubicBezTo>
                  <a:cubicBezTo>
                    <a:pt x="144809" y="65109"/>
                    <a:pt x="156243" y="24424"/>
                    <a:pt x="147983" y="9728"/>
                  </a:cubicBezTo>
                  <a:cubicBezTo>
                    <a:pt x="142518" y="1"/>
                    <a:pt x="122563" y="7473"/>
                    <a:pt x="89440" y="13169"/>
                  </a:cubicBezTo>
                  <a:cubicBezTo>
                    <a:pt x="70740" y="16384"/>
                    <a:pt x="44425" y="20283"/>
                    <a:pt x="20547" y="46602"/>
                  </a:cubicBezTo>
                  <a:cubicBezTo>
                    <a:pt x="8850" y="59493"/>
                    <a:pt x="0" y="73008"/>
                    <a:pt x="3350" y="82057"/>
                  </a:cubicBez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0"/>
            <p:cNvSpPr/>
            <p:nvPr/>
          </p:nvSpPr>
          <p:spPr>
            <a:xfrm rot="1161985" flipH="1">
              <a:off x="5846848" y="-1312613"/>
              <a:ext cx="4688146" cy="2897744"/>
            </a:xfrm>
            <a:custGeom>
              <a:avLst/>
              <a:gdLst/>
              <a:ahLst/>
              <a:cxnLst/>
              <a:rect l="l" t="t" r="r" b="b"/>
              <a:pathLst>
                <a:path w="156244" h="95567" extrusionOk="0">
                  <a:moveTo>
                    <a:pt x="3350" y="82057"/>
                  </a:moveTo>
                  <a:cubicBezTo>
                    <a:pt x="7019" y="91971"/>
                    <a:pt x="24973" y="95566"/>
                    <a:pt x="38566" y="90260"/>
                  </a:cubicBezTo>
                  <a:cubicBezTo>
                    <a:pt x="50485" y="85609"/>
                    <a:pt x="52334" y="74775"/>
                    <a:pt x="62636" y="69421"/>
                  </a:cubicBezTo>
                  <a:cubicBezTo>
                    <a:pt x="83703" y="58468"/>
                    <a:pt x="101745" y="83968"/>
                    <a:pt x="122627" y="74822"/>
                  </a:cubicBezTo>
                  <a:cubicBezTo>
                    <a:pt x="144809" y="65109"/>
                    <a:pt x="156243" y="24424"/>
                    <a:pt x="147983" y="9728"/>
                  </a:cubicBezTo>
                  <a:cubicBezTo>
                    <a:pt x="142518" y="1"/>
                    <a:pt x="122563" y="7473"/>
                    <a:pt x="89440" y="13169"/>
                  </a:cubicBezTo>
                  <a:cubicBezTo>
                    <a:pt x="70740" y="16384"/>
                    <a:pt x="44425" y="20283"/>
                    <a:pt x="20547" y="46602"/>
                  </a:cubicBezTo>
                  <a:cubicBezTo>
                    <a:pt x="8850" y="59493"/>
                    <a:pt x="0" y="73008"/>
                    <a:pt x="3350" y="82057"/>
                  </a:cubicBez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30"/>
          <p:cNvGrpSpPr/>
          <p:nvPr/>
        </p:nvGrpSpPr>
        <p:grpSpPr>
          <a:xfrm>
            <a:off x="139797" y="2769500"/>
            <a:ext cx="8864413" cy="322202"/>
            <a:chOff x="139797" y="2769500"/>
            <a:chExt cx="8864413" cy="322202"/>
          </a:xfrm>
        </p:grpSpPr>
        <p:grpSp>
          <p:nvGrpSpPr>
            <p:cNvPr id="721" name="Google Shape;721;p30"/>
            <p:cNvGrpSpPr/>
            <p:nvPr/>
          </p:nvGrpSpPr>
          <p:grpSpPr>
            <a:xfrm>
              <a:off x="139797" y="2769500"/>
              <a:ext cx="382388" cy="322202"/>
              <a:chOff x="4785125" y="550675"/>
              <a:chExt cx="440539" cy="371200"/>
            </a:xfrm>
          </p:grpSpPr>
          <p:sp>
            <p:nvSpPr>
              <p:cNvPr id="722" name="Google Shape;722;p30"/>
              <p:cNvSpPr/>
              <p:nvPr/>
            </p:nvSpPr>
            <p:spPr>
              <a:xfrm>
                <a:off x="4785125" y="550675"/>
                <a:ext cx="71400" cy="7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3" name="Google Shape;723;p30"/>
              <p:cNvSpPr/>
              <p:nvPr/>
            </p:nvSpPr>
            <p:spPr>
              <a:xfrm>
                <a:off x="4969695" y="550675"/>
                <a:ext cx="71400" cy="7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4" name="Google Shape;724;p30"/>
              <p:cNvSpPr/>
              <p:nvPr/>
            </p:nvSpPr>
            <p:spPr>
              <a:xfrm>
                <a:off x="5154264" y="550675"/>
                <a:ext cx="71400" cy="7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5" name="Google Shape;725;p30"/>
              <p:cNvSpPr/>
              <p:nvPr/>
            </p:nvSpPr>
            <p:spPr>
              <a:xfrm>
                <a:off x="4785125" y="700725"/>
                <a:ext cx="71400" cy="7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6" name="Google Shape;726;p30"/>
              <p:cNvSpPr/>
              <p:nvPr/>
            </p:nvSpPr>
            <p:spPr>
              <a:xfrm>
                <a:off x="4969695" y="700725"/>
                <a:ext cx="71400" cy="7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7" name="Google Shape;727;p30"/>
              <p:cNvSpPr/>
              <p:nvPr/>
            </p:nvSpPr>
            <p:spPr>
              <a:xfrm>
                <a:off x="5154264" y="700725"/>
                <a:ext cx="71400" cy="7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8" name="Google Shape;728;p30"/>
              <p:cNvSpPr/>
              <p:nvPr/>
            </p:nvSpPr>
            <p:spPr>
              <a:xfrm>
                <a:off x="4785125" y="850775"/>
                <a:ext cx="71400" cy="7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9" name="Google Shape;729;p30"/>
              <p:cNvSpPr/>
              <p:nvPr/>
            </p:nvSpPr>
            <p:spPr>
              <a:xfrm>
                <a:off x="4969695" y="850775"/>
                <a:ext cx="71400" cy="7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30" name="Google Shape;730;p30"/>
              <p:cNvSpPr/>
              <p:nvPr/>
            </p:nvSpPr>
            <p:spPr>
              <a:xfrm>
                <a:off x="5154264" y="850775"/>
                <a:ext cx="71400" cy="7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31" name="Google Shape;731;p30"/>
            <p:cNvGrpSpPr/>
            <p:nvPr/>
          </p:nvGrpSpPr>
          <p:grpSpPr>
            <a:xfrm>
              <a:off x="8621822" y="2769500"/>
              <a:ext cx="382388" cy="322202"/>
              <a:chOff x="4785125" y="550675"/>
              <a:chExt cx="440539" cy="371200"/>
            </a:xfrm>
          </p:grpSpPr>
          <p:sp>
            <p:nvSpPr>
              <p:cNvPr id="732" name="Google Shape;732;p30"/>
              <p:cNvSpPr/>
              <p:nvPr/>
            </p:nvSpPr>
            <p:spPr>
              <a:xfrm>
                <a:off x="4785125" y="550675"/>
                <a:ext cx="71400" cy="7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33" name="Google Shape;733;p30"/>
              <p:cNvSpPr/>
              <p:nvPr/>
            </p:nvSpPr>
            <p:spPr>
              <a:xfrm>
                <a:off x="4969695" y="550675"/>
                <a:ext cx="71400" cy="7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34" name="Google Shape;734;p30"/>
              <p:cNvSpPr/>
              <p:nvPr/>
            </p:nvSpPr>
            <p:spPr>
              <a:xfrm>
                <a:off x="5154264" y="550675"/>
                <a:ext cx="71400" cy="7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35" name="Google Shape;735;p30"/>
              <p:cNvSpPr/>
              <p:nvPr/>
            </p:nvSpPr>
            <p:spPr>
              <a:xfrm>
                <a:off x="4785125" y="700725"/>
                <a:ext cx="71400" cy="7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36" name="Google Shape;736;p30"/>
              <p:cNvSpPr/>
              <p:nvPr/>
            </p:nvSpPr>
            <p:spPr>
              <a:xfrm>
                <a:off x="4969695" y="700725"/>
                <a:ext cx="71400" cy="7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37" name="Google Shape;737;p30"/>
              <p:cNvSpPr/>
              <p:nvPr/>
            </p:nvSpPr>
            <p:spPr>
              <a:xfrm>
                <a:off x="5154264" y="700725"/>
                <a:ext cx="71400" cy="7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38" name="Google Shape;738;p30"/>
              <p:cNvSpPr/>
              <p:nvPr/>
            </p:nvSpPr>
            <p:spPr>
              <a:xfrm>
                <a:off x="4785125" y="850775"/>
                <a:ext cx="71400" cy="7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39" name="Google Shape;739;p30"/>
              <p:cNvSpPr/>
              <p:nvPr/>
            </p:nvSpPr>
            <p:spPr>
              <a:xfrm>
                <a:off x="4969695" y="850775"/>
                <a:ext cx="71400" cy="7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0" name="Google Shape;740;p30"/>
              <p:cNvSpPr/>
              <p:nvPr/>
            </p:nvSpPr>
            <p:spPr>
              <a:xfrm>
                <a:off x="5154264" y="850775"/>
                <a:ext cx="71400" cy="7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41" name="Google Shape;741;p30"/>
          <p:cNvGrpSpPr/>
          <p:nvPr/>
        </p:nvGrpSpPr>
        <p:grpSpPr>
          <a:xfrm>
            <a:off x="-674882" y="-761799"/>
            <a:ext cx="10594716" cy="6675088"/>
            <a:chOff x="-674882" y="-761799"/>
            <a:chExt cx="10594716" cy="6675088"/>
          </a:xfrm>
        </p:grpSpPr>
        <p:grpSp>
          <p:nvGrpSpPr>
            <p:cNvPr id="742" name="Google Shape;742;p30"/>
            <p:cNvGrpSpPr/>
            <p:nvPr/>
          </p:nvGrpSpPr>
          <p:grpSpPr>
            <a:xfrm>
              <a:off x="-674882" y="4117189"/>
              <a:ext cx="10594716" cy="1796100"/>
              <a:chOff x="-674882" y="4117189"/>
              <a:chExt cx="10594716" cy="1796100"/>
            </a:xfrm>
          </p:grpSpPr>
          <p:sp>
            <p:nvSpPr>
              <p:cNvPr id="743" name="Google Shape;743;p30"/>
              <p:cNvSpPr/>
              <p:nvPr/>
            </p:nvSpPr>
            <p:spPr>
              <a:xfrm rot="2393616">
                <a:off x="-414380" y="4377691"/>
                <a:ext cx="1275095" cy="1275095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4" name="Google Shape;744;p30"/>
              <p:cNvSpPr/>
              <p:nvPr/>
            </p:nvSpPr>
            <p:spPr>
              <a:xfrm rot="-2108003">
                <a:off x="8393981" y="4377692"/>
                <a:ext cx="1275106" cy="1275106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45" name="Google Shape;745;p30"/>
            <p:cNvGrpSpPr/>
            <p:nvPr/>
          </p:nvGrpSpPr>
          <p:grpSpPr>
            <a:xfrm rot="10800000" flipH="1">
              <a:off x="-674882" y="-761799"/>
              <a:ext cx="10594716" cy="1796100"/>
              <a:chOff x="-674882" y="4117189"/>
              <a:chExt cx="10594716" cy="1796100"/>
            </a:xfrm>
          </p:grpSpPr>
          <p:sp>
            <p:nvSpPr>
              <p:cNvPr id="746" name="Google Shape;746;p30"/>
              <p:cNvSpPr/>
              <p:nvPr/>
            </p:nvSpPr>
            <p:spPr>
              <a:xfrm rot="2393616">
                <a:off x="-414380" y="4377691"/>
                <a:ext cx="1275095" cy="1275095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7" name="Google Shape;747;p30"/>
              <p:cNvSpPr/>
              <p:nvPr/>
            </p:nvSpPr>
            <p:spPr>
              <a:xfrm rot="-2108003">
                <a:off x="8393981" y="4377692"/>
                <a:ext cx="1275106" cy="1275106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 b="1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76" name="Google Shape;76;p4"/>
          <p:cNvGrpSpPr/>
          <p:nvPr/>
        </p:nvGrpSpPr>
        <p:grpSpPr>
          <a:xfrm>
            <a:off x="-1573785" y="-868347"/>
            <a:ext cx="12827856" cy="8182450"/>
            <a:chOff x="-1573785" y="-868347"/>
            <a:chExt cx="12827856" cy="8182450"/>
          </a:xfrm>
        </p:grpSpPr>
        <p:sp>
          <p:nvSpPr>
            <p:cNvPr id="77" name="Google Shape;77;p4"/>
            <p:cNvSpPr/>
            <p:nvPr/>
          </p:nvSpPr>
          <p:spPr>
            <a:xfrm rot="5400000">
              <a:off x="6055119" y="384405"/>
              <a:ext cx="6451705" cy="3946200"/>
            </a:xfrm>
            <a:custGeom>
              <a:avLst/>
              <a:gdLst/>
              <a:ahLst/>
              <a:cxnLst/>
              <a:rect l="l" t="t" r="r" b="b"/>
              <a:pathLst>
                <a:path w="156244" h="95567" extrusionOk="0">
                  <a:moveTo>
                    <a:pt x="3350" y="82057"/>
                  </a:moveTo>
                  <a:cubicBezTo>
                    <a:pt x="7019" y="91971"/>
                    <a:pt x="24973" y="95566"/>
                    <a:pt x="38566" y="90260"/>
                  </a:cubicBezTo>
                  <a:cubicBezTo>
                    <a:pt x="50485" y="85609"/>
                    <a:pt x="52334" y="74775"/>
                    <a:pt x="62636" y="69421"/>
                  </a:cubicBezTo>
                  <a:cubicBezTo>
                    <a:pt x="83703" y="58468"/>
                    <a:pt x="101745" y="83968"/>
                    <a:pt x="122627" y="74822"/>
                  </a:cubicBezTo>
                  <a:cubicBezTo>
                    <a:pt x="144809" y="65109"/>
                    <a:pt x="156243" y="24424"/>
                    <a:pt x="147983" y="9728"/>
                  </a:cubicBezTo>
                  <a:cubicBezTo>
                    <a:pt x="142518" y="1"/>
                    <a:pt x="122563" y="7473"/>
                    <a:pt x="89440" y="13169"/>
                  </a:cubicBezTo>
                  <a:cubicBezTo>
                    <a:pt x="70740" y="16384"/>
                    <a:pt x="44425" y="20283"/>
                    <a:pt x="20547" y="46602"/>
                  </a:cubicBezTo>
                  <a:cubicBezTo>
                    <a:pt x="8850" y="59493"/>
                    <a:pt x="0" y="73008"/>
                    <a:pt x="3350" y="82057"/>
                  </a:cubicBez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 rot="-9899861">
              <a:off x="-1354818" y="4008954"/>
              <a:ext cx="6343723" cy="2527152"/>
            </a:xfrm>
            <a:custGeom>
              <a:avLst/>
              <a:gdLst/>
              <a:ahLst/>
              <a:cxnLst/>
              <a:rect l="l" t="t" r="r" b="b"/>
              <a:pathLst>
                <a:path w="156244" h="95567" extrusionOk="0">
                  <a:moveTo>
                    <a:pt x="3350" y="82057"/>
                  </a:moveTo>
                  <a:cubicBezTo>
                    <a:pt x="7019" y="91971"/>
                    <a:pt x="24973" y="95566"/>
                    <a:pt x="38566" y="90260"/>
                  </a:cubicBezTo>
                  <a:cubicBezTo>
                    <a:pt x="50485" y="85609"/>
                    <a:pt x="52334" y="74775"/>
                    <a:pt x="62636" y="69421"/>
                  </a:cubicBezTo>
                  <a:cubicBezTo>
                    <a:pt x="83703" y="58468"/>
                    <a:pt x="101745" y="83968"/>
                    <a:pt x="122627" y="74822"/>
                  </a:cubicBezTo>
                  <a:cubicBezTo>
                    <a:pt x="144809" y="65109"/>
                    <a:pt x="156243" y="24424"/>
                    <a:pt x="147983" y="9728"/>
                  </a:cubicBezTo>
                  <a:cubicBezTo>
                    <a:pt x="142518" y="1"/>
                    <a:pt x="122563" y="7473"/>
                    <a:pt x="89440" y="13169"/>
                  </a:cubicBezTo>
                  <a:cubicBezTo>
                    <a:pt x="70740" y="16384"/>
                    <a:pt x="44425" y="20283"/>
                    <a:pt x="20547" y="46602"/>
                  </a:cubicBezTo>
                  <a:cubicBezTo>
                    <a:pt x="8850" y="59493"/>
                    <a:pt x="0" y="73008"/>
                    <a:pt x="3350" y="82057"/>
                  </a:cubicBez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4"/>
          <p:cNvGrpSpPr/>
          <p:nvPr/>
        </p:nvGrpSpPr>
        <p:grpSpPr>
          <a:xfrm>
            <a:off x="6853132" y="-678678"/>
            <a:ext cx="1362895" cy="1394197"/>
            <a:chOff x="6853132" y="-678678"/>
            <a:chExt cx="1362895" cy="1394197"/>
          </a:xfrm>
        </p:grpSpPr>
        <p:sp>
          <p:nvSpPr>
            <p:cNvPr id="80" name="Google Shape;80;p4"/>
            <p:cNvSpPr/>
            <p:nvPr/>
          </p:nvSpPr>
          <p:spPr>
            <a:xfrm rot="10731238">
              <a:off x="6865754" y="-666055"/>
              <a:ext cx="1274955" cy="1274955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 rot="10731238">
              <a:off x="6928449" y="-572058"/>
              <a:ext cx="1274955" cy="1274955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82" name="Google Shape;82;p4"/>
          <p:cNvSpPr/>
          <p:nvPr/>
        </p:nvSpPr>
        <p:spPr>
          <a:xfrm rot="3117427">
            <a:off x="-564452" y="4285682"/>
            <a:ext cx="1274967" cy="1274967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3" name="Google Shape;83;p4"/>
          <p:cNvGrpSpPr/>
          <p:nvPr/>
        </p:nvGrpSpPr>
        <p:grpSpPr>
          <a:xfrm>
            <a:off x="316535" y="265145"/>
            <a:ext cx="86630" cy="450377"/>
            <a:chOff x="4969695" y="550675"/>
            <a:chExt cx="71400" cy="371200"/>
          </a:xfrm>
        </p:grpSpPr>
        <p:sp>
          <p:nvSpPr>
            <p:cNvPr id="84" name="Google Shape;84;p4"/>
            <p:cNvSpPr/>
            <p:nvPr/>
          </p:nvSpPr>
          <p:spPr>
            <a:xfrm>
              <a:off x="4969695" y="550675"/>
              <a:ext cx="71400" cy="711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4969695" y="700725"/>
              <a:ext cx="71400" cy="711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4969695" y="850775"/>
              <a:ext cx="71400" cy="711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7" name="Google Shape;87;p4"/>
          <p:cNvGrpSpPr/>
          <p:nvPr/>
        </p:nvGrpSpPr>
        <p:grpSpPr>
          <a:xfrm>
            <a:off x="8509938" y="4448840"/>
            <a:ext cx="534506" cy="450377"/>
            <a:chOff x="4785125" y="550675"/>
            <a:chExt cx="440539" cy="371200"/>
          </a:xfrm>
        </p:grpSpPr>
        <p:sp>
          <p:nvSpPr>
            <p:cNvPr id="88" name="Google Shape;88;p4"/>
            <p:cNvSpPr/>
            <p:nvPr/>
          </p:nvSpPr>
          <p:spPr>
            <a:xfrm>
              <a:off x="4785125" y="550675"/>
              <a:ext cx="71400" cy="7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4969695" y="550675"/>
              <a:ext cx="71400" cy="7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5154264" y="550675"/>
              <a:ext cx="71400" cy="7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4785125" y="700725"/>
              <a:ext cx="71400" cy="7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4969695" y="700725"/>
              <a:ext cx="71400" cy="7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5154264" y="700725"/>
              <a:ext cx="71400" cy="7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4785125" y="850775"/>
              <a:ext cx="71400" cy="7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4969695" y="850775"/>
              <a:ext cx="71400" cy="7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5154264" y="850775"/>
              <a:ext cx="71400" cy="7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subTitle" idx="1"/>
          </p:nvPr>
        </p:nvSpPr>
        <p:spPr>
          <a:xfrm>
            <a:off x="4725900" y="1872353"/>
            <a:ext cx="36981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subTitle" idx="2"/>
          </p:nvPr>
        </p:nvSpPr>
        <p:spPr>
          <a:xfrm>
            <a:off x="720000" y="1872353"/>
            <a:ext cx="36981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subTitle" idx="3"/>
          </p:nvPr>
        </p:nvSpPr>
        <p:spPr>
          <a:xfrm>
            <a:off x="720000" y="1299650"/>
            <a:ext cx="369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2" name="Google Shape;102;p5"/>
          <p:cNvSpPr txBox="1">
            <a:spLocks noGrp="1"/>
          </p:cNvSpPr>
          <p:nvPr>
            <p:ph type="subTitle" idx="4"/>
          </p:nvPr>
        </p:nvSpPr>
        <p:spPr>
          <a:xfrm>
            <a:off x="4725900" y="1299650"/>
            <a:ext cx="369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03" name="Google Shape;103;p5"/>
          <p:cNvGrpSpPr/>
          <p:nvPr/>
        </p:nvGrpSpPr>
        <p:grpSpPr>
          <a:xfrm>
            <a:off x="-1521600" y="-1386834"/>
            <a:ext cx="11670518" cy="8505523"/>
            <a:chOff x="-1521600" y="-1386834"/>
            <a:chExt cx="11670518" cy="8505523"/>
          </a:xfrm>
        </p:grpSpPr>
        <p:sp>
          <p:nvSpPr>
            <p:cNvPr id="104" name="Google Shape;104;p5"/>
            <p:cNvSpPr/>
            <p:nvPr/>
          </p:nvSpPr>
          <p:spPr>
            <a:xfrm rot="-237" flipH="1">
              <a:off x="4481948" y="-1386639"/>
              <a:ext cx="5666970" cy="3097804"/>
            </a:xfrm>
            <a:custGeom>
              <a:avLst/>
              <a:gdLst/>
              <a:ahLst/>
              <a:cxnLst/>
              <a:rect l="l" t="t" r="r" b="b"/>
              <a:pathLst>
                <a:path w="156244" h="95567" extrusionOk="0">
                  <a:moveTo>
                    <a:pt x="3350" y="82057"/>
                  </a:moveTo>
                  <a:cubicBezTo>
                    <a:pt x="7019" y="91971"/>
                    <a:pt x="24973" y="95566"/>
                    <a:pt x="38566" y="90260"/>
                  </a:cubicBezTo>
                  <a:cubicBezTo>
                    <a:pt x="50485" y="85609"/>
                    <a:pt x="52334" y="74775"/>
                    <a:pt x="62636" y="69421"/>
                  </a:cubicBezTo>
                  <a:cubicBezTo>
                    <a:pt x="83703" y="58468"/>
                    <a:pt x="101745" y="83968"/>
                    <a:pt x="122627" y="74822"/>
                  </a:cubicBezTo>
                  <a:cubicBezTo>
                    <a:pt x="144809" y="65109"/>
                    <a:pt x="156243" y="24424"/>
                    <a:pt x="147983" y="9728"/>
                  </a:cubicBezTo>
                  <a:cubicBezTo>
                    <a:pt x="142518" y="1"/>
                    <a:pt x="122563" y="7473"/>
                    <a:pt x="89440" y="13169"/>
                  </a:cubicBezTo>
                  <a:cubicBezTo>
                    <a:pt x="70740" y="16384"/>
                    <a:pt x="44425" y="20283"/>
                    <a:pt x="20547" y="46602"/>
                  </a:cubicBezTo>
                  <a:cubicBezTo>
                    <a:pt x="8850" y="59493"/>
                    <a:pt x="0" y="73008"/>
                    <a:pt x="3350" y="82057"/>
                  </a:cubicBez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 rot="-10378583" flipH="1">
              <a:off x="-1353282" y="3685943"/>
              <a:ext cx="5666919" cy="3097920"/>
            </a:xfrm>
            <a:custGeom>
              <a:avLst/>
              <a:gdLst/>
              <a:ahLst/>
              <a:cxnLst/>
              <a:rect l="l" t="t" r="r" b="b"/>
              <a:pathLst>
                <a:path w="156244" h="95567" extrusionOk="0">
                  <a:moveTo>
                    <a:pt x="3350" y="82057"/>
                  </a:moveTo>
                  <a:cubicBezTo>
                    <a:pt x="7019" y="91971"/>
                    <a:pt x="24973" y="95566"/>
                    <a:pt x="38566" y="90260"/>
                  </a:cubicBezTo>
                  <a:cubicBezTo>
                    <a:pt x="50485" y="85609"/>
                    <a:pt x="52334" y="74775"/>
                    <a:pt x="62636" y="69421"/>
                  </a:cubicBezTo>
                  <a:cubicBezTo>
                    <a:pt x="83703" y="58468"/>
                    <a:pt x="101745" y="83968"/>
                    <a:pt x="122627" y="74822"/>
                  </a:cubicBezTo>
                  <a:cubicBezTo>
                    <a:pt x="144809" y="65109"/>
                    <a:pt x="156243" y="24424"/>
                    <a:pt x="147983" y="9728"/>
                  </a:cubicBezTo>
                  <a:cubicBezTo>
                    <a:pt x="142518" y="1"/>
                    <a:pt x="122563" y="7473"/>
                    <a:pt x="89440" y="13169"/>
                  </a:cubicBezTo>
                  <a:cubicBezTo>
                    <a:pt x="70740" y="16384"/>
                    <a:pt x="44425" y="20283"/>
                    <a:pt x="20547" y="46602"/>
                  </a:cubicBezTo>
                  <a:cubicBezTo>
                    <a:pt x="8850" y="59493"/>
                    <a:pt x="0" y="73008"/>
                    <a:pt x="3350" y="82057"/>
                  </a:cubicBez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5"/>
          <p:cNvGrpSpPr/>
          <p:nvPr/>
        </p:nvGrpSpPr>
        <p:grpSpPr>
          <a:xfrm>
            <a:off x="316535" y="1912420"/>
            <a:ext cx="86630" cy="450377"/>
            <a:chOff x="4969695" y="550675"/>
            <a:chExt cx="71400" cy="371200"/>
          </a:xfrm>
        </p:grpSpPr>
        <p:sp>
          <p:nvSpPr>
            <p:cNvPr id="107" name="Google Shape;107;p5"/>
            <p:cNvSpPr/>
            <p:nvPr/>
          </p:nvSpPr>
          <p:spPr>
            <a:xfrm>
              <a:off x="4969695" y="550675"/>
              <a:ext cx="71400" cy="711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4969695" y="700725"/>
              <a:ext cx="71400" cy="711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4969695" y="850775"/>
              <a:ext cx="71400" cy="711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10" name="Google Shape;110;p5"/>
          <p:cNvGrpSpPr/>
          <p:nvPr/>
        </p:nvGrpSpPr>
        <p:grpSpPr>
          <a:xfrm>
            <a:off x="378148" y="200275"/>
            <a:ext cx="8586377" cy="4736450"/>
            <a:chOff x="378148" y="200275"/>
            <a:chExt cx="8586377" cy="4736450"/>
          </a:xfrm>
        </p:grpSpPr>
        <p:sp>
          <p:nvSpPr>
            <p:cNvPr id="111" name="Google Shape;111;p5"/>
            <p:cNvSpPr/>
            <p:nvPr/>
          </p:nvSpPr>
          <p:spPr>
            <a:xfrm>
              <a:off x="378148" y="4740525"/>
              <a:ext cx="2175300" cy="1962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6745425" y="200275"/>
              <a:ext cx="2219100" cy="1962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13" name="Google Shape;113;p5"/>
          <p:cNvGrpSpPr/>
          <p:nvPr/>
        </p:nvGrpSpPr>
        <p:grpSpPr>
          <a:xfrm>
            <a:off x="-682715" y="-751013"/>
            <a:ext cx="10728055" cy="6120267"/>
            <a:chOff x="-682715" y="-751013"/>
            <a:chExt cx="10728055" cy="6120267"/>
          </a:xfrm>
        </p:grpSpPr>
        <p:grpSp>
          <p:nvGrpSpPr>
            <p:cNvPr id="114" name="Google Shape;114;p5"/>
            <p:cNvGrpSpPr/>
            <p:nvPr/>
          </p:nvGrpSpPr>
          <p:grpSpPr>
            <a:xfrm>
              <a:off x="8180678" y="3615111"/>
              <a:ext cx="1864661" cy="1754142"/>
              <a:chOff x="8180678" y="3615111"/>
              <a:chExt cx="1864661" cy="1754142"/>
            </a:xfrm>
          </p:grpSpPr>
          <p:sp>
            <p:nvSpPr>
              <p:cNvPr id="115" name="Google Shape;115;p5"/>
              <p:cNvSpPr/>
              <p:nvPr/>
            </p:nvSpPr>
            <p:spPr>
              <a:xfrm rot="-3521781">
                <a:off x="8532044" y="3853515"/>
                <a:ext cx="1274891" cy="1274891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 rot="-3521781">
                <a:off x="8419083" y="3855958"/>
                <a:ext cx="1274891" cy="1274891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7" name="Google Shape;117;p5"/>
            <p:cNvGrpSpPr/>
            <p:nvPr/>
          </p:nvGrpSpPr>
          <p:grpSpPr>
            <a:xfrm>
              <a:off x="-682715" y="-751013"/>
              <a:ext cx="1894618" cy="1826546"/>
              <a:chOff x="-682715" y="-751013"/>
              <a:chExt cx="1894618" cy="1826546"/>
            </a:xfrm>
          </p:grpSpPr>
          <p:sp>
            <p:nvSpPr>
              <p:cNvPr id="118" name="Google Shape;118;p5"/>
              <p:cNvSpPr/>
              <p:nvPr/>
            </p:nvSpPr>
            <p:spPr>
              <a:xfrm rot="8539917">
                <a:off x="-426037" y="-494335"/>
                <a:ext cx="1274944" cy="1274944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 rot="8539917">
                <a:off x="-319720" y="-456089"/>
                <a:ext cx="1274944" cy="1274944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>
            <a:spLocks noGrp="1"/>
          </p:cNvSpPr>
          <p:nvPr>
            <p:ph type="title"/>
          </p:nvPr>
        </p:nvSpPr>
        <p:spPr>
          <a:xfrm>
            <a:off x="1644450" y="2093850"/>
            <a:ext cx="5855100" cy="95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6" name="Google Shape;166;p8"/>
          <p:cNvGrpSpPr/>
          <p:nvPr/>
        </p:nvGrpSpPr>
        <p:grpSpPr>
          <a:xfrm>
            <a:off x="-2731247" y="-1717560"/>
            <a:ext cx="14393199" cy="7964158"/>
            <a:chOff x="-2731247" y="-1717560"/>
            <a:chExt cx="14393199" cy="7964158"/>
          </a:xfrm>
        </p:grpSpPr>
        <p:sp>
          <p:nvSpPr>
            <p:cNvPr id="167" name="Google Shape;167;p8"/>
            <p:cNvSpPr/>
            <p:nvPr/>
          </p:nvSpPr>
          <p:spPr>
            <a:xfrm rot="6348052">
              <a:off x="5216589" y="305221"/>
              <a:ext cx="7168252" cy="3918595"/>
            </a:xfrm>
            <a:custGeom>
              <a:avLst/>
              <a:gdLst/>
              <a:ahLst/>
              <a:cxnLst/>
              <a:rect l="l" t="t" r="r" b="b"/>
              <a:pathLst>
                <a:path w="156244" h="95567" extrusionOk="0">
                  <a:moveTo>
                    <a:pt x="3350" y="82057"/>
                  </a:moveTo>
                  <a:cubicBezTo>
                    <a:pt x="7019" y="91971"/>
                    <a:pt x="24973" y="95566"/>
                    <a:pt x="38566" y="90260"/>
                  </a:cubicBezTo>
                  <a:cubicBezTo>
                    <a:pt x="50485" y="85609"/>
                    <a:pt x="52334" y="74775"/>
                    <a:pt x="62636" y="69421"/>
                  </a:cubicBezTo>
                  <a:cubicBezTo>
                    <a:pt x="83703" y="58468"/>
                    <a:pt x="101745" y="83968"/>
                    <a:pt x="122627" y="74822"/>
                  </a:cubicBezTo>
                  <a:cubicBezTo>
                    <a:pt x="144809" y="65109"/>
                    <a:pt x="156243" y="24424"/>
                    <a:pt x="147983" y="9728"/>
                  </a:cubicBezTo>
                  <a:cubicBezTo>
                    <a:pt x="142518" y="1"/>
                    <a:pt x="122563" y="7473"/>
                    <a:pt x="89440" y="13169"/>
                  </a:cubicBezTo>
                  <a:cubicBezTo>
                    <a:pt x="70740" y="16384"/>
                    <a:pt x="44425" y="20283"/>
                    <a:pt x="20547" y="46602"/>
                  </a:cubicBezTo>
                  <a:cubicBezTo>
                    <a:pt x="8850" y="59493"/>
                    <a:pt x="0" y="73008"/>
                    <a:pt x="3350" y="82057"/>
                  </a:cubicBez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 rot="-6348052" flipH="1">
              <a:off x="-3454136" y="305221"/>
              <a:ext cx="7168252" cy="3918595"/>
            </a:xfrm>
            <a:custGeom>
              <a:avLst/>
              <a:gdLst/>
              <a:ahLst/>
              <a:cxnLst/>
              <a:rect l="l" t="t" r="r" b="b"/>
              <a:pathLst>
                <a:path w="156244" h="95567" extrusionOk="0">
                  <a:moveTo>
                    <a:pt x="3350" y="82057"/>
                  </a:moveTo>
                  <a:cubicBezTo>
                    <a:pt x="7019" y="91971"/>
                    <a:pt x="24973" y="95566"/>
                    <a:pt x="38566" y="90260"/>
                  </a:cubicBezTo>
                  <a:cubicBezTo>
                    <a:pt x="50485" y="85609"/>
                    <a:pt x="52334" y="74775"/>
                    <a:pt x="62636" y="69421"/>
                  </a:cubicBezTo>
                  <a:cubicBezTo>
                    <a:pt x="83703" y="58468"/>
                    <a:pt x="101745" y="83968"/>
                    <a:pt x="122627" y="74822"/>
                  </a:cubicBezTo>
                  <a:cubicBezTo>
                    <a:pt x="144809" y="65109"/>
                    <a:pt x="156243" y="24424"/>
                    <a:pt x="147983" y="9728"/>
                  </a:cubicBezTo>
                  <a:cubicBezTo>
                    <a:pt x="142518" y="1"/>
                    <a:pt x="122563" y="7473"/>
                    <a:pt x="89440" y="13169"/>
                  </a:cubicBezTo>
                  <a:cubicBezTo>
                    <a:pt x="70740" y="16384"/>
                    <a:pt x="44425" y="20283"/>
                    <a:pt x="20547" y="46602"/>
                  </a:cubicBezTo>
                  <a:cubicBezTo>
                    <a:pt x="8850" y="59493"/>
                    <a:pt x="0" y="73008"/>
                    <a:pt x="3350" y="82057"/>
                  </a:cubicBez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8"/>
          <p:cNvGrpSpPr/>
          <p:nvPr/>
        </p:nvGrpSpPr>
        <p:grpSpPr>
          <a:xfrm>
            <a:off x="-882895" y="-161509"/>
            <a:ext cx="10428794" cy="5637810"/>
            <a:chOff x="-882895" y="-161509"/>
            <a:chExt cx="10428794" cy="5637810"/>
          </a:xfrm>
        </p:grpSpPr>
        <p:grpSp>
          <p:nvGrpSpPr>
            <p:cNvPr id="170" name="Google Shape;170;p8"/>
            <p:cNvGrpSpPr/>
            <p:nvPr/>
          </p:nvGrpSpPr>
          <p:grpSpPr>
            <a:xfrm>
              <a:off x="-882895" y="-161509"/>
              <a:ext cx="1830938" cy="1910204"/>
              <a:chOff x="-882895" y="-161509"/>
              <a:chExt cx="1830938" cy="1910204"/>
            </a:xfrm>
          </p:grpSpPr>
          <p:sp>
            <p:nvSpPr>
              <p:cNvPr id="171" name="Google Shape;171;p8"/>
              <p:cNvSpPr/>
              <p:nvPr/>
            </p:nvSpPr>
            <p:spPr>
              <a:xfrm rot="2868203">
                <a:off x="-619878" y="210512"/>
                <a:ext cx="1275167" cy="1275167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2" name="Google Shape;172;p8"/>
              <p:cNvSpPr/>
              <p:nvPr/>
            </p:nvSpPr>
            <p:spPr>
              <a:xfrm rot="2868203">
                <a:off x="-590140" y="101508"/>
                <a:ext cx="1275167" cy="1275167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73" name="Google Shape;173;p8"/>
            <p:cNvGrpSpPr/>
            <p:nvPr/>
          </p:nvGrpSpPr>
          <p:grpSpPr>
            <a:xfrm>
              <a:off x="7633120" y="3646568"/>
              <a:ext cx="1912779" cy="1829734"/>
              <a:chOff x="7633120" y="3646568"/>
              <a:chExt cx="1912779" cy="1829734"/>
            </a:xfrm>
          </p:grpSpPr>
          <p:sp>
            <p:nvSpPr>
              <p:cNvPr id="174" name="Google Shape;174;p8"/>
              <p:cNvSpPr/>
              <p:nvPr/>
            </p:nvSpPr>
            <p:spPr>
              <a:xfrm rot="-2625651">
                <a:off x="8006793" y="3937196"/>
                <a:ext cx="1275212" cy="1275212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5" name="Google Shape;175;p8"/>
              <p:cNvSpPr/>
              <p:nvPr/>
            </p:nvSpPr>
            <p:spPr>
              <a:xfrm rot="-2625651">
                <a:off x="7897014" y="3910462"/>
                <a:ext cx="1275212" cy="1275212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76" name="Google Shape;176;p8"/>
          <p:cNvGrpSpPr/>
          <p:nvPr/>
        </p:nvGrpSpPr>
        <p:grpSpPr>
          <a:xfrm>
            <a:off x="163838" y="147375"/>
            <a:ext cx="8856975" cy="4887250"/>
            <a:chOff x="163838" y="147375"/>
            <a:chExt cx="8856975" cy="4887250"/>
          </a:xfrm>
        </p:grpSpPr>
        <p:sp>
          <p:nvSpPr>
            <p:cNvPr id="177" name="Google Shape;177;p8"/>
            <p:cNvSpPr/>
            <p:nvPr/>
          </p:nvSpPr>
          <p:spPr>
            <a:xfrm>
              <a:off x="8048438" y="245275"/>
              <a:ext cx="758100" cy="196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8262713" y="147375"/>
              <a:ext cx="758100" cy="1962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163838" y="4838425"/>
              <a:ext cx="758100" cy="196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378113" y="4740525"/>
              <a:ext cx="758100" cy="1962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"/>
          <p:cNvSpPr txBox="1">
            <a:spLocks noGrp="1"/>
          </p:cNvSpPr>
          <p:nvPr>
            <p:ph type="title"/>
          </p:nvPr>
        </p:nvSpPr>
        <p:spPr>
          <a:xfrm>
            <a:off x="1226400" y="310030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6" name="Google Shape;266;p14"/>
          <p:cNvSpPr txBox="1">
            <a:spLocks noGrp="1"/>
          </p:cNvSpPr>
          <p:nvPr>
            <p:ph type="subTitle" idx="1"/>
          </p:nvPr>
        </p:nvSpPr>
        <p:spPr>
          <a:xfrm>
            <a:off x="1226400" y="1181628"/>
            <a:ext cx="6691200" cy="18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67" name="Google Shape;267;p14"/>
          <p:cNvGrpSpPr/>
          <p:nvPr/>
        </p:nvGrpSpPr>
        <p:grpSpPr>
          <a:xfrm>
            <a:off x="-3128204" y="-2622443"/>
            <a:ext cx="14193154" cy="10150746"/>
            <a:chOff x="-3128204" y="-2622443"/>
            <a:chExt cx="14193154" cy="10150746"/>
          </a:xfrm>
        </p:grpSpPr>
        <p:sp>
          <p:nvSpPr>
            <p:cNvPr id="268" name="Google Shape;268;p14"/>
            <p:cNvSpPr/>
            <p:nvPr/>
          </p:nvSpPr>
          <p:spPr>
            <a:xfrm rot="5400000">
              <a:off x="5835780" y="106633"/>
              <a:ext cx="6489204" cy="3969136"/>
            </a:xfrm>
            <a:custGeom>
              <a:avLst/>
              <a:gdLst/>
              <a:ahLst/>
              <a:cxnLst/>
              <a:rect l="l" t="t" r="r" b="b"/>
              <a:pathLst>
                <a:path w="156244" h="95567" extrusionOk="0">
                  <a:moveTo>
                    <a:pt x="3350" y="82057"/>
                  </a:moveTo>
                  <a:cubicBezTo>
                    <a:pt x="7019" y="91971"/>
                    <a:pt x="24973" y="95566"/>
                    <a:pt x="38566" y="90260"/>
                  </a:cubicBezTo>
                  <a:cubicBezTo>
                    <a:pt x="50485" y="85609"/>
                    <a:pt x="52334" y="74775"/>
                    <a:pt x="62636" y="69421"/>
                  </a:cubicBezTo>
                  <a:cubicBezTo>
                    <a:pt x="83703" y="58468"/>
                    <a:pt x="101745" y="83968"/>
                    <a:pt x="122627" y="74822"/>
                  </a:cubicBezTo>
                  <a:cubicBezTo>
                    <a:pt x="144809" y="65109"/>
                    <a:pt x="156243" y="24424"/>
                    <a:pt x="147983" y="9728"/>
                  </a:cubicBezTo>
                  <a:cubicBezTo>
                    <a:pt x="142518" y="1"/>
                    <a:pt x="122563" y="7473"/>
                    <a:pt x="89440" y="13169"/>
                  </a:cubicBezTo>
                  <a:cubicBezTo>
                    <a:pt x="70740" y="16384"/>
                    <a:pt x="44425" y="20283"/>
                    <a:pt x="20547" y="46602"/>
                  </a:cubicBezTo>
                  <a:cubicBezTo>
                    <a:pt x="8850" y="59493"/>
                    <a:pt x="0" y="73008"/>
                    <a:pt x="3350" y="82057"/>
                  </a:cubicBez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 rot="-2142335">
              <a:off x="-2562601" y="-1053991"/>
              <a:ext cx="6693547" cy="4094123"/>
            </a:xfrm>
            <a:custGeom>
              <a:avLst/>
              <a:gdLst/>
              <a:ahLst/>
              <a:cxnLst/>
              <a:rect l="l" t="t" r="r" b="b"/>
              <a:pathLst>
                <a:path w="156244" h="95567" extrusionOk="0">
                  <a:moveTo>
                    <a:pt x="3350" y="82057"/>
                  </a:moveTo>
                  <a:cubicBezTo>
                    <a:pt x="7019" y="91971"/>
                    <a:pt x="24973" y="95566"/>
                    <a:pt x="38566" y="90260"/>
                  </a:cubicBezTo>
                  <a:cubicBezTo>
                    <a:pt x="50485" y="85609"/>
                    <a:pt x="52334" y="74775"/>
                    <a:pt x="62636" y="69421"/>
                  </a:cubicBezTo>
                  <a:cubicBezTo>
                    <a:pt x="83703" y="58468"/>
                    <a:pt x="101745" y="83968"/>
                    <a:pt x="122627" y="74822"/>
                  </a:cubicBezTo>
                  <a:cubicBezTo>
                    <a:pt x="144809" y="65109"/>
                    <a:pt x="156243" y="24424"/>
                    <a:pt x="147983" y="9728"/>
                  </a:cubicBezTo>
                  <a:cubicBezTo>
                    <a:pt x="142518" y="1"/>
                    <a:pt x="122563" y="7473"/>
                    <a:pt x="89440" y="13169"/>
                  </a:cubicBezTo>
                  <a:cubicBezTo>
                    <a:pt x="70740" y="16384"/>
                    <a:pt x="44425" y="20283"/>
                    <a:pt x="20547" y="46602"/>
                  </a:cubicBezTo>
                  <a:cubicBezTo>
                    <a:pt x="8850" y="59493"/>
                    <a:pt x="0" y="73008"/>
                    <a:pt x="3350" y="82057"/>
                  </a:cubicBez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 rot="-9900115">
              <a:off x="1990765" y="4052272"/>
              <a:ext cx="4757597" cy="2909995"/>
            </a:xfrm>
            <a:custGeom>
              <a:avLst/>
              <a:gdLst/>
              <a:ahLst/>
              <a:cxnLst/>
              <a:rect l="l" t="t" r="r" b="b"/>
              <a:pathLst>
                <a:path w="156244" h="95567" extrusionOk="0">
                  <a:moveTo>
                    <a:pt x="3350" y="82057"/>
                  </a:moveTo>
                  <a:cubicBezTo>
                    <a:pt x="7019" y="91971"/>
                    <a:pt x="24973" y="95566"/>
                    <a:pt x="38566" y="90260"/>
                  </a:cubicBezTo>
                  <a:cubicBezTo>
                    <a:pt x="50485" y="85609"/>
                    <a:pt x="52334" y="74775"/>
                    <a:pt x="62636" y="69421"/>
                  </a:cubicBezTo>
                  <a:cubicBezTo>
                    <a:pt x="83703" y="58468"/>
                    <a:pt x="101745" y="83968"/>
                    <a:pt x="122627" y="74822"/>
                  </a:cubicBezTo>
                  <a:cubicBezTo>
                    <a:pt x="144809" y="65109"/>
                    <a:pt x="156243" y="24424"/>
                    <a:pt x="147983" y="9728"/>
                  </a:cubicBezTo>
                  <a:cubicBezTo>
                    <a:pt x="142518" y="1"/>
                    <a:pt x="122563" y="7473"/>
                    <a:pt x="89440" y="13169"/>
                  </a:cubicBezTo>
                  <a:cubicBezTo>
                    <a:pt x="70740" y="16384"/>
                    <a:pt x="44425" y="20283"/>
                    <a:pt x="20547" y="46602"/>
                  </a:cubicBezTo>
                  <a:cubicBezTo>
                    <a:pt x="8850" y="59493"/>
                    <a:pt x="0" y="73008"/>
                    <a:pt x="3350" y="82057"/>
                  </a:cubicBez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4"/>
          <p:cNvGrpSpPr/>
          <p:nvPr/>
        </p:nvGrpSpPr>
        <p:grpSpPr>
          <a:xfrm>
            <a:off x="227038" y="105025"/>
            <a:ext cx="8662925" cy="294100"/>
            <a:chOff x="227038" y="105025"/>
            <a:chExt cx="8662925" cy="294100"/>
          </a:xfrm>
        </p:grpSpPr>
        <p:sp>
          <p:nvSpPr>
            <p:cNvPr id="272" name="Google Shape;272;p14"/>
            <p:cNvSpPr/>
            <p:nvPr/>
          </p:nvSpPr>
          <p:spPr>
            <a:xfrm>
              <a:off x="227038" y="202925"/>
              <a:ext cx="758100" cy="196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441313" y="105025"/>
              <a:ext cx="758100" cy="1962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7917588" y="202925"/>
              <a:ext cx="758100" cy="196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8131863" y="105025"/>
              <a:ext cx="758100" cy="1962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76" name="Google Shape;276;p14"/>
          <p:cNvGrpSpPr/>
          <p:nvPr/>
        </p:nvGrpSpPr>
        <p:grpSpPr>
          <a:xfrm>
            <a:off x="8511851" y="4546465"/>
            <a:ext cx="534506" cy="450377"/>
            <a:chOff x="4785125" y="550675"/>
            <a:chExt cx="440539" cy="371200"/>
          </a:xfrm>
        </p:grpSpPr>
        <p:sp>
          <p:nvSpPr>
            <p:cNvPr id="277" name="Google Shape;277;p14"/>
            <p:cNvSpPr/>
            <p:nvPr/>
          </p:nvSpPr>
          <p:spPr>
            <a:xfrm>
              <a:off x="4785125" y="550675"/>
              <a:ext cx="71400" cy="7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4969695" y="550675"/>
              <a:ext cx="71400" cy="7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5154264" y="550675"/>
              <a:ext cx="71400" cy="7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785125" y="700725"/>
              <a:ext cx="71400" cy="7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969695" y="700725"/>
              <a:ext cx="71400" cy="7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5154264" y="700725"/>
              <a:ext cx="71400" cy="7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785125" y="850775"/>
              <a:ext cx="71400" cy="7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969695" y="850775"/>
              <a:ext cx="71400" cy="7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5154264" y="850775"/>
              <a:ext cx="71400" cy="7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86" name="Google Shape;286;p14"/>
          <p:cNvSpPr/>
          <p:nvPr/>
        </p:nvSpPr>
        <p:spPr>
          <a:xfrm rot="-2108003">
            <a:off x="-164819" y="4538317"/>
            <a:ext cx="1275106" cy="1275106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2" name="Google Shape;342;p17"/>
          <p:cNvGrpSpPr/>
          <p:nvPr/>
        </p:nvGrpSpPr>
        <p:grpSpPr>
          <a:xfrm>
            <a:off x="-1854459" y="-1878475"/>
            <a:ext cx="12894824" cy="8794753"/>
            <a:chOff x="-1854459" y="-1878475"/>
            <a:chExt cx="12894824" cy="8794753"/>
          </a:xfrm>
        </p:grpSpPr>
        <p:sp>
          <p:nvSpPr>
            <p:cNvPr id="343" name="Google Shape;343;p17"/>
            <p:cNvSpPr/>
            <p:nvPr/>
          </p:nvSpPr>
          <p:spPr>
            <a:xfrm rot="-9900115">
              <a:off x="-1558960" y="3440247"/>
              <a:ext cx="4757597" cy="2909995"/>
            </a:xfrm>
            <a:custGeom>
              <a:avLst/>
              <a:gdLst/>
              <a:ahLst/>
              <a:cxnLst/>
              <a:rect l="l" t="t" r="r" b="b"/>
              <a:pathLst>
                <a:path w="156244" h="95567" extrusionOk="0">
                  <a:moveTo>
                    <a:pt x="3350" y="82057"/>
                  </a:moveTo>
                  <a:cubicBezTo>
                    <a:pt x="7019" y="91971"/>
                    <a:pt x="24973" y="95566"/>
                    <a:pt x="38566" y="90260"/>
                  </a:cubicBezTo>
                  <a:cubicBezTo>
                    <a:pt x="50485" y="85609"/>
                    <a:pt x="52334" y="74775"/>
                    <a:pt x="62636" y="69421"/>
                  </a:cubicBezTo>
                  <a:cubicBezTo>
                    <a:pt x="83703" y="58468"/>
                    <a:pt x="101745" y="83968"/>
                    <a:pt x="122627" y="74822"/>
                  </a:cubicBezTo>
                  <a:cubicBezTo>
                    <a:pt x="144809" y="65109"/>
                    <a:pt x="156243" y="24424"/>
                    <a:pt x="147983" y="9728"/>
                  </a:cubicBezTo>
                  <a:cubicBezTo>
                    <a:pt x="142518" y="1"/>
                    <a:pt x="122563" y="7473"/>
                    <a:pt x="89440" y="13169"/>
                  </a:cubicBezTo>
                  <a:cubicBezTo>
                    <a:pt x="70740" y="16384"/>
                    <a:pt x="44425" y="20283"/>
                    <a:pt x="20547" y="46602"/>
                  </a:cubicBezTo>
                  <a:cubicBezTo>
                    <a:pt x="8850" y="59493"/>
                    <a:pt x="0" y="73008"/>
                    <a:pt x="3350" y="82057"/>
                  </a:cubicBez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 rot="4340406">
              <a:off x="6553461" y="-625372"/>
              <a:ext cx="4757628" cy="2910014"/>
            </a:xfrm>
            <a:custGeom>
              <a:avLst/>
              <a:gdLst/>
              <a:ahLst/>
              <a:cxnLst/>
              <a:rect l="l" t="t" r="r" b="b"/>
              <a:pathLst>
                <a:path w="156244" h="95567" extrusionOk="0">
                  <a:moveTo>
                    <a:pt x="3350" y="82057"/>
                  </a:moveTo>
                  <a:cubicBezTo>
                    <a:pt x="7019" y="91971"/>
                    <a:pt x="24973" y="95566"/>
                    <a:pt x="38566" y="90260"/>
                  </a:cubicBezTo>
                  <a:cubicBezTo>
                    <a:pt x="50485" y="85609"/>
                    <a:pt x="52334" y="74775"/>
                    <a:pt x="62636" y="69421"/>
                  </a:cubicBezTo>
                  <a:cubicBezTo>
                    <a:pt x="83703" y="58468"/>
                    <a:pt x="101745" y="83968"/>
                    <a:pt x="122627" y="74822"/>
                  </a:cubicBezTo>
                  <a:cubicBezTo>
                    <a:pt x="144809" y="65109"/>
                    <a:pt x="156243" y="24424"/>
                    <a:pt x="147983" y="9728"/>
                  </a:cubicBezTo>
                  <a:cubicBezTo>
                    <a:pt x="142518" y="1"/>
                    <a:pt x="122563" y="7473"/>
                    <a:pt x="89440" y="13169"/>
                  </a:cubicBezTo>
                  <a:cubicBezTo>
                    <a:pt x="70740" y="16384"/>
                    <a:pt x="44425" y="20283"/>
                    <a:pt x="20547" y="46602"/>
                  </a:cubicBezTo>
                  <a:cubicBezTo>
                    <a:pt x="8850" y="59493"/>
                    <a:pt x="0" y="73008"/>
                    <a:pt x="3350" y="82057"/>
                  </a:cubicBez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 rot="-2513381">
              <a:off x="-845958" y="-609159"/>
              <a:ext cx="2626693" cy="1606623"/>
            </a:xfrm>
            <a:custGeom>
              <a:avLst/>
              <a:gdLst/>
              <a:ahLst/>
              <a:cxnLst/>
              <a:rect l="l" t="t" r="r" b="b"/>
              <a:pathLst>
                <a:path w="156244" h="95567" extrusionOk="0">
                  <a:moveTo>
                    <a:pt x="3350" y="82057"/>
                  </a:moveTo>
                  <a:cubicBezTo>
                    <a:pt x="7019" y="91971"/>
                    <a:pt x="24973" y="95566"/>
                    <a:pt x="38566" y="90260"/>
                  </a:cubicBezTo>
                  <a:cubicBezTo>
                    <a:pt x="50485" y="85609"/>
                    <a:pt x="52334" y="74775"/>
                    <a:pt x="62636" y="69421"/>
                  </a:cubicBezTo>
                  <a:cubicBezTo>
                    <a:pt x="83703" y="58468"/>
                    <a:pt x="101745" y="83968"/>
                    <a:pt x="122627" y="74822"/>
                  </a:cubicBezTo>
                  <a:cubicBezTo>
                    <a:pt x="144809" y="65109"/>
                    <a:pt x="156243" y="24424"/>
                    <a:pt x="147983" y="9728"/>
                  </a:cubicBezTo>
                  <a:cubicBezTo>
                    <a:pt x="142518" y="1"/>
                    <a:pt x="122563" y="7473"/>
                    <a:pt x="89440" y="13169"/>
                  </a:cubicBezTo>
                  <a:cubicBezTo>
                    <a:pt x="70740" y="16384"/>
                    <a:pt x="44425" y="20283"/>
                    <a:pt x="20547" y="46602"/>
                  </a:cubicBezTo>
                  <a:cubicBezTo>
                    <a:pt x="8850" y="59493"/>
                    <a:pt x="0" y="73008"/>
                    <a:pt x="3350" y="82057"/>
                  </a:cubicBez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" name="Google Shape;346;p17"/>
          <p:cNvGrpSpPr/>
          <p:nvPr/>
        </p:nvGrpSpPr>
        <p:grpSpPr>
          <a:xfrm>
            <a:off x="117363" y="390040"/>
            <a:ext cx="8930423" cy="450377"/>
            <a:chOff x="117363" y="390040"/>
            <a:chExt cx="8930423" cy="450377"/>
          </a:xfrm>
        </p:grpSpPr>
        <p:grpSp>
          <p:nvGrpSpPr>
            <p:cNvPr id="347" name="Google Shape;347;p17"/>
            <p:cNvGrpSpPr/>
            <p:nvPr/>
          </p:nvGrpSpPr>
          <p:grpSpPr>
            <a:xfrm>
              <a:off x="117363" y="390040"/>
              <a:ext cx="534506" cy="450377"/>
              <a:chOff x="4785125" y="550675"/>
              <a:chExt cx="440539" cy="371200"/>
            </a:xfrm>
          </p:grpSpPr>
          <p:sp>
            <p:nvSpPr>
              <p:cNvPr id="348" name="Google Shape;348;p17"/>
              <p:cNvSpPr/>
              <p:nvPr/>
            </p:nvSpPr>
            <p:spPr>
              <a:xfrm>
                <a:off x="4785125" y="550675"/>
                <a:ext cx="71400" cy="7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9" name="Google Shape;349;p17"/>
              <p:cNvSpPr/>
              <p:nvPr/>
            </p:nvSpPr>
            <p:spPr>
              <a:xfrm>
                <a:off x="4969695" y="550675"/>
                <a:ext cx="71400" cy="7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0" name="Google Shape;350;p17"/>
              <p:cNvSpPr/>
              <p:nvPr/>
            </p:nvSpPr>
            <p:spPr>
              <a:xfrm>
                <a:off x="5154264" y="550675"/>
                <a:ext cx="71400" cy="7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1" name="Google Shape;351;p17"/>
              <p:cNvSpPr/>
              <p:nvPr/>
            </p:nvSpPr>
            <p:spPr>
              <a:xfrm>
                <a:off x="4785125" y="700725"/>
                <a:ext cx="71400" cy="7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2" name="Google Shape;352;p17"/>
              <p:cNvSpPr/>
              <p:nvPr/>
            </p:nvSpPr>
            <p:spPr>
              <a:xfrm>
                <a:off x="4969695" y="700725"/>
                <a:ext cx="71400" cy="7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3" name="Google Shape;353;p17"/>
              <p:cNvSpPr/>
              <p:nvPr/>
            </p:nvSpPr>
            <p:spPr>
              <a:xfrm>
                <a:off x="5154264" y="700725"/>
                <a:ext cx="71400" cy="7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4" name="Google Shape;354;p17"/>
              <p:cNvSpPr/>
              <p:nvPr/>
            </p:nvSpPr>
            <p:spPr>
              <a:xfrm>
                <a:off x="4785125" y="850775"/>
                <a:ext cx="71400" cy="7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5" name="Google Shape;355;p17"/>
              <p:cNvSpPr/>
              <p:nvPr/>
            </p:nvSpPr>
            <p:spPr>
              <a:xfrm>
                <a:off x="4969695" y="850775"/>
                <a:ext cx="71400" cy="7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6" name="Google Shape;356;p17"/>
              <p:cNvSpPr/>
              <p:nvPr/>
            </p:nvSpPr>
            <p:spPr>
              <a:xfrm>
                <a:off x="5154264" y="850775"/>
                <a:ext cx="71400" cy="7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57" name="Google Shape;357;p17"/>
            <p:cNvGrpSpPr/>
            <p:nvPr/>
          </p:nvGrpSpPr>
          <p:grpSpPr>
            <a:xfrm>
              <a:off x="8513280" y="390040"/>
              <a:ext cx="534506" cy="450377"/>
              <a:chOff x="4785125" y="550675"/>
              <a:chExt cx="440539" cy="371200"/>
            </a:xfrm>
          </p:grpSpPr>
          <p:sp>
            <p:nvSpPr>
              <p:cNvPr id="358" name="Google Shape;358;p17"/>
              <p:cNvSpPr/>
              <p:nvPr/>
            </p:nvSpPr>
            <p:spPr>
              <a:xfrm>
                <a:off x="4785125" y="550675"/>
                <a:ext cx="71400" cy="7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9" name="Google Shape;359;p17"/>
              <p:cNvSpPr/>
              <p:nvPr/>
            </p:nvSpPr>
            <p:spPr>
              <a:xfrm>
                <a:off x="4969695" y="550675"/>
                <a:ext cx="71400" cy="7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0" name="Google Shape;360;p17"/>
              <p:cNvSpPr/>
              <p:nvPr/>
            </p:nvSpPr>
            <p:spPr>
              <a:xfrm>
                <a:off x="5154264" y="550675"/>
                <a:ext cx="71400" cy="7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1" name="Google Shape;361;p17"/>
              <p:cNvSpPr/>
              <p:nvPr/>
            </p:nvSpPr>
            <p:spPr>
              <a:xfrm>
                <a:off x="4785125" y="700725"/>
                <a:ext cx="71400" cy="7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2" name="Google Shape;362;p17"/>
              <p:cNvSpPr/>
              <p:nvPr/>
            </p:nvSpPr>
            <p:spPr>
              <a:xfrm>
                <a:off x="4969695" y="700725"/>
                <a:ext cx="71400" cy="7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" name="Google Shape;363;p17"/>
              <p:cNvSpPr/>
              <p:nvPr/>
            </p:nvSpPr>
            <p:spPr>
              <a:xfrm>
                <a:off x="5154264" y="700725"/>
                <a:ext cx="71400" cy="7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" name="Google Shape;364;p17"/>
              <p:cNvSpPr/>
              <p:nvPr/>
            </p:nvSpPr>
            <p:spPr>
              <a:xfrm>
                <a:off x="4785125" y="850775"/>
                <a:ext cx="71400" cy="7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" name="Google Shape;365;p17"/>
              <p:cNvSpPr/>
              <p:nvPr/>
            </p:nvSpPr>
            <p:spPr>
              <a:xfrm>
                <a:off x="4969695" y="850775"/>
                <a:ext cx="71400" cy="7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6" name="Google Shape;366;p17"/>
              <p:cNvSpPr/>
              <p:nvPr/>
            </p:nvSpPr>
            <p:spPr>
              <a:xfrm>
                <a:off x="5154264" y="850775"/>
                <a:ext cx="71400" cy="7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67" name="Google Shape;367;p17"/>
          <p:cNvGrpSpPr/>
          <p:nvPr/>
        </p:nvGrpSpPr>
        <p:grpSpPr>
          <a:xfrm>
            <a:off x="-725856" y="3984497"/>
            <a:ext cx="10302903" cy="2131952"/>
            <a:chOff x="-725856" y="3984497"/>
            <a:chExt cx="10302903" cy="2131952"/>
          </a:xfrm>
        </p:grpSpPr>
        <p:sp>
          <p:nvSpPr>
            <p:cNvPr id="368" name="Google Shape;368;p17"/>
            <p:cNvSpPr/>
            <p:nvPr/>
          </p:nvSpPr>
          <p:spPr>
            <a:xfrm rot="2700000">
              <a:off x="8038090" y="4577492"/>
              <a:ext cx="1274914" cy="1274914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369" name="Google Shape;369;p17"/>
            <p:cNvGrpSpPr/>
            <p:nvPr/>
          </p:nvGrpSpPr>
          <p:grpSpPr>
            <a:xfrm>
              <a:off x="-725856" y="3984497"/>
              <a:ext cx="1778961" cy="1821470"/>
              <a:chOff x="-725856" y="3984497"/>
              <a:chExt cx="1778961" cy="1821470"/>
            </a:xfrm>
          </p:grpSpPr>
          <p:sp>
            <p:nvSpPr>
              <p:cNvPr id="370" name="Google Shape;370;p17"/>
              <p:cNvSpPr/>
              <p:nvPr/>
            </p:nvSpPr>
            <p:spPr>
              <a:xfrm rot="3727593">
                <a:off x="-501769" y="4306854"/>
                <a:ext cx="1275025" cy="1275025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1" name="Google Shape;371;p17"/>
              <p:cNvSpPr/>
              <p:nvPr/>
            </p:nvSpPr>
            <p:spPr>
              <a:xfrm rot="3727593">
                <a:off x="-446008" y="4208584"/>
                <a:ext cx="1275025" cy="1275025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23"/>
          <p:cNvGrpSpPr/>
          <p:nvPr/>
        </p:nvGrpSpPr>
        <p:grpSpPr>
          <a:xfrm>
            <a:off x="-2853823" y="-4064791"/>
            <a:ext cx="15116716" cy="11468978"/>
            <a:chOff x="-2853823" y="-4064791"/>
            <a:chExt cx="15116716" cy="11468978"/>
          </a:xfrm>
        </p:grpSpPr>
        <p:sp>
          <p:nvSpPr>
            <p:cNvPr id="481" name="Google Shape;481;p23"/>
            <p:cNvSpPr/>
            <p:nvPr/>
          </p:nvSpPr>
          <p:spPr>
            <a:xfrm rot="-1705334">
              <a:off x="-2181206" y="-2478800"/>
              <a:ext cx="7885805" cy="4823370"/>
            </a:xfrm>
            <a:custGeom>
              <a:avLst/>
              <a:gdLst/>
              <a:ahLst/>
              <a:cxnLst/>
              <a:rect l="l" t="t" r="r" b="b"/>
              <a:pathLst>
                <a:path w="156244" h="95567" extrusionOk="0">
                  <a:moveTo>
                    <a:pt x="3350" y="82057"/>
                  </a:moveTo>
                  <a:cubicBezTo>
                    <a:pt x="7019" y="91971"/>
                    <a:pt x="24973" y="95566"/>
                    <a:pt x="38566" y="90260"/>
                  </a:cubicBezTo>
                  <a:cubicBezTo>
                    <a:pt x="50485" y="85609"/>
                    <a:pt x="52334" y="74775"/>
                    <a:pt x="62636" y="69421"/>
                  </a:cubicBezTo>
                  <a:cubicBezTo>
                    <a:pt x="83703" y="58468"/>
                    <a:pt x="101745" y="83968"/>
                    <a:pt x="122627" y="74822"/>
                  </a:cubicBezTo>
                  <a:cubicBezTo>
                    <a:pt x="144809" y="65109"/>
                    <a:pt x="156243" y="24424"/>
                    <a:pt x="147983" y="9728"/>
                  </a:cubicBezTo>
                  <a:cubicBezTo>
                    <a:pt x="142518" y="1"/>
                    <a:pt x="122563" y="7473"/>
                    <a:pt x="89440" y="13169"/>
                  </a:cubicBezTo>
                  <a:cubicBezTo>
                    <a:pt x="70740" y="16384"/>
                    <a:pt x="44425" y="20283"/>
                    <a:pt x="20547" y="46602"/>
                  </a:cubicBezTo>
                  <a:cubicBezTo>
                    <a:pt x="8850" y="59493"/>
                    <a:pt x="0" y="73008"/>
                    <a:pt x="3350" y="82057"/>
                  </a:cubicBez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 rot="6239986" flipH="1">
              <a:off x="5025997" y="583208"/>
              <a:ext cx="7885896" cy="4823426"/>
            </a:xfrm>
            <a:custGeom>
              <a:avLst/>
              <a:gdLst/>
              <a:ahLst/>
              <a:cxnLst/>
              <a:rect l="l" t="t" r="r" b="b"/>
              <a:pathLst>
                <a:path w="156244" h="95567" extrusionOk="0">
                  <a:moveTo>
                    <a:pt x="3350" y="82057"/>
                  </a:moveTo>
                  <a:cubicBezTo>
                    <a:pt x="7019" y="91971"/>
                    <a:pt x="24973" y="95566"/>
                    <a:pt x="38566" y="90260"/>
                  </a:cubicBezTo>
                  <a:cubicBezTo>
                    <a:pt x="50485" y="85609"/>
                    <a:pt x="52334" y="74775"/>
                    <a:pt x="62636" y="69421"/>
                  </a:cubicBezTo>
                  <a:cubicBezTo>
                    <a:pt x="83703" y="58468"/>
                    <a:pt x="101745" y="83968"/>
                    <a:pt x="122627" y="74822"/>
                  </a:cubicBezTo>
                  <a:cubicBezTo>
                    <a:pt x="144809" y="65109"/>
                    <a:pt x="156243" y="24424"/>
                    <a:pt x="147983" y="9728"/>
                  </a:cubicBezTo>
                  <a:cubicBezTo>
                    <a:pt x="142518" y="1"/>
                    <a:pt x="122563" y="7473"/>
                    <a:pt x="89440" y="13169"/>
                  </a:cubicBezTo>
                  <a:cubicBezTo>
                    <a:pt x="70740" y="16384"/>
                    <a:pt x="44425" y="20283"/>
                    <a:pt x="20547" y="46602"/>
                  </a:cubicBezTo>
                  <a:cubicBezTo>
                    <a:pt x="8850" y="59493"/>
                    <a:pt x="0" y="73008"/>
                    <a:pt x="3350" y="82057"/>
                  </a:cubicBez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Google Shape;483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23"/>
          <p:cNvSpPr txBox="1">
            <a:spLocks noGrp="1"/>
          </p:cNvSpPr>
          <p:nvPr>
            <p:ph type="subTitle" idx="1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23"/>
          <p:cNvSpPr txBox="1">
            <a:spLocks noGrp="1"/>
          </p:cNvSpPr>
          <p:nvPr>
            <p:ph type="subTitle" idx="2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23"/>
          <p:cNvSpPr txBox="1">
            <a:spLocks noGrp="1"/>
          </p:cNvSpPr>
          <p:nvPr>
            <p:ph type="subTitle" idx="3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23"/>
          <p:cNvSpPr txBox="1">
            <a:spLocks noGrp="1"/>
          </p:cNvSpPr>
          <p:nvPr>
            <p:ph type="subTitle" idx="4"/>
          </p:nvPr>
        </p:nvSpPr>
        <p:spPr>
          <a:xfrm>
            <a:off x="720025" y="1241271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88" name="Google Shape;488;p23"/>
          <p:cNvSpPr txBox="1">
            <a:spLocks noGrp="1"/>
          </p:cNvSpPr>
          <p:nvPr>
            <p:ph type="subTitle" idx="5"/>
          </p:nvPr>
        </p:nvSpPr>
        <p:spPr>
          <a:xfrm>
            <a:off x="720025" y="23501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89" name="Google Shape;489;p23"/>
          <p:cNvSpPr txBox="1">
            <a:spLocks noGrp="1"/>
          </p:cNvSpPr>
          <p:nvPr>
            <p:ph type="subTitle" idx="6"/>
          </p:nvPr>
        </p:nvSpPr>
        <p:spPr>
          <a:xfrm>
            <a:off x="720025" y="34706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490" name="Google Shape;490;p23"/>
          <p:cNvGrpSpPr/>
          <p:nvPr/>
        </p:nvGrpSpPr>
        <p:grpSpPr>
          <a:xfrm>
            <a:off x="-1046700" y="155827"/>
            <a:ext cx="11083800" cy="4861200"/>
            <a:chOff x="-1046700" y="155827"/>
            <a:chExt cx="11083800" cy="4861200"/>
          </a:xfrm>
        </p:grpSpPr>
        <p:sp>
          <p:nvSpPr>
            <p:cNvPr id="491" name="Google Shape;491;p23"/>
            <p:cNvSpPr/>
            <p:nvPr/>
          </p:nvSpPr>
          <p:spPr>
            <a:xfrm>
              <a:off x="7335300" y="155827"/>
              <a:ext cx="2701800" cy="2892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-1046700" y="4727827"/>
              <a:ext cx="2701800" cy="2892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93" name="Google Shape;493;p23"/>
          <p:cNvGrpSpPr/>
          <p:nvPr/>
        </p:nvGrpSpPr>
        <p:grpSpPr>
          <a:xfrm>
            <a:off x="1881912" y="257118"/>
            <a:ext cx="5265802" cy="4658617"/>
            <a:chOff x="1881912" y="257118"/>
            <a:chExt cx="5265802" cy="4658617"/>
          </a:xfrm>
        </p:grpSpPr>
        <p:grpSp>
          <p:nvGrpSpPr>
            <p:cNvPr id="494" name="Google Shape;494;p23"/>
            <p:cNvGrpSpPr/>
            <p:nvPr/>
          </p:nvGrpSpPr>
          <p:grpSpPr>
            <a:xfrm rot="5400000">
              <a:off x="2063785" y="4647232"/>
              <a:ext cx="86630" cy="450377"/>
              <a:chOff x="4969695" y="550675"/>
              <a:chExt cx="71400" cy="371200"/>
            </a:xfrm>
          </p:grpSpPr>
          <p:sp>
            <p:nvSpPr>
              <p:cNvPr id="495" name="Google Shape;495;p23"/>
              <p:cNvSpPr/>
              <p:nvPr/>
            </p:nvSpPr>
            <p:spPr>
              <a:xfrm>
                <a:off x="4969695" y="550675"/>
                <a:ext cx="71400" cy="711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6" name="Google Shape;496;p23"/>
              <p:cNvSpPr/>
              <p:nvPr/>
            </p:nvSpPr>
            <p:spPr>
              <a:xfrm>
                <a:off x="4969695" y="700725"/>
                <a:ext cx="71400" cy="711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7" name="Google Shape;497;p23"/>
              <p:cNvSpPr/>
              <p:nvPr/>
            </p:nvSpPr>
            <p:spPr>
              <a:xfrm>
                <a:off x="4969695" y="850775"/>
                <a:ext cx="71400" cy="711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98" name="Google Shape;498;p23"/>
            <p:cNvGrpSpPr/>
            <p:nvPr/>
          </p:nvGrpSpPr>
          <p:grpSpPr>
            <a:xfrm rot="5400000">
              <a:off x="6879210" y="75245"/>
              <a:ext cx="86630" cy="450377"/>
              <a:chOff x="4969695" y="550675"/>
              <a:chExt cx="71400" cy="371200"/>
            </a:xfrm>
          </p:grpSpPr>
          <p:sp>
            <p:nvSpPr>
              <p:cNvPr id="499" name="Google Shape;499;p23"/>
              <p:cNvSpPr/>
              <p:nvPr/>
            </p:nvSpPr>
            <p:spPr>
              <a:xfrm>
                <a:off x="4969695" y="550675"/>
                <a:ext cx="71400" cy="711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0" name="Google Shape;500;p23"/>
              <p:cNvSpPr/>
              <p:nvPr/>
            </p:nvSpPr>
            <p:spPr>
              <a:xfrm>
                <a:off x="4969695" y="700725"/>
                <a:ext cx="71400" cy="711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1" name="Google Shape;501;p23"/>
              <p:cNvSpPr/>
              <p:nvPr/>
            </p:nvSpPr>
            <p:spPr>
              <a:xfrm>
                <a:off x="4969695" y="850775"/>
                <a:ext cx="71400" cy="711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ncode Sans Condensed"/>
              <a:buNone/>
              <a:defRPr sz="3300" b="1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"/>
              <a:buNone/>
              <a:defRPr sz="3000" b="1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"/>
              <a:buNone/>
              <a:defRPr sz="3000" b="1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"/>
              <a:buNone/>
              <a:defRPr sz="3000" b="1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"/>
              <a:buNone/>
              <a:defRPr sz="3000" b="1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"/>
              <a:buNone/>
              <a:defRPr sz="3000" b="1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"/>
              <a:buNone/>
              <a:defRPr sz="3000" b="1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"/>
              <a:buNone/>
              <a:defRPr sz="3000" b="1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"/>
              <a:buNone/>
              <a:defRPr sz="3000" b="1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Char char="●"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Char char="○"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Char char="■"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Char char="●"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Char char="○"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Char char="■"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Char char="●"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Char char="○"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Char char="■"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5" r:id="rId5"/>
    <p:sldLayoutId id="2147483658" r:id="rId6"/>
    <p:sldLayoutId id="2147483660" r:id="rId7"/>
    <p:sldLayoutId id="2147483663" r:id="rId8"/>
    <p:sldLayoutId id="2147483669" r:id="rId9"/>
    <p:sldLayoutId id="2147483670" r:id="rId10"/>
    <p:sldLayoutId id="2147483673" r:id="rId11"/>
    <p:sldLayoutId id="2147483675" r:id="rId12"/>
    <p:sldLayoutId id="2147483676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6370"/>
        </a:solidFill>
        <a:effectLst/>
      </p:bgPr>
    </p:bg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4"/>
          <p:cNvSpPr txBox="1">
            <a:spLocks noGrp="1"/>
          </p:cNvSpPr>
          <p:nvPr>
            <p:ph type="ctrTitle"/>
          </p:nvPr>
        </p:nvSpPr>
        <p:spPr>
          <a:xfrm>
            <a:off x="1197783" y="520126"/>
            <a:ext cx="6714011" cy="30201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6000" dirty="0" err="1"/>
              <a:t>iDump</a:t>
            </a:r>
            <a:r>
              <a:rPr lang="en-US" sz="6000" dirty="0"/>
              <a:t> Waste Classification System</a:t>
            </a:r>
            <a:endParaRPr sz="3500" dirty="0"/>
          </a:p>
        </p:txBody>
      </p:sp>
      <p:grpSp>
        <p:nvGrpSpPr>
          <p:cNvPr id="760" name="Google Shape;760;p34"/>
          <p:cNvGrpSpPr/>
          <p:nvPr/>
        </p:nvGrpSpPr>
        <p:grpSpPr>
          <a:xfrm rot="5400000">
            <a:off x="4286285" y="4057695"/>
            <a:ext cx="86630" cy="450377"/>
            <a:chOff x="4969695" y="550675"/>
            <a:chExt cx="71400" cy="371200"/>
          </a:xfrm>
        </p:grpSpPr>
        <p:sp>
          <p:nvSpPr>
            <p:cNvPr id="761" name="Google Shape;761;p34"/>
            <p:cNvSpPr/>
            <p:nvPr/>
          </p:nvSpPr>
          <p:spPr>
            <a:xfrm>
              <a:off x="4969695" y="550675"/>
              <a:ext cx="71400" cy="711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4969695" y="700725"/>
              <a:ext cx="71400" cy="711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4969695" y="850775"/>
              <a:ext cx="71400" cy="711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96909" y="4189393"/>
            <a:ext cx="33470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Presented by:  Harris </a:t>
            </a:r>
            <a:r>
              <a:rPr lang="en-US" dirty="0" err="1">
                <a:solidFill>
                  <a:schemeClr val="tx1"/>
                </a:solidFill>
              </a:rPr>
              <a:t>Lukundi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           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Annbellah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Nduta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             Brian </a:t>
            </a:r>
            <a:r>
              <a:rPr lang="en-US" dirty="0" err="1">
                <a:solidFill>
                  <a:schemeClr val="tx1"/>
                </a:solidFill>
              </a:rPr>
              <a:t>Muthama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 dirty="0" smtClean="0"/>
              <a:t>ENVIRONMENTAL WASTE MANAGEMENT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n" dirty="0"/>
              <a:t> </a:t>
            </a:r>
            <a:r>
              <a:rPr lang="en" dirty="0" smtClean="0"/>
              <a:t>Future Works</a:t>
            </a:r>
            <a:endParaRPr dirty="0"/>
          </a:p>
        </p:txBody>
      </p:sp>
      <p:sp>
        <p:nvSpPr>
          <p:cNvPr id="1042" name="Google Shape;1042;p53"/>
          <p:cNvSpPr txBox="1">
            <a:spLocks noGrp="1"/>
          </p:cNvSpPr>
          <p:nvPr>
            <p:ph type="subTitle" idx="1"/>
          </p:nvPr>
        </p:nvSpPr>
        <p:spPr>
          <a:xfrm>
            <a:off x="4725900" y="1872353"/>
            <a:ext cx="36981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Integrate with city-wide waste management systems for real-time tracking and reporting.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Collaborate with other smart cities for data sharing and model enhancement.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Develop real-time waste tracking and reporting systems.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43" name="Google Shape;1043;p53"/>
          <p:cNvSpPr txBox="1">
            <a:spLocks noGrp="1"/>
          </p:cNvSpPr>
          <p:nvPr>
            <p:ph type="subTitle" idx="2"/>
          </p:nvPr>
        </p:nvSpPr>
        <p:spPr>
          <a:xfrm>
            <a:off x="720000" y="1872353"/>
            <a:ext cx="36981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Expand dataset diversity to include more representative samples.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Optimize model architecture for deployment on edge devices.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44" name="Google Shape;1044;p53"/>
          <p:cNvSpPr txBox="1">
            <a:spLocks noGrp="1"/>
          </p:cNvSpPr>
          <p:nvPr>
            <p:ph type="subTitle" idx="3"/>
          </p:nvPr>
        </p:nvSpPr>
        <p:spPr>
          <a:xfrm>
            <a:off x="720000" y="1299650"/>
            <a:ext cx="369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Short Term Goals</a:t>
            </a:r>
            <a:endParaRPr dirty="0"/>
          </a:p>
        </p:txBody>
      </p:sp>
      <p:sp>
        <p:nvSpPr>
          <p:cNvPr id="1045" name="Google Shape;1045;p53"/>
          <p:cNvSpPr txBox="1">
            <a:spLocks noGrp="1"/>
          </p:cNvSpPr>
          <p:nvPr>
            <p:ph type="subTitle" idx="4"/>
          </p:nvPr>
        </p:nvSpPr>
        <p:spPr>
          <a:xfrm>
            <a:off x="4725900" y="1299650"/>
            <a:ext cx="369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Long Term Goals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96;p61"/>
          <p:cNvSpPr txBox="1">
            <a:spLocks/>
          </p:cNvSpPr>
          <p:nvPr/>
        </p:nvSpPr>
        <p:spPr>
          <a:xfrm>
            <a:off x="2020392" y="636759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ncode Sans Condensed"/>
              <a:buNone/>
              <a:defRPr sz="3300" b="1" i="0" u="none" strike="noStrike" cap="none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"/>
              <a:buNone/>
              <a:defRPr sz="3000" b="1" i="0" u="none" strike="noStrike" cap="none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"/>
              <a:buNone/>
              <a:defRPr sz="3000" b="1" i="0" u="none" strike="noStrike" cap="none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"/>
              <a:buNone/>
              <a:defRPr sz="3000" b="1" i="0" u="none" strike="noStrike" cap="none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"/>
              <a:buNone/>
              <a:defRPr sz="3000" b="1" i="0" u="none" strike="noStrike" cap="none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"/>
              <a:buNone/>
              <a:defRPr sz="3000" b="1" i="0" u="none" strike="noStrike" cap="none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"/>
              <a:buNone/>
              <a:defRPr sz="3000" b="1" i="0" u="none" strike="noStrike" cap="none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"/>
              <a:buNone/>
              <a:defRPr sz="3000" b="1" i="0" u="none" strike="noStrike" cap="none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"/>
              <a:buNone/>
              <a:defRPr sz="3000" b="1" i="0" u="none" strike="noStrike" cap="none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9pPr>
          </a:lstStyle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5" name="Google Shape;1197;p61"/>
          <p:cNvSpPr txBox="1">
            <a:spLocks/>
          </p:cNvSpPr>
          <p:nvPr/>
        </p:nvSpPr>
        <p:spPr>
          <a:xfrm>
            <a:off x="2020392" y="2115404"/>
            <a:ext cx="4448100" cy="1532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Do you have any questions?</a:t>
            </a:r>
            <a:endParaRPr lang="en-US" sz="1800" b="1" dirty="0">
              <a:solidFill>
                <a:schemeClr val="tx1"/>
              </a:solidFill>
            </a:endParaRPr>
          </a:p>
        </p:txBody>
      </p:sp>
      <p:grpSp>
        <p:nvGrpSpPr>
          <p:cNvPr id="6" name="Google Shape;1203;p61"/>
          <p:cNvGrpSpPr/>
          <p:nvPr/>
        </p:nvGrpSpPr>
        <p:grpSpPr>
          <a:xfrm>
            <a:off x="5297231" y="3150350"/>
            <a:ext cx="286488" cy="310321"/>
            <a:chOff x="1385007" y="2621430"/>
            <a:chExt cx="293262" cy="317659"/>
          </a:xfrm>
        </p:grpSpPr>
        <p:sp>
          <p:nvSpPr>
            <p:cNvPr id="7" name="Google Shape;1204;p61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05;p61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06;p61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839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Overview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000" y="1265884"/>
            <a:ext cx="7704000" cy="2943805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en-US" sz="1800" kern="1200" dirty="0" err="1">
                <a:solidFill>
                  <a:schemeClr val="tx1"/>
                </a:solidFill>
                <a:latin typeface="Arial" panose="020B0604020202020204" pitchFamily="34" charset="0"/>
              </a:rPr>
              <a:t>Konza</a:t>
            </a:r>
            <a:r>
              <a:rPr lang="en-US" altLang="en-US" sz="1800" kern="1200" dirty="0">
                <a:solidFill>
                  <a:schemeClr val="tx1"/>
                </a:solidFill>
                <a:latin typeface="Arial" panose="020B0604020202020204" pitchFamily="34" charset="0"/>
              </a:rPr>
              <a:t> City </a:t>
            </a:r>
            <a:r>
              <a:rPr lang="en-US" altLang="en-US" sz="1800" kern="1200" dirty="0" err="1">
                <a:solidFill>
                  <a:schemeClr val="tx1"/>
                </a:solidFill>
                <a:latin typeface="Arial" panose="020B0604020202020204" pitchFamily="34" charset="0"/>
              </a:rPr>
              <a:t>Technopolis</a:t>
            </a:r>
            <a:r>
              <a:rPr lang="en-US" altLang="en-US" sz="1800" kern="1200" dirty="0">
                <a:solidFill>
                  <a:schemeClr val="tx1"/>
                </a:solidFill>
                <a:latin typeface="Arial" panose="020B0604020202020204" pitchFamily="34" charset="0"/>
              </a:rPr>
              <a:t> is a rapidly growing smart city in Kenya, aiming to be a hub of technology and innovation.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en-US" altLang="en-US" sz="1800" kern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en-US" sz="1800" kern="1200" dirty="0">
                <a:solidFill>
                  <a:schemeClr val="tx1"/>
                </a:solidFill>
                <a:latin typeface="Arial" panose="020B0604020202020204" pitchFamily="34" charset="0"/>
              </a:rPr>
              <a:t>Environmental sustainability is a core focus for the city.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en-US" altLang="en-US" sz="1800" kern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en-US" sz="1800" kern="1200" dirty="0" err="1">
                <a:solidFill>
                  <a:schemeClr val="tx1"/>
                </a:solidFill>
                <a:latin typeface="Arial" panose="020B0604020202020204" pitchFamily="34" charset="0"/>
              </a:rPr>
              <a:t>iDump</a:t>
            </a:r>
            <a:r>
              <a:rPr lang="en-US" altLang="en-US" sz="1800" kern="1200" dirty="0">
                <a:solidFill>
                  <a:schemeClr val="tx1"/>
                </a:solidFill>
                <a:latin typeface="Arial" panose="020B0604020202020204" pitchFamily="34" charset="0"/>
              </a:rPr>
              <a:t> has been contracted to develop an advanced waste segregation system to support the city's sustainability goals.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en-US" altLang="en-US" sz="1800" kern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en-US" sz="1800" kern="1200" dirty="0">
                <a:solidFill>
                  <a:schemeClr val="tx1"/>
                </a:solidFill>
                <a:latin typeface="Arial" panose="020B0604020202020204" pitchFamily="34" charset="0"/>
              </a:rPr>
              <a:t>This system will help maintain cleanliness, reduce environmental impact, and promote recycling practices.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39"/>
          <p:cNvSpPr txBox="1">
            <a:spLocks noGrp="1"/>
          </p:cNvSpPr>
          <p:nvPr>
            <p:ph type="subTitle" idx="1"/>
          </p:nvPr>
        </p:nvSpPr>
        <p:spPr>
          <a:xfrm>
            <a:off x="720667" y="1086929"/>
            <a:ext cx="7599148" cy="15700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endParaRPr lang="en-US" dirty="0" smtClean="0"/>
          </a:p>
          <a:p>
            <a:pPr marL="0" lv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Konza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City faces significant challenges in managing the increasing volume of waste generated by its residents and businesses. Traditional waste management methods are inefficient and labor-intensive.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There is a pressing need for an accurate and efficient waste classification system. 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0" name="Google Shape;820;p39"/>
          <p:cNvSpPr txBox="1">
            <a:spLocks noGrp="1"/>
          </p:cNvSpPr>
          <p:nvPr>
            <p:ph type="title"/>
          </p:nvPr>
        </p:nvSpPr>
        <p:spPr>
          <a:xfrm>
            <a:off x="1174641" y="373683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 Statement</a:t>
            </a:r>
            <a:endParaRPr dirty="0"/>
          </a:p>
        </p:txBody>
      </p:sp>
      <p:sp>
        <p:nvSpPr>
          <p:cNvPr id="4" name="Google Shape;820;p39"/>
          <p:cNvSpPr txBox="1">
            <a:spLocks/>
          </p:cNvSpPr>
          <p:nvPr/>
        </p:nvSpPr>
        <p:spPr>
          <a:xfrm>
            <a:off x="1174641" y="2890043"/>
            <a:ext cx="66912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"/>
              <a:buNone/>
              <a:defRPr sz="3300" b="1" i="0" u="none" strike="noStrike" cap="none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"/>
              <a:buNone/>
              <a:defRPr sz="3000" b="1" i="0" u="none" strike="noStrike" cap="none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"/>
              <a:buNone/>
              <a:defRPr sz="3000" b="1" i="0" u="none" strike="noStrike" cap="none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"/>
              <a:buNone/>
              <a:defRPr sz="3000" b="1" i="0" u="none" strike="noStrike" cap="none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"/>
              <a:buNone/>
              <a:defRPr sz="3000" b="1" i="0" u="none" strike="noStrike" cap="none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"/>
              <a:buNone/>
              <a:defRPr sz="3000" b="1" i="0" u="none" strike="noStrike" cap="none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"/>
              <a:buNone/>
              <a:defRPr sz="3000" b="1" i="0" u="none" strike="noStrike" cap="none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"/>
              <a:buNone/>
              <a:defRPr sz="3000" b="1" i="0" u="none" strike="noStrike" cap="none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"/>
              <a:buNone/>
              <a:defRPr sz="3000" b="1" i="0" u="none" strike="noStrike" cap="none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9pPr>
          </a:lstStyle>
          <a:p>
            <a:r>
              <a:rPr lang="en-US" dirty="0" smtClean="0"/>
              <a:t>Objective</a:t>
            </a:r>
          </a:p>
          <a:p>
            <a:endParaRPr lang="en-US" dirty="0"/>
          </a:p>
        </p:txBody>
      </p:sp>
      <p:sp>
        <p:nvSpPr>
          <p:cNvPr id="5" name="Google Shape;819;p39"/>
          <p:cNvSpPr txBox="1">
            <a:spLocks/>
          </p:cNvSpPr>
          <p:nvPr/>
        </p:nvSpPr>
        <p:spPr>
          <a:xfrm>
            <a:off x="720667" y="3259508"/>
            <a:ext cx="7599148" cy="1191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>
            <a:pPr marL="0" indent="0" algn="just"/>
            <a:r>
              <a:rPr lang="en-US" sz="1800" dirty="0" smtClean="0">
                <a:latin typeface="+mj-lt"/>
              </a:rPr>
              <a:t>Develop </a:t>
            </a:r>
            <a:r>
              <a:rPr lang="en-US" sz="1800" dirty="0">
                <a:latin typeface="+mj-lt"/>
              </a:rPr>
              <a:t>and deploy a robust image recognition system to enhance waste management efficiency in </a:t>
            </a:r>
            <a:r>
              <a:rPr lang="en-US" sz="1800" dirty="0" err="1">
                <a:latin typeface="+mj-lt"/>
              </a:rPr>
              <a:t>Konza</a:t>
            </a:r>
            <a:r>
              <a:rPr lang="en-US" sz="1800" dirty="0">
                <a:latin typeface="+mj-lt"/>
              </a:rPr>
              <a:t> City</a:t>
            </a:r>
            <a:r>
              <a:rPr lang="en-US" sz="1800" dirty="0"/>
              <a:t>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25;p40"/>
          <p:cNvSpPr txBox="1">
            <a:spLocks noGrp="1"/>
          </p:cNvSpPr>
          <p:nvPr>
            <p:ph type="title"/>
          </p:nvPr>
        </p:nvSpPr>
        <p:spPr>
          <a:xfrm>
            <a:off x="1631316" y="456790"/>
            <a:ext cx="6576000" cy="6038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 smtClean="0"/>
              <a:t>Data Understanding</a:t>
            </a:r>
            <a:endParaRPr sz="33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90" y="1060639"/>
            <a:ext cx="5658927" cy="34063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r="44302"/>
          <a:stretch/>
        </p:blipFill>
        <p:spPr>
          <a:xfrm>
            <a:off x="6260617" y="1060639"/>
            <a:ext cx="2371754" cy="3406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825;p40"/>
          <p:cNvSpPr txBox="1">
            <a:spLocks noGrp="1"/>
          </p:cNvSpPr>
          <p:nvPr>
            <p:ph type="title"/>
          </p:nvPr>
        </p:nvSpPr>
        <p:spPr>
          <a:xfrm>
            <a:off x="1631316" y="456790"/>
            <a:ext cx="6576000" cy="6038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Data Preparation: Augmented Images</a:t>
            </a:r>
            <a:endParaRPr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575" y="1060639"/>
            <a:ext cx="5794559" cy="38405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18;p37"/>
          <p:cNvSpPr txBox="1">
            <a:spLocks noGrp="1"/>
          </p:cNvSpPr>
          <p:nvPr>
            <p:ph type="title"/>
          </p:nvPr>
        </p:nvSpPr>
        <p:spPr>
          <a:xfrm>
            <a:off x="831164" y="498439"/>
            <a:ext cx="771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         </a:t>
            </a:r>
            <a:r>
              <a:rPr lang="en" sz="3300" dirty="0" smtClean="0"/>
              <a:t>Modeling</a:t>
            </a:r>
            <a:endParaRPr sz="33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60AC77C-B00F-4CC0-AA52-6B70E19218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665"/>
          <a:stretch/>
        </p:blipFill>
        <p:spPr>
          <a:xfrm>
            <a:off x="908703" y="1534511"/>
            <a:ext cx="7426000" cy="23858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6ED7686-726A-615E-BD82-56757C972F59}"/>
              </a:ext>
            </a:extLst>
          </p:cNvPr>
          <p:cNvSpPr txBox="1"/>
          <p:nvPr/>
        </p:nvSpPr>
        <p:spPr>
          <a:xfrm>
            <a:off x="831164" y="4025592"/>
            <a:ext cx="78856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Daytona Condensed Light"/>
                <a:ea typeface="+mn-ea"/>
                <a:cs typeface="+mn-cs"/>
              </a:rPr>
              <a:t>Final Model: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Daytona Condensed Light"/>
                <a:ea typeface="+mn-ea"/>
                <a:cs typeface="+mn-cs"/>
              </a:rPr>
              <a:t> ResNet50 selected for deployment due to highest accuracy and F1 score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04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IDump</a:t>
            </a:r>
            <a:r>
              <a:rPr lang="en-US" dirty="0" smtClean="0"/>
              <a:t> </a:t>
            </a:r>
            <a:r>
              <a:rPr lang="en-US" dirty="0" err="1" smtClean="0"/>
              <a:t>Classififcation</a:t>
            </a:r>
            <a:r>
              <a:rPr lang="en-US" dirty="0" smtClean="0"/>
              <a:t> App</a:t>
            </a:r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6CD975C9-5E4F-C6A5-1EF2-802AE380D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207698"/>
            <a:ext cx="7704000" cy="3220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2" name="Google Shape;932;p46"/>
          <p:cNvGrpSpPr/>
          <p:nvPr/>
        </p:nvGrpSpPr>
        <p:grpSpPr>
          <a:xfrm>
            <a:off x="1581713" y="4716125"/>
            <a:ext cx="972375" cy="294100"/>
            <a:chOff x="1581713" y="4716125"/>
            <a:chExt cx="972375" cy="294100"/>
          </a:xfrm>
        </p:grpSpPr>
        <p:sp>
          <p:nvSpPr>
            <p:cNvPr id="933" name="Google Shape;933;p46"/>
            <p:cNvSpPr/>
            <p:nvPr/>
          </p:nvSpPr>
          <p:spPr>
            <a:xfrm>
              <a:off x="1581713" y="4814025"/>
              <a:ext cx="758100" cy="196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4" name="Google Shape;934;p46"/>
            <p:cNvSpPr/>
            <p:nvPr/>
          </p:nvSpPr>
          <p:spPr>
            <a:xfrm>
              <a:off x="1795988" y="4716125"/>
              <a:ext cx="758100" cy="1962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132764" y="730057"/>
            <a:ext cx="7129800" cy="442800"/>
          </a:xfrm>
        </p:spPr>
        <p:txBody>
          <a:bodyPr/>
          <a:lstStyle/>
          <a:p>
            <a:pPr algn="r"/>
            <a:r>
              <a:rPr lang="en-US" sz="3300" dirty="0" smtClean="0"/>
              <a:t>User</a:t>
            </a:r>
            <a:r>
              <a:rPr lang="en-US" dirty="0" smtClean="0"/>
              <a:t> </a:t>
            </a:r>
            <a:r>
              <a:rPr lang="en-US" sz="3300" dirty="0" smtClean="0"/>
              <a:t>Feedback</a:t>
            </a:r>
            <a:endParaRPr lang="en-US" sz="33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5044" t="11069" r="4172" b="4068"/>
          <a:stretch/>
        </p:blipFill>
        <p:spPr>
          <a:xfrm>
            <a:off x="614149" y="1172857"/>
            <a:ext cx="4180972" cy="33795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43EAC6C-C77B-19CC-6119-00CFBACE63FB}"/>
              </a:ext>
            </a:extLst>
          </p:cNvPr>
          <p:cNvSpPr txBox="1"/>
          <p:nvPr/>
        </p:nvSpPr>
        <p:spPr>
          <a:xfrm>
            <a:off x="5075715" y="1339117"/>
            <a:ext cx="258059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 Accuracy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Users can confirm if the classification was correct or incorrect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Developer Mode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Misclassified images are moved to Developer Mode for further action, allowing continuous improvement of the model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xmlns="" id="{3CA2997B-46E4-05C2-68A8-94B43843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143" y="684320"/>
            <a:ext cx="6909713" cy="531430"/>
          </a:xfrm>
        </p:spPr>
        <p:txBody>
          <a:bodyPr/>
          <a:lstStyle/>
          <a:p>
            <a:pPr algn="r"/>
            <a:r>
              <a:rPr lang="en-US" sz="2000" dirty="0" smtClean="0"/>
              <a:t>Conclusions </a:t>
            </a:r>
            <a:r>
              <a:rPr lang="en-US" sz="2000"/>
              <a:t>&amp; </a:t>
            </a:r>
            <a:r>
              <a:rPr lang="en-US" sz="2000" smtClean="0"/>
              <a:t>Recommendations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946940C-B924-FE2F-2B40-81794F3DEA9D}"/>
              </a:ext>
            </a:extLst>
          </p:cNvPr>
          <p:cNvSpPr txBox="1"/>
          <p:nvPr/>
        </p:nvSpPr>
        <p:spPr>
          <a:xfrm>
            <a:off x="711367" y="1215750"/>
            <a:ext cx="772126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Conclusion: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Significant improvements in waste classification accuracy achieved.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system effectively provides material handling guidelines based on classification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Recommendations: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Outsource compute to cloud servers with GPUs to enhance computational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More data images is needed to train the models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sz="16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Expanding data image Diversity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vironmental Risks of E-Waste Thesis Defense">
  <a:themeElements>
    <a:clrScheme name="Simple Light">
      <a:dk1>
        <a:srgbClr val="FFFFFF"/>
      </a:dk1>
      <a:lt1>
        <a:srgbClr val="016370"/>
      </a:lt1>
      <a:dk2>
        <a:srgbClr val="00B2C9"/>
      </a:dk2>
      <a:lt2>
        <a:srgbClr val="D8C63B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324</Words>
  <Application>Microsoft Office PowerPoint</Application>
  <PresentationFormat>On-screen Show (16:9)</PresentationFormat>
  <Paragraphs>55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DM Sans</vt:lpstr>
      <vt:lpstr>Arial</vt:lpstr>
      <vt:lpstr>Urbanist</vt:lpstr>
      <vt:lpstr>Daytona Condensed Light</vt:lpstr>
      <vt:lpstr>Lato</vt:lpstr>
      <vt:lpstr>Nunito Light</vt:lpstr>
      <vt:lpstr>Encode Sans Condensed</vt:lpstr>
      <vt:lpstr>Environmental Risks of E-Waste Thesis Defense</vt:lpstr>
      <vt:lpstr>iDump Waste Classification System</vt:lpstr>
      <vt:lpstr>Overview</vt:lpstr>
      <vt:lpstr>Problem Statement</vt:lpstr>
      <vt:lpstr>Data Understanding</vt:lpstr>
      <vt:lpstr>Data Preparation: Augmented Images</vt:lpstr>
      <vt:lpstr>                            Modeling</vt:lpstr>
      <vt:lpstr>IDump Classififcation App</vt:lpstr>
      <vt:lpstr>PowerPoint Presentation</vt:lpstr>
      <vt:lpstr>Conclusions &amp; Recommendations</vt:lpstr>
      <vt:lpstr> Future Works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iDump Waste Classification System</dc:title>
  <dc:creator>user</dc:creator>
  <cp:lastModifiedBy>user</cp:lastModifiedBy>
  <cp:revision>8</cp:revision>
  <dcterms:modified xsi:type="dcterms:W3CDTF">2024-07-29T14:44:44Z</dcterms:modified>
</cp:coreProperties>
</file>