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8" r:id="rId3"/>
    <p:sldId id="267" r:id="rId4"/>
    <p:sldId id="261" r:id="rId5"/>
    <p:sldId id="260" r:id="rId6"/>
    <p:sldId id="296" r:id="rId7"/>
    <p:sldId id="262" r:id="rId8"/>
    <p:sldId id="297" r:id="rId9"/>
    <p:sldId id="263" r:id="rId10"/>
    <p:sldId id="298" r:id="rId11"/>
    <p:sldId id="264" r:id="rId12"/>
    <p:sldId id="299" r:id="rId13"/>
    <p:sldId id="265" r:id="rId14"/>
    <p:sldId id="300" r:id="rId15"/>
    <p:sldId id="266" r:id="rId16"/>
    <p:sldId id="275" r:id="rId17"/>
  </p:sldIdLst>
  <p:sldSz cx="9144000" cy="5143500" type="screen16x9"/>
  <p:notesSz cx="6858000" cy="9144000"/>
  <p:embeddedFontLst>
    <p:embeddedFont>
      <p:font typeface="Anaheim" pitchFamily="2" charset="77"/>
      <p:regular r:id="rId19"/>
      <p:bold r:id="rId20"/>
    </p:embeddedFont>
    <p:embeddedFont>
      <p:font typeface="Cormorant Garamond" pitchFamily="2" charset="77"/>
      <p:regular r:id="rId21"/>
      <p:bold r:id="rId22"/>
      <p:italic r:id="rId23"/>
      <p:boldItalic r:id="rId24"/>
    </p:embeddedFont>
    <p:embeddedFont>
      <p:font typeface="Cormorant Garamond Medium" pitchFamily="2" charset="77"/>
      <p:regular r:id="rId25"/>
      <p:bold r:id="rId26"/>
      <p:italic r:id="rId27"/>
      <p:boldItalic r:id="rId28"/>
    </p:embeddedFont>
    <p:embeddedFont>
      <p:font typeface="Nunito Light" panose="020F0302020204030204" pitchFamily="34" charset="0"/>
      <p:regular r:id="rId29"/>
      <p: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aleway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EE36C-F7DD-4AE5-8FC1-8773576C4B8E}">
  <a:tblStyle styleId="{1C9EE36C-F7DD-4AE5-8FC1-8773576C4B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D410D0-F0ED-4B90-AE34-658C779F165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9"/>
    <p:restoredTop sz="94651"/>
  </p:normalViewPr>
  <p:slideViewPr>
    <p:cSldViewPr snapToGrid="0">
      <p:cViewPr varScale="1">
        <p:scale>
          <a:sx n="140" d="100"/>
          <a:sy n="140" d="100"/>
        </p:scale>
        <p:origin x="32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5776509e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5776509ea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34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1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57b41517f6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257b41517f6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612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57b41517f6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57b41517f6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910c9cff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910c9cff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49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58e13ad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258e13ad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5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35250" y="1282200"/>
            <a:ext cx="4528800" cy="18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89250" y="3238375"/>
            <a:ext cx="2420700" cy="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389450" y="1232223"/>
            <a:ext cx="2324100" cy="39114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3" name="Google Shape;13;p2"/>
          <p:cNvGrpSpPr/>
          <p:nvPr/>
        </p:nvGrpSpPr>
        <p:grpSpPr>
          <a:xfrm>
            <a:off x="3476625" y="-257175"/>
            <a:ext cx="5933796" cy="1861402"/>
            <a:chOff x="3476625" y="-257175"/>
            <a:chExt cx="5933796" cy="1861402"/>
          </a:xfrm>
        </p:grpSpPr>
        <p:grpSp>
          <p:nvGrpSpPr>
            <p:cNvPr id="14" name="Google Shape;14;p2"/>
            <p:cNvGrpSpPr/>
            <p:nvPr/>
          </p:nvGrpSpPr>
          <p:grpSpPr>
            <a:xfrm rot="-827975">
              <a:off x="7972127" y="-118085"/>
              <a:ext cx="1266459" cy="1594272"/>
              <a:chOff x="10262512" y="1930395"/>
              <a:chExt cx="210835" cy="26541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0349545" y="1984518"/>
                <a:ext cx="116132" cy="96102"/>
              </a:xfrm>
              <a:custGeom>
                <a:avLst/>
                <a:gdLst/>
                <a:ahLst/>
                <a:cxnLst/>
                <a:rect l="l" t="t" r="r" b="b"/>
                <a:pathLst>
                  <a:path w="91623" h="75671" extrusionOk="0">
                    <a:moveTo>
                      <a:pt x="58134" y="1"/>
                    </a:moveTo>
                    <a:cubicBezTo>
                      <a:pt x="53131" y="1"/>
                      <a:pt x="49204" y="4068"/>
                      <a:pt x="49204" y="4068"/>
                    </a:cubicBezTo>
                    <a:lnTo>
                      <a:pt x="48837" y="4435"/>
                    </a:lnTo>
                    <a:lnTo>
                      <a:pt x="21121" y="25732"/>
                    </a:lnTo>
                    <a:cubicBezTo>
                      <a:pt x="16348" y="31607"/>
                      <a:pt x="10840" y="37482"/>
                      <a:pt x="4965" y="43166"/>
                    </a:cubicBezTo>
                    <a:cubicBezTo>
                      <a:pt x="7344" y="49967"/>
                      <a:pt x="6066" y="54549"/>
                      <a:pt x="4230" y="57487"/>
                    </a:cubicBezTo>
                    <a:cubicBezTo>
                      <a:pt x="2570" y="60248"/>
                      <a:pt x="191" y="61717"/>
                      <a:pt x="0" y="61893"/>
                    </a:cubicBezTo>
                    <a:cubicBezTo>
                      <a:pt x="88" y="61812"/>
                      <a:pt x="681" y="61690"/>
                      <a:pt x="1599" y="61690"/>
                    </a:cubicBezTo>
                    <a:cubicBezTo>
                      <a:pt x="2674" y="61690"/>
                      <a:pt x="4196" y="61857"/>
                      <a:pt x="5875" y="62451"/>
                    </a:cubicBezTo>
                    <a:cubicBezTo>
                      <a:pt x="9180" y="63553"/>
                      <a:pt x="12852" y="66123"/>
                      <a:pt x="15246" y="72542"/>
                    </a:cubicBezTo>
                    <a:lnTo>
                      <a:pt x="15422" y="72542"/>
                    </a:lnTo>
                    <a:cubicBezTo>
                      <a:pt x="23500" y="73100"/>
                      <a:pt x="31579" y="74201"/>
                      <a:pt x="38923" y="75670"/>
                    </a:cubicBezTo>
                    <a:lnTo>
                      <a:pt x="73806" y="74745"/>
                    </a:lnTo>
                    <a:lnTo>
                      <a:pt x="74364" y="74745"/>
                    </a:lnTo>
                    <a:cubicBezTo>
                      <a:pt x="74364" y="74745"/>
                      <a:pt x="74922" y="74817"/>
                      <a:pt x="75807" y="74817"/>
                    </a:cubicBezTo>
                    <a:cubicBezTo>
                      <a:pt x="78089" y="74817"/>
                      <a:pt x="82543" y="74337"/>
                      <a:pt x="85189" y="70897"/>
                    </a:cubicBezTo>
                    <a:cubicBezTo>
                      <a:pt x="88126" y="67225"/>
                      <a:pt x="91622" y="57487"/>
                      <a:pt x="82618" y="32341"/>
                    </a:cubicBezTo>
                    <a:cubicBezTo>
                      <a:pt x="82618" y="32150"/>
                      <a:pt x="82618" y="31974"/>
                      <a:pt x="82442" y="31607"/>
                    </a:cubicBezTo>
                    <a:cubicBezTo>
                      <a:pt x="73439" y="6638"/>
                      <a:pt x="64626" y="1130"/>
                      <a:pt x="60043" y="205"/>
                    </a:cubicBezTo>
                    <a:cubicBezTo>
                      <a:pt x="59394" y="63"/>
                      <a:pt x="58756" y="1"/>
                      <a:pt x="58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345133" y="1983817"/>
                <a:ext cx="121475" cy="97493"/>
              </a:xfrm>
              <a:custGeom>
                <a:avLst/>
                <a:gdLst/>
                <a:ahLst/>
                <a:cxnLst/>
                <a:rect l="l" t="t" r="r" b="b"/>
                <a:pathLst>
                  <a:path w="95838" h="76766" extrusionOk="0">
                    <a:moveTo>
                      <a:pt x="61533" y="1295"/>
                    </a:moveTo>
                    <a:cubicBezTo>
                      <a:pt x="62121" y="1295"/>
                      <a:pt x="62723" y="1355"/>
                      <a:pt x="63334" y="1491"/>
                    </a:cubicBezTo>
                    <a:cubicBezTo>
                      <a:pt x="67740" y="2416"/>
                      <a:pt x="76376" y="7557"/>
                      <a:pt x="85365" y="32526"/>
                    </a:cubicBezTo>
                    <a:lnTo>
                      <a:pt x="85556" y="33070"/>
                    </a:lnTo>
                    <a:cubicBezTo>
                      <a:pt x="94369" y="58039"/>
                      <a:pt x="91064" y="67586"/>
                      <a:pt x="88126" y="71082"/>
                    </a:cubicBezTo>
                    <a:cubicBezTo>
                      <a:pt x="85505" y="74386"/>
                      <a:pt x="81131" y="74799"/>
                      <a:pt x="79109" y="74799"/>
                    </a:cubicBezTo>
                    <a:cubicBezTo>
                      <a:pt x="78434" y="74799"/>
                      <a:pt x="78021" y="74753"/>
                      <a:pt x="78021" y="74753"/>
                    </a:cubicBezTo>
                    <a:lnTo>
                      <a:pt x="77287" y="74563"/>
                    </a:lnTo>
                    <a:lnTo>
                      <a:pt x="42594" y="75664"/>
                    </a:lnTo>
                    <a:cubicBezTo>
                      <a:pt x="34516" y="74019"/>
                      <a:pt x="26614" y="72918"/>
                      <a:pt x="19270" y="72359"/>
                    </a:cubicBezTo>
                    <a:cubicBezTo>
                      <a:pt x="16700" y="65941"/>
                      <a:pt x="12661" y="63370"/>
                      <a:pt x="9547" y="62445"/>
                    </a:cubicBezTo>
                    <a:cubicBezTo>
                      <a:pt x="8078" y="61902"/>
                      <a:pt x="6610" y="61711"/>
                      <a:pt x="5508" y="61535"/>
                    </a:cubicBezTo>
                    <a:cubicBezTo>
                      <a:pt x="6419" y="60800"/>
                      <a:pt x="7344" y="59875"/>
                      <a:pt x="8255" y="58406"/>
                    </a:cubicBezTo>
                    <a:cubicBezTo>
                      <a:pt x="9914" y="55659"/>
                      <a:pt x="11559" y="50886"/>
                      <a:pt x="9180" y="43909"/>
                    </a:cubicBezTo>
                    <a:cubicBezTo>
                      <a:pt x="14497" y="38769"/>
                      <a:pt x="20005" y="32893"/>
                      <a:pt x="24969" y="26827"/>
                    </a:cubicBezTo>
                    <a:lnTo>
                      <a:pt x="52685" y="5354"/>
                    </a:lnTo>
                    <a:lnTo>
                      <a:pt x="53243" y="4987"/>
                    </a:lnTo>
                    <a:cubicBezTo>
                      <a:pt x="53887" y="4343"/>
                      <a:pt x="57353" y="1295"/>
                      <a:pt x="61533" y="1295"/>
                    </a:cubicBezTo>
                    <a:close/>
                    <a:moveTo>
                      <a:pt x="61619" y="1"/>
                    </a:moveTo>
                    <a:cubicBezTo>
                      <a:pt x="57217" y="1"/>
                      <a:pt x="53616" y="2765"/>
                      <a:pt x="52509" y="3885"/>
                    </a:cubicBezTo>
                    <a:lnTo>
                      <a:pt x="51951" y="4429"/>
                    </a:lnTo>
                    <a:lnTo>
                      <a:pt x="24235" y="25917"/>
                    </a:lnTo>
                    <a:cubicBezTo>
                      <a:pt x="18903" y="32159"/>
                      <a:pt x="13395" y="38034"/>
                      <a:pt x="7887" y="43351"/>
                    </a:cubicBezTo>
                    <a:lnTo>
                      <a:pt x="7711" y="43542"/>
                    </a:lnTo>
                    <a:lnTo>
                      <a:pt x="7887" y="43909"/>
                    </a:lnTo>
                    <a:cubicBezTo>
                      <a:pt x="9723" y="49417"/>
                      <a:pt x="9547" y="54000"/>
                      <a:pt x="7153" y="57863"/>
                    </a:cubicBezTo>
                    <a:cubicBezTo>
                      <a:pt x="5684" y="60242"/>
                      <a:pt x="3481" y="61535"/>
                      <a:pt x="3114" y="61902"/>
                    </a:cubicBezTo>
                    <a:lnTo>
                      <a:pt x="0" y="63738"/>
                    </a:lnTo>
                    <a:lnTo>
                      <a:pt x="3672" y="63003"/>
                    </a:lnTo>
                    <a:cubicBezTo>
                      <a:pt x="3672" y="63003"/>
                      <a:pt x="4275" y="62862"/>
                      <a:pt x="5272" y="62862"/>
                    </a:cubicBezTo>
                    <a:cubicBezTo>
                      <a:pt x="6257" y="62862"/>
                      <a:pt x="7626" y="63000"/>
                      <a:pt x="9180" y="63547"/>
                    </a:cubicBezTo>
                    <a:cubicBezTo>
                      <a:pt x="13219" y="65016"/>
                      <a:pt x="16333" y="68144"/>
                      <a:pt x="18169" y="73285"/>
                    </a:cubicBezTo>
                    <a:lnTo>
                      <a:pt x="18360" y="73652"/>
                    </a:lnTo>
                    <a:lnTo>
                      <a:pt x="18727" y="73652"/>
                    </a:lnTo>
                    <a:cubicBezTo>
                      <a:pt x="26247" y="74195"/>
                      <a:pt x="34149" y="75297"/>
                      <a:pt x="42404" y="76766"/>
                    </a:cubicBezTo>
                    <a:lnTo>
                      <a:pt x="77287" y="75855"/>
                    </a:lnTo>
                    <a:lnTo>
                      <a:pt x="77845" y="76031"/>
                    </a:lnTo>
                    <a:cubicBezTo>
                      <a:pt x="77929" y="76031"/>
                      <a:pt x="78359" y="76070"/>
                      <a:pt x="79021" y="76070"/>
                    </a:cubicBezTo>
                    <a:cubicBezTo>
                      <a:pt x="81251" y="76070"/>
                      <a:pt x="86113" y="75633"/>
                      <a:pt x="89228" y="71816"/>
                    </a:cubicBezTo>
                    <a:cubicBezTo>
                      <a:pt x="92166" y="68144"/>
                      <a:pt x="95837" y="58230"/>
                      <a:pt x="86834" y="32702"/>
                    </a:cubicBezTo>
                    <a:lnTo>
                      <a:pt x="86467" y="31968"/>
                    </a:lnTo>
                    <a:cubicBezTo>
                      <a:pt x="77287" y="6632"/>
                      <a:pt x="68298" y="1124"/>
                      <a:pt x="63701" y="213"/>
                    </a:cubicBezTo>
                    <a:cubicBezTo>
                      <a:pt x="62992" y="66"/>
                      <a:pt x="62296" y="1"/>
                      <a:pt x="61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0375849" y="1975262"/>
                <a:ext cx="87259" cy="47756"/>
              </a:xfrm>
              <a:custGeom>
                <a:avLst/>
                <a:gdLst/>
                <a:ahLst/>
                <a:cxnLst/>
                <a:rect l="l" t="t" r="r" b="b"/>
                <a:pathLst>
                  <a:path w="68843" h="37603" extrusionOk="0">
                    <a:moveTo>
                      <a:pt x="37229" y="1"/>
                    </a:moveTo>
                    <a:cubicBezTo>
                      <a:pt x="29047" y="1"/>
                      <a:pt x="23290" y="6046"/>
                      <a:pt x="23134" y="6215"/>
                    </a:cubicBezTo>
                    <a:lnTo>
                      <a:pt x="12118" y="14837"/>
                    </a:lnTo>
                    <a:lnTo>
                      <a:pt x="12118" y="15027"/>
                    </a:lnTo>
                    <a:cubicBezTo>
                      <a:pt x="11560" y="17231"/>
                      <a:pt x="10458" y="19243"/>
                      <a:pt x="9181" y="21079"/>
                    </a:cubicBezTo>
                    <a:cubicBezTo>
                      <a:pt x="6243" y="24942"/>
                      <a:pt x="3115" y="28790"/>
                      <a:pt x="1" y="32653"/>
                    </a:cubicBezTo>
                    <a:lnTo>
                      <a:pt x="911" y="33387"/>
                    </a:lnTo>
                    <a:cubicBezTo>
                      <a:pt x="4040" y="29715"/>
                      <a:pt x="7154" y="25676"/>
                      <a:pt x="10091" y="21813"/>
                    </a:cubicBezTo>
                    <a:cubicBezTo>
                      <a:pt x="11560" y="19801"/>
                      <a:pt x="12662" y="17774"/>
                      <a:pt x="13220" y="15571"/>
                    </a:cubicBezTo>
                    <a:lnTo>
                      <a:pt x="24045" y="7125"/>
                    </a:lnTo>
                    <a:cubicBezTo>
                      <a:pt x="24045" y="7125"/>
                      <a:pt x="29472" y="1275"/>
                      <a:pt x="37182" y="1275"/>
                    </a:cubicBezTo>
                    <a:cubicBezTo>
                      <a:pt x="38214" y="1275"/>
                      <a:pt x="39286" y="1380"/>
                      <a:pt x="40392" y="1618"/>
                    </a:cubicBezTo>
                    <a:cubicBezTo>
                      <a:pt x="50673" y="3644"/>
                      <a:pt x="59662" y="15571"/>
                      <a:pt x="67373" y="36868"/>
                    </a:cubicBezTo>
                    <a:lnTo>
                      <a:pt x="67741" y="37603"/>
                    </a:lnTo>
                    <a:lnTo>
                      <a:pt x="68842" y="37059"/>
                    </a:lnTo>
                    <a:lnTo>
                      <a:pt x="68666" y="36501"/>
                    </a:lnTo>
                    <a:cubicBezTo>
                      <a:pt x="60764" y="14660"/>
                      <a:pt x="51217" y="2543"/>
                      <a:pt x="40568" y="340"/>
                    </a:cubicBezTo>
                    <a:cubicBezTo>
                      <a:pt x="39418" y="105"/>
                      <a:pt x="38303" y="1"/>
                      <a:pt x="37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267631" y="1930395"/>
                <a:ext cx="126836" cy="157220"/>
              </a:xfrm>
              <a:custGeom>
                <a:avLst/>
                <a:gdLst/>
                <a:ahLst/>
                <a:cxnLst/>
                <a:rect l="l" t="t" r="r" b="b"/>
                <a:pathLst>
                  <a:path w="100068" h="123795" extrusionOk="0">
                    <a:moveTo>
                      <a:pt x="26071" y="108739"/>
                    </a:moveTo>
                    <a:lnTo>
                      <a:pt x="25979" y="108819"/>
                    </a:lnTo>
                    <a:lnTo>
                      <a:pt x="25979" y="108819"/>
                    </a:lnTo>
                    <a:cubicBezTo>
                      <a:pt x="26070" y="108789"/>
                      <a:pt x="26165" y="108763"/>
                      <a:pt x="26262" y="108739"/>
                    </a:cubicBezTo>
                    <a:close/>
                    <a:moveTo>
                      <a:pt x="25979" y="108819"/>
                    </a:moveTo>
                    <a:lnTo>
                      <a:pt x="25979" y="108819"/>
                    </a:lnTo>
                    <a:cubicBezTo>
                      <a:pt x="25380" y="109013"/>
                      <a:pt x="24897" y="109331"/>
                      <a:pt x="24426" y="109650"/>
                    </a:cubicBezTo>
                    <a:cubicBezTo>
                      <a:pt x="24059" y="110208"/>
                      <a:pt x="23691" y="110575"/>
                      <a:pt x="23324" y="111119"/>
                    </a:cubicBezTo>
                    <a:lnTo>
                      <a:pt x="25979" y="108819"/>
                    </a:lnTo>
                    <a:close/>
                    <a:moveTo>
                      <a:pt x="32590" y="1203"/>
                    </a:moveTo>
                    <a:cubicBezTo>
                      <a:pt x="37449" y="1203"/>
                      <a:pt x="40523" y="5784"/>
                      <a:pt x="43887" y="11066"/>
                    </a:cubicBezTo>
                    <a:cubicBezTo>
                      <a:pt x="47192" y="16016"/>
                      <a:pt x="50864" y="21523"/>
                      <a:pt x="56915" y="23550"/>
                    </a:cubicBezTo>
                    <a:cubicBezTo>
                      <a:pt x="63892" y="25753"/>
                      <a:pt x="72337" y="27399"/>
                      <a:pt x="81708" y="28133"/>
                    </a:cubicBezTo>
                    <a:cubicBezTo>
                      <a:pt x="87025" y="28500"/>
                      <a:pt x="91622" y="31261"/>
                      <a:pt x="94736" y="35477"/>
                    </a:cubicBezTo>
                    <a:cubicBezTo>
                      <a:pt x="97864" y="39883"/>
                      <a:pt x="98775" y="45215"/>
                      <a:pt x="97497" y="50355"/>
                    </a:cubicBezTo>
                    <a:cubicBezTo>
                      <a:pt x="96939" y="52559"/>
                      <a:pt x="95837" y="54571"/>
                      <a:pt x="94560" y="56407"/>
                    </a:cubicBezTo>
                    <a:cubicBezTo>
                      <a:pt x="91622" y="60270"/>
                      <a:pt x="88494" y="64118"/>
                      <a:pt x="85380" y="67981"/>
                    </a:cubicBezTo>
                    <a:cubicBezTo>
                      <a:pt x="80048" y="74223"/>
                      <a:pt x="74540" y="80098"/>
                      <a:pt x="69032" y="85415"/>
                    </a:cubicBezTo>
                    <a:cubicBezTo>
                      <a:pt x="67755" y="86517"/>
                      <a:pt x="66286" y="87985"/>
                      <a:pt x="64817" y="89278"/>
                    </a:cubicBezTo>
                    <a:cubicBezTo>
                      <a:pt x="63157" y="90556"/>
                      <a:pt x="61321" y="92025"/>
                      <a:pt x="59309" y="93684"/>
                    </a:cubicBezTo>
                    <a:cubicBezTo>
                      <a:pt x="48293" y="101939"/>
                      <a:pt x="35251" y="109841"/>
                      <a:pt x="26262" y="114791"/>
                    </a:cubicBezTo>
                    <a:cubicBezTo>
                      <a:pt x="24969" y="115716"/>
                      <a:pt x="23501" y="116450"/>
                      <a:pt x="22399" y="116994"/>
                    </a:cubicBezTo>
                    <a:lnTo>
                      <a:pt x="21665" y="117361"/>
                    </a:lnTo>
                    <a:cubicBezTo>
                      <a:pt x="20563" y="118095"/>
                      <a:pt x="19461" y="118653"/>
                      <a:pt x="18551" y="119197"/>
                    </a:cubicBezTo>
                    <a:lnTo>
                      <a:pt x="17258" y="119931"/>
                    </a:lnTo>
                    <a:cubicBezTo>
                      <a:pt x="16891" y="119931"/>
                      <a:pt x="16715" y="120122"/>
                      <a:pt x="16524" y="120298"/>
                    </a:cubicBezTo>
                    <a:lnTo>
                      <a:pt x="15980" y="120489"/>
                    </a:lnTo>
                    <a:cubicBezTo>
                      <a:pt x="15789" y="120666"/>
                      <a:pt x="15422" y="120666"/>
                      <a:pt x="15246" y="120857"/>
                    </a:cubicBezTo>
                    <a:lnTo>
                      <a:pt x="14879" y="121033"/>
                    </a:lnTo>
                    <a:cubicBezTo>
                      <a:pt x="14688" y="121033"/>
                      <a:pt x="14688" y="121224"/>
                      <a:pt x="14512" y="121224"/>
                    </a:cubicBezTo>
                    <a:lnTo>
                      <a:pt x="14512" y="121400"/>
                    </a:lnTo>
                    <a:lnTo>
                      <a:pt x="14688" y="121767"/>
                    </a:lnTo>
                    <a:lnTo>
                      <a:pt x="14879" y="122134"/>
                    </a:lnTo>
                    <a:lnTo>
                      <a:pt x="14688" y="121958"/>
                    </a:lnTo>
                    <a:lnTo>
                      <a:pt x="14688" y="121767"/>
                    </a:lnTo>
                    <a:lnTo>
                      <a:pt x="14512" y="121591"/>
                    </a:lnTo>
                    <a:lnTo>
                      <a:pt x="14512" y="121400"/>
                    </a:lnTo>
                    <a:lnTo>
                      <a:pt x="14144" y="121400"/>
                    </a:lnTo>
                    <a:cubicBezTo>
                      <a:pt x="13953" y="121591"/>
                      <a:pt x="13777" y="121591"/>
                      <a:pt x="13777" y="121591"/>
                    </a:cubicBezTo>
                    <a:lnTo>
                      <a:pt x="13586" y="121767"/>
                    </a:lnTo>
                    <a:cubicBezTo>
                      <a:pt x="13586" y="121767"/>
                      <a:pt x="13410" y="121767"/>
                      <a:pt x="13219" y="121958"/>
                    </a:cubicBezTo>
                    <a:lnTo>
                      <a:pt x="16524" y="87442"/>
                    </a:lnTo>
                    <a:lnTo>
                      <a:pt x="1836" y="56040"/>
                    </a:lnTo>
                    <a:cubicBezTo>
                      <a:pt x="1660" y="53293"/>
                      <a:pt x="2027" y="9406"/>
                      <a:pt x="30301" y="1519"/>
                    </a:cubicBezTo>
                    <a:cubicBezTo>
                      <a:pt x="31108" y="1304"/>
                      <a:pt x="31868" y="1203"/>
                      <a:pt x="32590" y="1203"/>
                    </a:cubicBezTo>
                    <a:close/>
                    <a:moveTo>
                      <a:pt x="32760" y="0"/>
                    </a:moveTo>
                    <a:cubicBezTo>
                      <a:pt x="31877" y="0"/>
                      <a:pt x="30938" y="133"/>
                      <a:pt x="29934" y="417"/>
                    </a:cubicBezTo>
                    <a:cubicBezTo>
                      <a:pt x="0" y="8672"/>
                      <a:pt x="558" y="55672"/>
                      <a:pt x="558" y="56231"/>
                    </a:cubicBezTo>
                    <a:lnTo>
                      <a:pt x="15246" y="87618"/>
                    </a:lnTo>
                    <a:lnTo>
                      <a:pt x="12485" y="117185"/>
                    </a:lnTo>
                    <a:lnTo>
                      <a:pt x="11750" y="123427"/>
                    </a:lnTo>
                    <a:lnTo>
                      <a:pt x="12852" y="123794"/>
                    </a:lnTo>
                    <a:lnTo>
                      <a:pt x="13043" y="123427"/>
                    </a:lnTo>
                    <a:lnTo>
                      <a:pt x="13219" y="123236"/>
                    </a:lnTo>
                    <a:cubicBezTo>
                      <a:pt x="13410" y="123236"/>
                      <a:pt x="13586" y="123236"/>
                      <a:pt x="13586" y="123060"/>
                    </a:cubicBezTo>
                    <a:lnTo>
                      <a:pt x="14144" y="122869"/>
                    </a:lnTo>
                    <a:lnTo>
                      <a:pt x="14321" y="122693"/>
                    </a:lnTo>
                    <a:lnTo>
                      <a:pt x="14512" y="122693"/>
                    </a:lnTo>
                    <a:lnTo>
                      <a:pt x="14688" y="122502"/>
                    </a:lnTo>
                    <a:lnTo>
                      <a:pt x="15246" y="122325"/>
                    </a:lnTo>
                    <a:lnTo>
                      <a:pt x="15422" y="122325"/>
                    </a:lnTo>
                    <a:lnTo>
                      <a:pt x="15613" y="122134"/>
                    </a:lnTo>
                    <a:lnTo>
                      <a:pt x="15789" y="121958"/>
                    </a:lnTo>
                    <a:cubicBezTo>
                      <a:pt x="16157" y="121767"/>
                      <a:pt x="16348" y="121767"/>
                      <a:pt x="16524" y="121591"/>
                    </a:cubicBezTo>
                    <a:lnTo>
                      <a:pt x="17082" y="121400"/>
                    </a:lnTo>
                    <a:cubicBezTo>
                      <a:pt x="17258" y="121224"/>
                      <a:pt x="17449" y="121033"/>
                      <a:pt x="17816" y="121033"/>
                    </a:cubicBezTo>
                    <a:lnTo>
                      <a:pt x="19094" y="120298"/>
                    </a:lnTo>
                    <a:cubicBezTo>
                      <a:pt x="20020" y="119755"/>
                      <a:pt x="21121" y="119197"/>
                      <a:pt x="22399" y="118463"/>
                    </a:cubicBezTo>
                    <a:lnTo>
                      <a:pt x="22957" y="118095"/>
                    </a:lnTo>
                    <a:cubicBezTo>
                      <a:pt x="24235" y="117552"/>
                      <a:pt x="25527" y="116817"/>
                      <a:pt x="26805" y="115892"/>
                    </a:cubicBezTo>
                    <a:cubicBezTo>
                      <a:pt x="35985" y="110942"/>
                      <a:pt x="49028" y="103040"/>
                      <a:pt x="60044" y="94595"/>
                    </a:cubicBezTo>
                    <a:cubicBezTo>
                      <a:pt x="62056" y="92950"/>
                      <a:pt x="63892" y="91481"/>
                      <a:pt x="65551" y="90189"/>
                    </a:cubicBezTo>
                    <a:cubicBezTo>
                      <a:pt x="67196" y="88911"/>
                      <a:pt x="68665" y="87442"/>
                      <a:pt x="69958" y="86149"/>
                    </a:cubicBezTo>
                    <a:cubicBezTo>
                      <a:pt x="75466" y="81009"/>
                      <a:pt x="80974" y="75134"/>
                      <a:pt x="86290" y="68715"/>
                    </a:cubicBezTo>
                    <a:cubicBezTo>
                      <a:pt x="89419" y="65043"/>
                      <a:pt x="92533" y="61004"/>
                      <a:pt x="95470" y="57141"/>
                    </a:cubicBezTo>
                    <a:cubicBezTo>
                      <a:pt x="96939" y="55129"/>
                      <a:pt x="98041" y="52926"/>
                      <a:pt x="98599" y="50532"/>
                    </a:cubicBezTo>
                    <a:cubicBezTo>
                      <a:pt x="100068" y="45215"/>
                      <a:pt x="98966" y="39516"/>
                      <a:pt x="95837" y="34742"/>
                    </a:cubicBezTo>
                    <a:cubicBezTo>
                      <a:pt x="92533" y="30160"/>
                      <a:pt x="87583" y="27399"/>
                      <a:pt x="81884" y="26855"/>
                    </a:cubicBezTo>
                    <a:cubicBezTo>
                      <a:pt x="72528" y="26121"/>
                      <a:pt x="64259" y="24652"/>
                      <a:pt x="57282" y="22258"/>
                    </a:cubicBezTo>
                    <a:cubicBezTo>
                      <a:pt x="51598" y="20613"/>
                      <a:pt x="48293" y="15281"/>
                      <a:pt x="44989" y="10331"/>
                    </a:cubicBezTo>
                    <a:cubicBezTo>
                      <a:pt x="41516" y="4965"/>
                      <a:pt x="38174" y="0"/>
                      <a:pt x="32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0277405" y="1939659"/>
                <a:ext cx="107512" cy="132100"/>
              </a:xfrm>
              <a:custGeom>
                <a:avLst/>
                <a:gdLst/>
                <a:ahLst/>
                <a:cxnLst/>
                <a:rect l="l" t="t" r="r" b="b"/>
                <a:pathLst>
                  <a:path w="84822" h="104016" extrusionOk="0">
                    <a:moveTo>
                      <a:pt x="23270" y="0"/>
                    </a:moveTo>
                    <a:cubicBezTo>
                      <a:pt x="17264" y="0"/>
                      <a:pt x="8999" y="10820"/>
                      <a:pt x="5699" y="18827"/>
                    </a:cubicBezTo>
                    <a:cubicBezTo>
                      <a:pt x="0" y="32589"/>
                      <a:pt x="558" y="48378"/>
                      <a:pt x="6977" y="61965"/>
                    </a:cubicBezTo>
                    <a:lnTo>
                      <a:pt x="15055" y="79046"/>
                    </a:lnTo>
                    <a:lnTo>
                      <a:pt x="12676" y="104016"/>
                    </a:lnTo>
                    <a:lnTo>
                      <a:pt x="12676" y="104016"/>
                    </a:lnTo>
                    <a:cubicBezTo>
                      <a:pt x="22590" y="98317"/>
                      <a:pt x="37821" y="89504"/>
                      <a:pt x="49571" y="80324"/>
                    </a:cubicBezTo>
                    <a:cubicBezTo>
                      <a:pt x="52333" y="78121"/>
                      <a:pt x="54903" y="75918"/>
                      <a:pt x="57282" y="73715"/>
                    </a:cubicBezTo>
                    <a:cubicBezTo>
                      <a:pt x="62790" y="68398"/>
                      <a:pt x="68122" y="62523"/>
                      <a:pt x="73439" y="56280"/>
                    </a:cubicBezTo>
                    <a:cubicBezTo>
                      <a:pt x="76376" y="52785"/>
                      <a:pt x="79138" y="49113"/>
                      <a:pt x="81884" y="45441"/>
                    </a:cubicBezTo>
                    <a:cubicBezTo>
                      <a:pt x="84278" y="42327"/>
                      <a:pt x="84822" y="38288"/>
                      <a:pt x="83544" y="34616"/>
                    </a:cubicBezTo>
                    <a:cubicBezTo>
                      <a:pt x="82442" y="31120"/>
                      <a:pt x="79138" y="27272"/>
                      <a:pt x="73630" y="26905"/>
                    </a:cubicBezTo>
                    <a:cubicBezTo>
                      <a:pt x="63525" y="26171"/>
                      <a:pt x="54712" y="24511"/>
                      <a:pt x="47192" y="21940"/>
                    </a:cubicBezTo>
                    <a:cubicBezTo>
                      <a:pt x="39290" y="19370"/>
                      <a:pt x="34707" y="12584"/>
                      <a:pt x="31035" y="7076"/>
                    </a:cubicBezTo>
                    <a:cubicBezTo>
                      <a:pt x="26805" y="643"/>
                      <a:pt x="25704" y="467"/>
                      <a:pt x="24235" y="100"/>
                    </a:cubicBezTo>
                    <a:cubicBezTo>
                      <a:pt x="23921" y="33"/>
                      <a:pt x="23599" y="0"/>
                      <a:pt x="232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0276716" y="1938917"/>
                <a:ext cx="109133" cy="134242"/>
              </a:xfrm>
              <a:custGeom>
                <a:avLst/>
                <a:gdLst/>
                <a:ahLst/>
                <a:cxnLst/>
                <a:rect l="l" t="t" r="r" b="b"/>
                <a:pathLst>
                  <a:path w="86101" h="105702" extrusionOk="0">
                    <a:moveTo>
                      <a:pt x="24779" y="1227"/>
                    </a:moveTo>
                    <a:cubicBezTo>
                      <a:pt x="26071" y="1594"/>
                      <a:pt x="27173" y="1785"/>
                      <a:pt x="31212" y="8028"/>
                    </a:cubicBezTo>
                    <a:cubicBezTo>
                      <a:pt x="34884" y="13536"/>
                      <a:pt x="39467" y="20512"/>
                      <a:pt x="47545" y="23259"/>
                    </a:cubicBezTo>
                    <a:cubicBezTo>
                      <a:pt x="55080" y="25653"/>
                      <a:pt x="64069" y="27298"/>
                      <a:pt x="73983" y="28032"/>
                    </a:cubicBezTo>
                    <a:cubicBezTo>
                      <a:pt x="79314" y="28591"/>
                      <a:pt x="82428" y="32072"/>
                      <a:pt x="83530" y="35376"/>
                    </a:cubicBezTo>
                    <a:cubicBezTo>
                      <a:pt x="84822" y="38872"/>
                      <a:pt x="84264" y="42720"/>
                      <a:pt x="82061" y="45658"/>
                    </a:cubicBezTo>
                    <a:cubicBezTo>
                      <a:pt x="79314" y="49330"/>
                      <a:pt x="76377" y="53002"/>
                      <a:pt x="73439" y="56497"/>
                    </a:cubicBezTo>
                    <a:cubicBezTo>
                      <a:pt x="68299" y="62740"/>
                      <a:pt x="62791" y="68615"/>
                      <a:pt x="57283" y="73755"/>
                    </a:cubicBezTo>
                    <a:cubicBezTo>
                      <a:pt x="55080" y="75958"/>
                      <a:pt x="52509" y="78162"/>
                      <a:pt x="49748" y="80365"/>
                    </a:cubicBezTo>
                    <a:cubicBezTo>
                      <a:pt x="38365" y="89177"/>
                      <a:pt x="24235" y="97623"/>
                      <a:pt x="13954" y="103307"/>
                    </a:cubicBezTo>
                    <a:lnTo>
                      <a:pt x="16334" y="79630"/>
                    </a:lnTo>
                    <a:lnTo>
                      <a:pt x="8079" y="62372"/>
                    </a:lnTo>
                    <a:cubicBezTo>
                      <a:pt x="1646" y="48595"/>
                      <a:pt x="1279" y="32997"/>
                      <a:pt x="6786" y="19587"/>
                    </a:cubicBezTo>
                    <a:cubicBezTo>
                      <a:pt x="9915" y="11876"/>
                      <a:pt x="17993" y="1227"/>
                      <a:pt x="23868" y="1227"/>
                    </a:cubicBezTo>
                    <a:close/>
                    <a:moveTo>
                      <a:pt x="23671" y="0"/>
                    </a:moveTo>
                    <a:cubicBezTo>
                      <a:pt x="17478" y="0"/>
                      <a:pt x="8979" y="10905"/>
                      <a:pt x="5685" y="19043"/>
                    </a:cubicBezTo>
                    <a:cubicBezTo>
                      <a:pt x="1" y="32997"/>
                      <a:pt x="368" y="48786"/>
                      <a:pt x="6977" y="62740"/>
                    </a:cubicBezTo>
                    <a:lnTo>
                      <a:pt x="15056" y="79807"/>
                    </a:lnTo>
                    <a:lnTo>
                      <a:pt x="12485" y="105701"/>
                    </a:lnTo>
                    <a:lnTo>
                      <a:pt x="13396" y="105143"/>
                    </a:lnTo>
                    <a:cubicBezTo>
                      <a:pt x="23868" y="99268"/>
                      <a:pt x="38732" y="90646"/>
                      <a:pt x="50482" y="81275"/>
                    </a:cubicBezTo>
                    <a:cubicBezTo>
                      <a:pt x="53420" y="79072"/>
                      <a:pt x="55990" y="76869"/>
                      <a:pt x="58193" y="74666"/>
                    </a:cubicBezTo>
                    <a:cubicBezTo>
                      <a:pt x="63701" y="69525"/>
                      <a:pt x="69209" y="63650"/>
                      <a:pt x="74541" y="57232"/>
                    </a:cubicBezTo>
                    <a:cubicBezTo>
                      <a:pt x="77288" y="53736"/>
                      <a:pt x="80225" y="50064"/>
                      <a:pt x="82986" y="46392"/>
                    </a:cubicBezTo>
                    <a:cubicBezTo>
                      <a:pt x="85557" y="43087"/>
                      <a:pt x="86100" y="38872"/>
                      <a:pt x="84631" y="35009"/>
                    </a:cubicBezTo>
                    <a:cubicBezTo>
                      <a:pt x="83354" y="31337"/>
                      <a:pt x="80049" y="27298"/>
                      <a:pt x="74174" y="26931"/>
                    </a:cubicBezTo>
                    <a:cubicBezTo>
                      <a:pt x="64260" y="26020"/>
                      <a:pt x="55447" y="24360"/>
                      <a:pt x="47912" y="21981"/>
                    </a:cubicBezTo>
                    <a:cubicBezTo>
                      <a:pt x="40201" y="19411"/>
                      <a:pt x="35795" y="12610"/>
                      <a:pt x="32123" y="7293"/>
                    </a:cubicBezTo>
                    <a:cubicBezTo>
                      <a:pt x="28084" y="1051"/>
                      <a:pt x="26806" y="493"/>
                      <a:pt x="24779" y="126"/>
                    </a:cubicBezTo>
                    <a:cubicBezTo>
                      <a:pt x="24419" y="41"/>
                      <a:pt x="24049" y="0"/>
                      <a:pt x="23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0354199" y="1990111"/>
                <a:ext cx="12343" cy="1098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8653" extrusionOk="0">
                    <a:moveTo>
                      <a:pt x="4964" y="1309"/>
                    </a:moveTo>
                    <a:cubicBezTo>
                      <a:pt x="5332" y="1309"/>
                      <a:pt x="5875" y="1309"/>
                      <a:pt x="6242" y="1499"/>
                    </a:cubicBezTo>
                    <a:cubicBezTo>
                      <a:pt x="6977" y="1867"/>
                      <a:pt x="7535" y="2601"/>
                      <a:pt x="7902" y="3335"/>
                    </a:cubicBezTo>
                    <a:cubicBezTo>
                      <a:pt x="8445" y="4980"/>
                      <a:pt x="7535" y="6640"/>
                      <a:pt x="6066" y="7184"/>
                    </a:cubicBezTo>
                    <a:cubicBezTo>
                      <a:pt x="5603" y="7367"/>
                      <a:pt x="5188" y="7459"/>
                      <a:pt x="4797" y="7459"/>
                    </a:cubicBezTo>
                    <a:cubicBezTo>
                      <a:pt x="4406" y="7459"/>
                      <a:pt x="4039" y="7367"/>
                      <a:pt x="3672" y="7184"/>
                    </a:cubicBezTo>
                    <a:cubicBezTo>
                      <a:pt x="2938" y="6816"/>
                      <a:pt x="2394" y="6273"/>
                      <a:pt x="2027" y="5348"/>
                    </a:cubicBezTo>
                    <a:cubicBezTo>
                      <a:pt x="1836" y="4613"/>
                      <a:pt x="1836" y="3879"/>
                      <a:pt x="2203" y="2968"/>
                    </a:cubicBezTo>
                    <a:cubicBezTo>
                      <a:pt x="2570" y="2234"/>
                      <a:pt x="3129" y="1676"/>
                      <a:pt x="3863" y="1499"/>
                    </a:cubicBezTo>
                    <a:cubicBezTo>
                      <a:pt x="4230" y="1309"/>
                      <a:pt x="4597" y="1309"/>
                      <a:pt x="4964" y="1309"/>
                    </a:cubicBezTo>
                    <a:close/>
                    <a:moveTo>
                      <a:pt x="4785" y="0"/>
                    </a:moveTo>
                    <a:cubicBezTo>
                      <a:pt x="4352" y="0"/>
                      <a:pt x="3917" y="67"/>
                      <a:pt x="3496" y="207"/>
                    </a:cubicBezTo>
                    <a:cubicBezTo>
                      <a:pt x="1293" y="1132"/>
                      <a:pt x="0" y="3512"/>
                      <a:pt x="925" y="5906"/>
                    </a:cubicBezTo>
                    <a:cubicBezTo>
                      <a:pt x="1469" y="7551"/>
                      <a:pt x="3129" y="8652"/>
                      <a:pt x="4964" y="8652"/>
                    </a:cubicBezTo>
                    <a:cubicBezTo>
                      <a:pt x="5508" y="8652"/>
                      <a:pt x="5875" y="8652"/>
                      <a:pt x="6433" y="8476"/>
                    </a:cubicBezTo>
                    <a:cubicBezTo>
                      <a:pt x="8636" y="7551"/>
                      <a:pt x="9738" y="5171"/>
                      <a:pt x="9004" y="2968"/>
                    </a:cubicBezTo>
                    <a:cubicBezTo>
                      <a:pt x="8410" y="1186"/>
                      <a:pt x="6615" y="0"/>
                      <a:pt x="4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292763" y="1953023"/>
                <a:ext cx="11637" cy="11012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8671" extrusionOk="0">
                    <a:moveTo>
                      <a:pt x="4774" y="1327"/>
                    </a:moveTo>
                    <a:cubicBezTo>
                      <a:pt x="6067" y="1327"/>
                      <a:pt x="7344" y="2061"/>
                      <a:pt x="7712" y="3339"/>
                    </a:cubicBezTo>
                    <a:cubicBezTo>
                      <a:pt x="7903" y="4074"/>
                      <a:pt x="7903" y="4999"/>
                      <a:pt x="7535" y="5733"/>
                    </a:cubicBezTo>
                    <a:cubicBezTo>
                      <a:pt x="7168" y="6468"/>
                      <a:pt x="6610" y="7011"/>
                      <a:pt x="5876" y="7202"/>
                    </a:cubicBezTo>
                    <a:cubicBezTo>
                      <a:pt x="5508" y="7386"/>
                      <a:pt x="5097" y="7477"/>
                      <a:pt x="4686" y="7477"/>
                    </a:cubicBezTo>
                    <a:cubicBezTo>
                      <a:pt x="4275" y="7477"/>
                      <a:pt x="3863" y="7386"/>
                      <a:pt x="3496" y="7202"/>
                    </a:cubicBezTo>
                    <a:cubicBezTo>
                      <a:pt x="2762" y="6835"/>
                      <a:pt x="2204" y="6101"/>
                      <a:pt x="1837" y="5366"/>
                    </a:cubicBezTo>
                    <a:cubicBezTo>
                      <a:pt x="1660" y="4632"/>
                      <a:pt x="1660" y="3706"/>
                      <a:pt x="2027" y="2972"/>
                    </a:cubicBezTo>
                    <a:cubicBezTo>
                      <a:pt x="2395" y="2238"/>
                      <a:pt x="2938" y="1694"/>
                      <a:pt x="3863" y="1503"/>
                    </a:cubicBezTo>
                    <a:cubicBezTo>
                      <a:pt x="4040" y="1327"/>
                      <a:pt x="4407" y="1327"/>
                      <a:pt x="4774" y="1327"/>
                    </a:cubicBezTo>
                    <a:close/>
                    <a:moveTo>
                      <a:pt x="4698" y="0"/>
                    </a:moveTo>
                    <a:cubicBezTo>
                      <a:pt x="4231" y="0"/>
                      <a:pt x="3760" y="74"/>
                      <a:pt x="3305" y="225"/>
                    </a:cubicBezTo>
                    <a:cubicBezTo>
                      <a:pt x="1102" y="1136"/>
                      <a:pt x="1" y="3530"/>
                      <a:pt x="735" y="5733"/>
                    </a:cubicBezTo>
                    <a:cubicBezTo>
                      <a:pt x="1102" y="6835"/>
                      <a:pt x="1837" y="7746"/>
                      <a:pt x="2938" y="8304"/>
                    </a:cubicBezTo>
                    <a:cubicBezTo>
                      <a:pt x="3496" y="8480"/>
                      <a:pt x="4231" y="8671"/>
                      <a:pt x="4774" y="8671"/>
                    </a:cubicBezTo>
                    <a:cubicBezTo>
                      <a:pt x="5332" y="8671"/>
                      <a:pt x="5699" y="8671"/>
                      <a:pt x="6243" y="8480"/>
                    </a:cubicBezTo>
                    <a:cubicBezTo>
                      <a:pt x="7344" y="8113"/>
                      <a:pt x="8270" y="7202"/>
                      <a:pt x="8637" y="6277"/>
                    </a:cubicBezTo>
                    <a:cubicBezTo>
                      <a:pt x="9180" y="5175"/>
                      <a:pt x="9180" y="4074"/>
                      <a:pt x="8813" y="2972"/>
                    </a:cubicBezTo>
                    <a:cubicBezTo>
                      <a:pt x="8230" y="1084"/>
                      <a:pt x="6492" y="0"/>
                      <a:pt x="46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282301" y="1973074"/>
                <a:ext cx="12325" cy="11015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8673" extrusionOk="0">
                    <a:moveTo>
                      <a:pt x="4774" y="1137"/>
                    </a:moveTo>
                    <a:cubicBezTo>
                      <a:pt x="5317" y="1137"/>
                      <a:pt x="5684" y="1328"/>
                      <a:pt x="6051" y="1505"/>
                    </a:cubicBezTo>
                    <a:cubicBezTo>
                      <a:pt x="6786" y="1872"/>
                      <a:pt x="7344" y="2430"/>
                      <a:pt x="7711" y="3164"/>
                    </a:cubicBezTo>
                    <a:cubicBezTo>
                      <a:pt x="7887" y="4075"/>
                      <a:pt x="7887" y="4809"/>
                      <a:pt x="7520" y="5544"/>
                    </a:cubicBezTo>
                    <a:cubicBezTo>
                      <a:pt x="7153" y="6278"/>
                      <a:pt x="6610" y="6836"/>
                      <a:pt x="5875" y="7203"/>
                    </a:cubicBezTo>
                    <a:cubicBezTo>
                      <a:pt x="5545" y="7312"/>
                      <a:pt x="5207" y="7362"/>
                      <a:pt x="4875" y="7362"/>
                    </a:cubicBezTo>
                    <a:cubicBezTo>
                      <a:pt x="3536" y="7362"/>
                      <a:pt x="2271" y="6544"/>
                      <a:pt x="1836" y="5367"/>
                    </a:cubicBezTo>
                    <a:cubicBezTo>
                      <a:pt x="1278" y="3708"/>
                      <a:pt x="2203" y="1872"/>
                      <a:pt x="3672" y="1328"/>
                    </a:cubicBezTo>
                    <a:cubicBezTo>
                      <a:pt x="4039" y="1328"/>
                      <a:pt x="4406" y="1137"/>
                      <a:pt x="4774" y="1137"/>
                    </a:cubicBezTo>
                    <a:close/>
                    <a:moveTo>
                      <a:pt x="4712" y="0"/>
                    </a:moveTo>
                    <a:cubicBezTo>
                      <a:pt x="4240" y="0"/>
                      <a:pt x="3765" y="73"/>
                      <a:pt x="3305" y="227"/>
                    </a:cubicBezTo>
                    <a:cubicBezTo>
                      <a:pt x="1102" y="961"/>
                      <a:pt x="0" y="3531"/>
                      <a:pt x="734" y="5735"/>
                    </a:cubicBezTo>
                    <a:cubicBezTo>
                      <a:pt x="1278" y="7571"/>
                      <a:pt x="2938" y="8672"/>
                      <a:pt x="4774" y="8672"/>
                    </a:cubicBezTo>
                    <a:cubicBezTo>
                      <a:pt x="5317" y="8672"/>
                      <a:pt x="5684" y="8481"/>
                      <a:pt x="6242" y="8305"/>
                    </a:cubicBezTo>
                    <a:cubicBezTo>
                      <a:pt x="8446" y="7571"/>
                      <a:pt x="9723" y="5000"/>
                      <a:pt x="8813" y="2797"/>
                    </a:cubicBezTo>
                    <a:cubicBezTo>
                      <a:pt x="8232" y="1054"/>
                      <a:pt x="6501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314880" y="1969246"/>
                <a:ext cx="11637" cy="10869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8558" extrusionOk="0">
                    <a:moveTo>
                      <a:pt x="4407" y="1214"/>
                    </a:moveTo>
                    <a:cubicBezTo>
                      <a:pt x="4774" y="1214"/>
                      <a:pt x="5318" y="1405"/>
                      <a:pt x="5685" y="1581"/>
                    </a:cubicBezTo>
                    <a:cubicBezTo>
                      <a:pt x="6419" y="1948"/>
                      <a:pt x="6977" y="2506"/>
                      <a:pt x="7344" y="3241"/>
                    </a:cubicBezTo>
                    <a:cubicBezTo>
                      <a:pt x="7521" y="3975"/>
                      <a:pt x="7521" y="4886"/>
                      <a:pt x="7153" y="5620"/>
                    </a:cubicBezTo>
                    <a:cubicBezTo>
                      <a:pt x="6786" y="6355"/>
                      <a:pt x="6243" y="6913"/>
                      <a:pt x="5318" y="7280"/>
                    </a:cubicBezTo>
                    <a:cubicBezTo>
                      <a:pt x="5029" y="7387"/>
                      <a:pt x="4727" y="7437"/>
                      <a:pt x="4423" y="7437"/>
                    </a:cubicBezTo>
                    <a:cubicBezTo>
                      <a:pt x="3178" y="7437"/>
                      <a:pt x="1906" y="6587"/>
                      <a:pt x="1469" y="5253"/>
                    </a:cubicBezTo>
                    <a:cubicBezTo>
                      <a:pt x="1278" y="4519"/>
                      <a:pt x="1278" y="3784"/>
                      <a:pt x="1646" y="3050"/>
                    </a:cubicBezTo>
                    <a:cubicBezTo>
                      <a:pt x="2013" y="2315"/>
                      <a:pt x="2571" y="1772"/>
                      <a:pt x="3305" y="1405"/>
                    </a:cubicBezTo>
                    <a:cubicBezTo>
                      <a:pt x="3673" y="1214"/>
                      <a:pt x="4040" y="1214"/>
                      <a:pt x="4407" y="1214"/>
                    </a:cubicBezTo>
                    <a:close/>
                    <a:moveTo>
                      <a:pt x="4444" y="1"/>
                    </a:moveTo>
                    <a:cubicBezTo>
                      <a:pt x="3940" y="1"/>
                      <a:pt x="3430" y="97"/>
                      <a:pt x="2938" y="303"/>
                    </a:cubicBezTo>
                    <a:cubicBezTo>
                      <a:pt x="1837" y="670"/>
                      <a:pt x="911" y="1405"/>
                      <a:pt x="544" y="2506"/>
                    </a:cubicBezTo>
                    <a:cubicBezTo>
                      <a:pt x="1" y="3417"/>
                      <a:pt x="1" y="4710"/>
                      <a:pt x="368" y="5811"/>
                    </a:cubicBezTo>
                    <a:cubicBezTo>
                      <a:pt x="911" y="7456"/>
                      <a:pt x="2571" y="8558"/>
                      <a:pt x="4407" y="8558"/>
                    </a:cubicBezTo>
                    <a:cubicBezTo>
                      <a:pt x="4774" y="8558"/>
                      <a:pt x="5318" y="8558"/>
                      <a:pt x="5876" y="8381"/>
                    </a:cubicBezTo>
                    <a:cubicBezTo>
                      <a:pt x="8079" y="7647"/>
                      <a:pt x="9180" y="5077"/>
                      <a:pt x="8446" y="2874"/>
                    </a:cubicBezTo>
                    <a:cubicBezTo>
                      <a:pt x="7876" y="1162"/>
                      <a:pt x="6198" y="1"/>
                      <a:pt x="4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0340236" y="1975666"/>
                <a:ext cx="11413" cy="10978"/>
              </a:xfrm>
              <a:custGeom>
                <a:avLst/>
                <a:gdLst/>
                <a:ahLst/>
                <a:cxnLst/>
                <a:rect l="l" t="t" r="r" b="b"/>
                <a:pathLst>
                  <a:path w="9004" h="8644" extrusionOk="0">
                    <a:moveTo>
                      <a:pt x="4598" y="1300"/>
                    </a:moveTo>
                    <a:cubicBezTo>
                      <a:pt x="4965" y="1300"/>
                      <a:pt x="5508" y="1300"/>
                      <a:pt x="5875" y="1490"/>
                    </a:cubicBezTo>
                    <a:cubicBezTo>
                      <a:pt x="6610" y="1858"/>
                      <a:pt x="7168" y="2592"/>
                      <a:pt x="7535" y="3326"/>
                    </a:cubicBezTo>
                    <a:cubicBezTo>
                      <a:pt x="7711" y="4061"/>
                      <a:pt x="7711" y="4971"/>
                      <a:pt x="7344" y="5706"/>
                    </a:cubicBezTo>
                    <a:cubicBezTo>
                      <a:pt x="6977" y="6440"/>
                      <a:pt x="6433" y="6998"/>
                      <a:pt x="5508" y="7175"/>
                    </a:cubicBezTo>
                    <a:cubicBezTo>
                      <a:pt x="5141" y="7358"/>
                      <a:pt x="4774" y="7450"/>
                      <a:pt x="4407" y="7450"/>
                    </a:cubicBezTo>
                    <a:cubicBezTo>
                      <a:pt x="4039" y="7450"/>
                      <a:pt x="3672" y="7358"/>
                      <a:pt x="3305" y="7175"/>
                    </a:cubicBezTo>
                    <a:cubicBezTo>
                      <a:pt x="2394" y="6807"/>
                      <a:pt x="1836" y="6073"/>
                      <a:pt x="1660" y="5339"/>
                    </a:cubicBezTo>
                    <a:cubicBezTo>
                      <a:pt x="1293" y="4604"/>
                      <a:pt x="1469" y="3694"/>
                      <a:pt x="1836" y="2959"/>
                    </a:cubicBezTo>
                    <a:cubicBezTo>
                      <a:pt x="2027" y="2225"/>
                      <a:pt x="2762" y="1667"/>
                      <a:pt x="3496" y="1490"/>
                    </a:cubicBezTo>
                    <a:cubicBezTo>
                      <a:pt x="3863" y="1300"/>
                      <a:pt x="4230" y="1300"/>
                      <a:pt x="4598" y="1300"/>
                    </a:cubicBezTo>
                    <a:close/>
                    <a:moveTo>
                      <a:pt x="4377" y="0"/>
                    </a:moveTo>
                    <a:cubicBezTo>
                      <a:pt x="3961" y="0"/>
                      <a:pt x="3545" y="59"/>
                      <a:pt x="3129" y="198"/>
                    </a:cubicBezTo>
                    <a:cubicBezTo>
                      <a:pt x="2027" y="756"/>
                      <a:pt x="1102" y="1490"/>
                      <a:pt x="558" y="2592"/>
                    </a:cubicBezTo>
                    <a:cubicBezTo>
                      <a:pt x="191" y="3503"/>
                      <a:pt x="0" y="4795"/>
                      <a:pt x="558" y="5897"/>
                    </a:cubicBezTo>
                    <a:cubicBezTo>
                      <a:pt x="926" y="6807"/>
                      <a:pt x="1660" y="7733"/>
                      <a:pt x="2762" y="8276"/>
                    </a:cubicBezTo>
                    <a:cubicBezTo>
                      <a:pt x="3305" y="8467"/>
                      <a:pt x="3863" y="8643"/>
                      <a:pt x="4598" y="8643"/>
                    </a:cubicBezTo>
                    <a:cubicBezTo>
                      <a:pt x="4965" y="8643"/>
                      <a:pt x="5508" y="8643"/>
                      <a:pt x="6066" y="8467"/>
                    </a:cubicBezTo>
                    <a:cubicBezTo>
                      <a:pt x="7168" y="8100"/>
                      <a:pt x="7902" y="7175"/>
                      <a:pt x="8446" y="6264"/>
                    </a:cubicBezTo>
                    <a:cubicBezTo>
                      <a:pt x="9004" y="5162"/>
                      <a:pt x="9004" y="4061"/>
                      <a:pt x="8637" y="2959"/>
                    </a:cubicBezTo>
                    <a:cubicBezTo>
                      <a:pt x="8269" y="1858"/>
                      <a:pt x="7535" y="932"/>
                      <a:pt x="6433" y="389"/>
                    </a:cubicBezTo>
                    <a:cubicBezTo>
                      <a:pt x="5748" y="160"/>
                      <a:pt x="5063" y="0"/>
                      <a:pt x="4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283232" y="1967299"/>
                <a:ext cx="26753" cy="120073"/>
              </a:xfrm>
              <a:custGeom>
                <a:avLst/>
                <a:gdLst/>
                <a:ahLst/>
                <a:cxnLst/>
                <a:rect l="l" t="t" r="r" b="b"/>
                <a:pathLst>
                  <a:path w="21107" h="94546" extrusionOk="0">
                    <a:moveTo>
                      <a:pt x="13763" y="0"/>
                    </a:moveTo>
                    <a:lnTo>
                      <a:pt x="12485" y="176"/>
                    </a:lnTo>
                    <a:cubicBezTo>
                      <a:pt x="14130" y="14321"/>
                      <a:pt x="21107" y="85733"/>
                      <a:pt x="0" y="93444"/>
                    </a:cubicBezTo>
                    <a:lnTo>
                      <a:pt x="368" y="94545"/>
                    </a:lnTo>
                    <a:cubicBezTo>
                      <a:pt x="9724" y="91240"/>
                      <a:pt x="15055" y="76376"/>
                      <a:pt x="15966" y="50306"/>
                    </a:cubicBezTo>
                    <a:cubicBezTo>
                      <a:pt x="16891" y="29919"/>
                      <a:pt x="14688" y="8255"/>
                      <a:pt x="13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0282990" y="2007628"/>
                <a:ext cx="73313" cy="79745"/>
              </a:xfrm>
              <a:custGeom>
                <a:avLst/>
                <a:gdLst/>
                <a:ahLst/>
                <a:cxnLst/>
                <a:rect l="l" t="t" r="r" b="b"/>
                <a:pathLst>
                  <a:path w="57841" h="62791" extrusionOk="0">
                    <a:moveTo>
                      <a:pt x="56739" y="0"/>
                    </a:moveTo>
                    <a:cubicBezTo>
                      <a:pt x="56372" y="367"/>
                      <a:pt x="32681" y="47926"/>
                      <a:pt x="1" y="61689"/>
                    </a:cubicBezTo>
                    <a:lnTo>
                      <a:pt x="559" y="62790"/>
                    </a:lnTo>
                    <a:cubicBezTo>
                      <a:pt x="33606" y="49028"/>
                      <a:pt x="57474" y="925"/>
                      <a:pt x="57841" y="558"/>
                    </a:cubicBezTo>
                    <a:lnTo>
                      <a:pt x="567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282990" y="1988283"/>
                <a:ext cx="61436" cy="99089"/>
              </a:xfrm>
              <a:custGeom>
                <a:avLst/>
                <a:gdLst/>
                <a:ahLst/>
                <a:cxnLst/>
                <a:rect l="l" t="t" r="r" b="b"/>
                <a:pathLst>
                  <a:path w="48470" h="78023" extrusionOk="0">
                    <a:moveTo>
                      <a:pt x="47192" y="1"/>
                    </a:moveTo>
                    <a:cubicBezTo>
                      <a:pt x="44431" y="8446"/>
                      <a:pt x="38556" y="24779"/>
                      <a:pt x="30478" y="40568"/>
                    </a:cubicBezTo>
                    <a:cubicBezTo>
                      <a:pt x="20387" y="59663"/>
                      <a:pt x="10282" y="71971"/>
                      <a:pt x="1" y="76921"/>
                    </a:cubicBezTo>
                    <a:lnTo>
                      <a:pt x="559" y="78022"/>
                    </a:lnTo>
                    <a:cubicBezTo>
                      <a:pt x="8446" y="74174"/>
                      <a:pt x="29009" y="58928"/>
                      <a:pt x="48470" y="368"/>
                    </a:cubicBezTo>
                    <a:lnTo>
                      <a:pt x="471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0283232" y="1983154"/>
                <a:ext cx="38631" cy="104219"/>
              </a:xfrm>
              <a:custGeom>
                <a:avLst/>
                <a:gdLst/>
                <a:ahLst/>
                <a:cxnLst/>
                <a:rect l="l" t="t" r="r" b="b"/>
                <a:pathLst>
                  <a:path w="30478" h="82062" extrusionOk="0">
                    <a:moveTo>
                      <a:pt x="29185" y="1"/>
                    </a:moveTo>
                    <a:cubicBezTo>
                      <a:pt x="29185" y="735"/>
                      <a:pt x="25337" y="71780"/>
                      <a:pt x="0" y="80960"/>
                    </a:cubicBezTo>
                    <a:lnTo>
                      <a:pt x="368" y="82061"/>
                    </a:lnTo>
                    <a:cubicBezTo>
                      <a:pt x="11383" y="78213"/>
                      <a:pt x="19829" y="63158"/>
                      <a:pt x="25337" y="37455"/>
                    </a:cubicBezTo>
                    <a:cubicBezTo>
                      <a:pt x="29552" y="18360"/>
                      <a:pt x="30477" y="177"/>
                      <a:pt x="30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0283232" y="1985710"/>
                <a:ext cx="22099" cy="101662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0049" extrusionOk="0">
                    <a:moveTo>
                      <a:pt x="5508" y="0"/>
                    </a:moveTo>
                    <a:lnTo>
                      <a:pt x="4407" y="191"/>
                    </a:lnTo>
                    <a:cubicBezTo>
                      <a:pt x="4407" y="367"/>
                      <a:pt x="7344" y="18727"/>
                      <a:pt x="8255" y="37454"/>
                    </a:cubicBezTo>
                    <a:cubicBezTo>
                      <a:pt x="9357" y="62247"/>
                      <a:pt x="6419" y="76567"/>
                      <a:pt x="0" y="78947"/>
                    </a:cubicBezTo>
                    <a:lnTo>
                      <a:pt x="368" y="80048"/>
                    </a:lnTo>
                    <a:cubicBezTo>
                      <a:pt x="17435" y="73997"/>
                      <a:pt x="6052" y="2938"/>
                      <a:pt x="55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398655" y="2021617"/>
                <a:ext cx="74691" cy="67620"/>
              </a:xfrm>
              <a:custGeom>
                <a:avLst/>
                <a:gdLst/>
                <a:ahLst/>
                <a:cxnLst/>
                <a:rect l="l" t="t" r="r" b="b"/>
                <a:pathLst>
                  <a:path w="58928" h="53244" extrusionOk="0">
                    <a:moveTo>
                      <a:pt x="50673" y="1"/>
                    </a:moveTo>
                    <a:lnTo>
                      <a:pt x="49380" y="368"/>
                    </a:lnTo>
                    <a:lnTo>
                      <a:pt x="49748" y="1103"/>
                    </a:lnTo>
                    <a:cubicBezTo>
                      <a:pt x="57282" y="22591"/>
                      <a:pt x="57650" y="37455"/>
                      <a:pt x="51040" y="45533"/>
                    </a:cubicBezTo>
                    <a:cubicBezTo>
                      <a:pt x="46540" y="50981"/>
                      <a:pt x="39825" y="51684"/>
                      <a:pt x="36580" y="51684"/>
                    </a:cubicBezTo>
                    <a:cubicBezTo>
                      <a:pt x="35451" y="51684"/>
                      <a:pt x="34742" y="51599"/>
                      <a:pt x="34693" y="51599"/>
                    </a:cubicBezTo>
                    <a:lnTo>
                      <a:pt x="21297" y="51966"/>
                    </a:lnTo>
                    <a:cubicBezTo>
                      <a:pt x="19271" y="50674"/>
                      <a:pt x="17258" y="49572"/>
                      <a:pt x="14864" y="49029"/>
                    </a:cubicBezTo>
                    <a:cubicBezTo>
                      <a:pt x="10091" y="47927"/>
                      <a:pt x="5317" y="46825"/>
                      <a:pt x="367" y="45900"/>
                    </a:cubicBezTo>
                    <a:lnTo>
                      <a:pt x="0" y="47002"/>
                    </a:lnTo>
                    <a:cubicBezTo>
                      <a:pt x="4950" y="47927"/>
                      <a:pt x="9915" y="49029"/>
                      <a:pt x="14497" y="50306"/>
                    </a:cubicBezTo>
                    <a:cubicBezTo>
                      <a:pt x="16891" y="50865"/>
                      <a:pt x="18903" y="51775"/>
                      <a:pt x="20739" y="53068"/>
                    </a:cubicBezTo>
                    <a:lnTo>
                      <a:pt x="20930" y="53244"/>
                    </a:lnTo>
                    <a:lnTo>
                      <a:pt x="34693" y="52877"/>
                    </a:lnTo>
                    <a:cubicBezTo>
                      <a:pt x="34792" y="52877"/>
                      <a:pt x="35636" y="52985"/>
                      <a:pt x="36945" y="52985"/>
                    </a:cubicBezTo>
                    <a:cubicBezTo>
                      <a:pt x="40459" y="52985"/>
                      <a:pt x="47326" y="52205"/>
                      <a:pt x="52142" y="46458"/>
                    </a:cubicBezTo>
                    <a:cubicBezTo>
                      <a:pt x="58927" y="38013"/>
                      <a:pt x="58560" y="22591"/>
                      <a:pt x="50849" y="559"/>
                    </a:cubicBezTo>
                    <a:lnTo>
                      <a:pt x="506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0281593" y="2075381"/>
                <a:ext cx="154520" cy="120424"/>
              </a:xfrm>
              <a:custGeom>
                <a:avLst/>
                <a:gdLst/>
                <a:ahLst/>
                <a:cxnLst/>
                <a:rect l="l" t="t" r="r" b="b"/>
                <a:pathLst>
                  <a:path w="121909" h="94822" extrusionOk="0">
                    <a:moveTo>
                      <a:pt x="62982" y="1187"/>
                    </a:moveTo>
                    <a:cubicBezTo>
                      <a:pt x="65361" y="1363"/>
                      <a:pt x="67197" y="1363"/>
                      <a:pt x="68857" y="1554"/>
                    </a:cubicBezTo>
                    <a:cubicBezTo>
                      <a:pt x="76377" y="2097"/>
                      <a:pt x="84279" y="3199"/>
                      <a:pt x="92357" y="4668"/>
                    </a:cubicBezTo>
                    <a:cubicBezTo>
                      <a:pt x="97307" y="5593"/>
                      <a:pt x="102272" y="6695"/>
                      <a:pt x="106854" y="7972"/>
                    </a:cubicBezTo>
                    <a:cubicBezTo>
                      <a:pt x="109248" y="8531"/>
                      <a:pt x="111260" y="9441"/>
                      <a:pt x="113096" y="10734"/>
                    </a:cubicBezTo>
                    <a:cubicBezTo>
                      <a:pt x="117326" y="13848"/>
                      <a:pt x="119897" y="18621"/>
                      <a:pt x="120264" y="23953"/>
                    </a:cubicBezTo>
                    <a:cubicBezTo>
                      <a:pt x="120631" y="29270"/>
                      <a:pt x="118795" y="34234"/>
                      <a:pt x="114932" y="37906"/>
                    </a:cubicBezTo>
                    <a:cubicBezTo>
                      <a:pt x="107956" y="44516"/>
                      <a:pt x="102448" y="50934"/>
                      <a:pt x="98409" y="57176"/>
                    </a:cubicBezTo>
                    <a:cubicBezTo>
                      <a:pt x="95104" y="62508"/>
                      <a:pt x="95838" y="69118"/>
                      <a:pt x="96396" y="75169"/>
                    </a:cubicBezTo>
                    <a:cubicBezTo>
                      <a:pt x="97131" y="82146"/>
                      <a:pt x="97865" y="88388"/>
                      <a:pt x="91799" y="90958"/>
                    </a:cubicBezTo>
                    <a:cubicBezTo>
                      <a:pt x="87761" y="92726"/>
                      <a:pt x="83710" y="93483"/>
                      <a:pt x="79734" y="93483"/>
                    </a:cubicBezTo>
                    <a:cubicBezTo>
                      <a:pt x="57680" y="93483"/>
                      <a:pt x="37931" y="70202"/>
                      <a:pt x="35442" y="67091"/>
                    </a:cubicBezTo>
                    <a:cubicBezTo>
                      <a:pt x="35442" y="66914"/>
                      <a:pt x="35251" y="66914"/>
                      <a:pt x="35251" y="66914"/>
                    </a:cubicBezTo>
                    <a:lnTo>
                      <a:pt x="26997" y="33309"/>
                    </a:lnTo>
                    <a:lnTo>
                      <a:pt x="26806" y="33133"/>
                    </a:lnTo>
                    <a:lnTo>
                      <a:pt x="2571" y="8707"/>
                    </a:lnTo>
                    <a:lnTo>
                      <a:pt x="2395" y="8531"/>
                    </a:lnTo>
                    <a:lnTo>
                      <a:pt x="2938" y="8531"/>
                    </a:lnTo>
                    <a:lnTo>
                      <a:pt x="3129" y="8340"/>
                    </a:lnTo>
                    <a:lnTo>
                      <a:pt x="4040" y="8340"/>
                    </a:lnTo>
                    <a:lnTo>
                      <a:pt x="4231" y="8163"/>
                    </a:lnTo>
                    <a:lnTo>
                      <a:pt x="4231" y="8340"/>
                    </a:lnTo>
                    <a:lnTo>
                      <a:pt x="4598" y="8163"/>
                    </a:lnTo>
                    <a:cubicBezTo>
                      <a:pt x="5142" y="7972"/>
                      <a:pt x="5509" y="7972"/>
                      <a:pt x="5876" y="7796"/>
                    </a:cubicBezTo>
                    <a:lnTo>
                      <a:pt x="6243" y="7796"/>
                    </a:lnTo>
                    <a:lnTo>
                      <a:pt x="7169" y="7605"/>
                    </a:lnTo>
                    <a:cubicBezTo>
                      <a:pt x="8446" y="7238"/>
                      <a:pt x="10106" y="7062"/>
                      <a:pt x="11942" y="6695"/>
                    </a:cubicBezTo>
                    <a:cubicBezTo>
                      <a:pt x="14321" y="6136"/>
                      <a:pt x="16892" y="5769"/>
                      <a:pt x="19829" y="5226"/>
                    </a:cubicBezTo>
                    <a:cubicBezTo>
                      <a:pt x="33606" y="3023"/>
                      <a:pt x="45724" y="1730"/>
                      <a:pt x="56005" y="1363"/>
                    </a:cubicBezTo>
                    <a:cubicBezTo>
                      <a:pt x="58385" y="1187"/>
                      <a:pt x="60779" y="1187"/>
                      <a:pt x="62982" y="1187"/>
                    </a:cubicBezTo>
                    <a:close/>
                    <a:moveTo>
                      <a:pt x="60723" y="0"/>
                    </a:moveTo>
                    <a:cubicBezTo>
                      <a:pt x="59184" y="0"/>
                      <a:pt x="57591" y="85"/>
                      <a:pt x="56005" y="85"/>
                    </a:cubicBezTo>
                    <a:cubicBezTo>
                      <a:pt x="45724" y="452"/>
                      <a:pt x="33415" y="1730"/>
                      <a:pt x="19653" y="4124"/>
                    </a:cubicBezTo>
                    <a:cubicBezTo>
                      <a:pt x="16716" y="4491"/>
                      <a:pt x="14145" y="5035"/>
                      <a:pt x="11751" y="5402"/>
                    </a:cubicBezTo>
                    <a:lnTo>
                      <a:pt x="11575" y="5402"/>
                    </a:lnTo>
                    <a:cubicBezTo>
                      <a:pt x="9915" y="5769"/>
                      <a:pt x="8270" y="6136"/>
                      <a:pt x="6801" y="6327"/>
                    </a:cubicBezTo>
                    <a:lnTo>
                      <a:pt x="6243" y="6504"/>
                    </a:lnTo>
                    <a:lnTo>
                      <a:pt x="6067" y="6504"/>
                    </a:lnTo>
                    <a:lnTo>
                      <a:pt x="5700" y="6695"/>
                    </a:lnTo>
                    <a:cubicBezTo>
                      <a:pt x="5142" y="6695"/>
                      <a:pt x="4774" y="6871"/>
                      <a:pt x="4231" y="6871"/>
                    </a:cubicBezTo>
                    <a:lnTo>
                      <a:pt x="3673" y="6871"/>
                    </a:lnTo>
                    <a:lnTo>
                      <a:pt x="3673" y="7062"/>
                    </a:lnTo>
                    <a:lnTo>
                      <a:pt x="3306" y="7062"/>
                    </a:lnTo>
                    <a:cubicBezTo>
                      <a:pt x="3129" y="7062"/>
                      <a:pt x="2938" y="7238"/>
                      <a:pt x="2938" y="7238"/>
                    </a:cubicBezTo>
                    <a:lnTo>
                      <a:pt x="2571" y="7238"/>
                    </a:lnTo>
                    <a:cubicBezTo>
                      <a:pt x="2395" y="7238"/>
                      <a:pt x="2204" y="7429"/>
                      <a:pt x="2028" y="7429"/>
                    </a:cubicBezTo>
                    <a:lnTo>
                      <a:pt x="1293" y="7605"/>
                    </a:lnTo>
                    <a:lnTo>
                      <a:pt x="1" y="7796"/>
                    </a:lnTo>
                    <a:lnTo>
                      <a:pt x="1103" y="8898"/>
                    </a:lnTo>
                    <a:lnTo>
                      <a:pt x="926" y="9265"/>
                    </a:lnTo>
                    <a:lnTo>
                      <a:pt x="1470" y="9265"/>
                    </a:lnTo>
                    <a:lnTo>
                      <a:pt x="25704" y="33676"/>
                    </a:lnTo>
                    <a:lnTo>
                      <a:pt x="34150" y="67282"/>
                    </a:lnTo>
                    <a:lnTo>
                      <a:pt x="34150" y="67458"/>
                    </a:lnTo>
                    <a:lnTo>
                      <a:pt x="34517" y="67825"/>
                    </a:lnTo>
                    <a:cubicBezTo>
                      <a:pt x="37087" y="70953"/>
                      <a:pt x="57107" y="94821"/>
                      <a:pt x="79873" y="94821"/>
                    </a:cubicBezTo>
                    <a:cubicBezTo>
                      <a:pt x="83912" y="94821"/>
                      <a:pt x="88127" y="94087"/>
                      <a:pt x="92357" y="92251"/>
                    </a:cubicBezTo>
                    <a:cubicBezTo>
                      <a:pt x="99143" y="89122"/>
                      <a:pt x="98409" y="82336"/>
                      <a:pt x="97674" y="74993"/>
                    </a:cubicBezTo>
                    <a:cubicBezTo>
                      <a:pt x="97131" y="68927"/>
                      <a:pt x="96396" y="62875"/>
                      <a:pt x="99510" y="57911"/>
                    </a:cubicBezTo>
                    <a:cubicBezTo>
                      <a:pt x="103549" y="51668"/>
                      <a:pt x="109057" y="45250"/>
                      <a:pt x="115858" y="38817"/>
                    </a:cubicBezTo>
                    <a:cubicBezTo>
                      <a:pt x="119897" y="34778"/>
                      <a:pt x="121909" y="29461"/>
                      <a:pt x="121542" y="23762"/>
                    </a:cubicBezTo>
                    <a:cubicBezTo>
                      <a:pt x="121175" y="18078"/>
                      <a:pt x="118237" y="12937"/>
                      <a:pt x="113831" y="9808"/>
                    </a:cubicBezTo>
                    <a:cubicBezTo>
                      <a:pt x="111819" y="8340"/>
                      <a:pt x="109615" y="7238"/>
                      <a:pt x="107221" y="6695"/>
                    </a:cubicBezTo>
                    <a:cubicBezTo>
                      <a:pt x="102448" y="5593"/>
                      <a:pt x="97674" y="4491"/>
                      <a:pt x="92724" y="3566"/>
                    </a:cubicBezTo>
                    <a:cubicBezTo>
                      <a:pt x="84455" y="1921"/>
                      <a:pt x="76568" y="820"/>
                      <a:pt x="69033" y="261"/>
                    </a:cubicBezTo>
                    <a:cubicBezTo>
                      <a:pt x="67388" y="85"/>
                      <a:pt x="65552" y="85"/>
                      <a:pt x="62982" y="85"/>
                    </a:cubicBezTo>
                    <a:cubicBezTo>
                      <a:pt x="62247" y="21"/>
                      <a:pt x="61492" y="0"/>
                      <a:pt x="6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300210" y="2084714"/>
                <a:ext cx="126837" cy="102234"/>
              </a:xfrm>
              <a:custGeom>
                <a:avLst/>
                <a:gdLst/>
                <a:ahLst/>
                <a:cxnLst/>
                <a:rect l="l" t="t" r="r" b="b"/>
                <a:pathLst>
                  <a:path w="100069" h="80499" extrusionOk="0">
                    <a:moveTo>
                      <a:pt x="46781" y="1"/>
                    </a:moveTo>
                    <a:cubicBezTo>
                      <a:pt x="45760" y="1"/>
                      <a:pt x="44729" y="24"/>
                      <a:pt x="43697" y="80"/>
                    </a:cubicBezTo>
                    <a:cubicBezTo>
                      <a:pt x="28642" y="256"/>
                      <a:pt x="11384" y="3018"/>
                      <a:pt x="1" y="5030"/>
                    </a:cubicBezTo>
                    <a:lnTo>
                      <a:pt x="17626" y="22655"/>
                    </a:lnTo>
                    <a:lnTo>
                      <a:pt x="22223" y="41015"/>
                    </a:lnTo>
                    <a:cubicBezTo>
                      <a:pt x="25895" y="55526"/>
                      <a:pt x="35251" y="68187"/>
                      <a:pt x="48470" y="75355"/>
                    </a:cubicBezTo>
                    <a:cubicBezTo>
                      <a:pt x="53677" y="78195"/>
                      <a:pt x="61478" y="80498"/>
                      <a:pt x="67400" y="80498"/>
                    </a:cubicBezTo>
                    <a:cubicBezTo>
                      <a:pt x="70665" y="80498"/>
                      <a:pt x="73359" y="79798"/>
                      <a:pt x="74732" y="78101"/>
                    </a:cubicBezTo>
                    <a:cubicBezTo>
                      <a:pt x="75642" y="76823"/>
                      <a:pt x="76568" y="76089"/>
                      <a:pt x="75642" y="68378"/>
                    </a:cubicBezTo>
                    <a:cubicBezTo>
                      <a:pt x="75099" y="61769"/>
                      <a:pt x="74174" y="53690"/>
                      <a:pt x="78771" y="46523"/>
                    </a:cubicBezTo>
                    <a:cubicBezTo>
                      <a:pt x="82986" y="39913"/>
                      <a:pt x="88861" y="33127"/>
                      <a:pt x="96029" y="26151"/>
                    </a:cubicBezTo>
                    <a:cubicBezTo>
                      <a:pt x="100068" y="22288"/>
                      <a:pt x="100068" y="17147"/>
                      <a:pt x="98966" y="13842"/>
                    </a:cubicBezTo>
                    <a:cubicBezTo>
                      <a:pt x="97498" y="10170"/>
                      <a:pt x="94560" y="7424"/>
                      <a:pt x="90697" y="6499"/>
                    </a:cubicBezTo>
                    <a:cubicBezTo>
                      <a:pt x="86291" y="5397"/>
                      <a:pt x="81708" y="4295"/>
                      <a:pt x="77302" y="3385"/>
                    </a:cubicBezTo>
                    <a:cubicBezTo>
                      <a:pt x="69224" y="1916"/>
                      <a:pt x="61322" y="814"/>
                      <a:pt x="53802" y="256"/>
                    </a:cubicBezTo>
                    <a:cubicBezTo>
                      <a:pt x="51597" y="132"/>
                      <a:pt x="49217" y="1"/>
                      <a:pt x="46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0298590" y="2083882"/>
                <a:ext cx="129388" cy="103751"/>
              </a:xfrm>
              <a:custGeom>
                <a:avLst/>
                <a:gdLst/>
                <a:ahLst/>
                <a:cxnLst/>
                <a:rect l="l" t="t" r="r" b="b"/>
                <a:pathLst>
                  <a:path w="102081" h="81694" extrusionOk="0">
                    <a:moveTo>
                      <a:pt x="44975" y="1278"/>
                    </a:moveTo>
                    <a:cubicBezTo>
                      <a:pt x="48647" y="1278"/>
                      <a:pt x="51951" y="1278"/>
                      <a:pt x="55080" y="1469"/>
                    </a:cubicBezTo>
                    <a:cubicBezTo>
                      <a:pt x="62424" y="2013"/>
                      <a:pt x="70311" y="3114"/>
                      <a:pt x="78580" y="4774"/>
                    </a:cubicBezTo>
                    <a:cubicBezTo>
                      <a:pt x="82986" y="5685"/>
                      <a:pt x="87393" y="6610"/>
                      <a:pt x="91975" y="7712"/>
                    </a:cubicBezTo>
                    <a:cubicBezTo>
                      <a:pt x="95471" y="8622"/>
                      <a:pt x="98218" y="11193"/>
                      <a:pt x="99510" y="14688"/>
                    </a:cubicBezTo>
                    <a:cubicBezTo>
                      <a:pt x="100788" y="17993"/>
                      <a:pt x="100612" y="22767"/>
                      <a:pt x="96940" y="26248"/>
                    </a:cubicBezTo>
                    <a:cubicBezTo>
                      <a:pt x="89596" y="33224"/>
                      <a:pt x="83721" y="40201"/>
                      <a:pt x="79491" y="46810"/>
                    </a:cubicBezTo>
                    <a:cubicBezTo>
                      <a:pt x="74717" y="54154"/>
                      <a:pt x="75643" y="62424"/>
                      <a:pt x="76377" y="69033"/>
                    </a:cubicBezTo>
                    <a:cubicBezTo>
                      <a:pt x="77111" y="76377"/>
                      <a:pt x="76377" y="77111"/>
                      <a:pt x="75452" y="78389"/>
                    </a:cubicBezTo>
                    <a:cubicBezTo>
                      <a:pt x="74258" y="79965"/>
                      <a:pt x="71813" y="80612"/>
                      <a:pt x="68803" y="80612"/>
                    </a:cubicBezTo>
                    <a:cubicBezTo>
                      <a:pt x="63030" y="80612"/>
                      <a:pt x="55183" y="78232"/>
                      <a:pt x="50115" y="75452"/>
                    </a:cubicBezTo>
                    <a:cubicBezTo>
                      <a:pt x="37264" y="68475"/>
                      <a:pt x="27907" y="56181"/>
                      <a:pt x="24236" y="41493"/>
                    </a:cubicBezTo>
                    <a:lnTo>
                      <a:pt x="19462" y="22943"/>
                    </a:lnTo>
                    <a:lnTo>
                      <a:pt x="2571" y="6052"/>
                    </a:lnTo>
                    <a:cubicBezTo>
                      <a:pt x="14321" y="4040"/>
                      <a:pt x="30654" y="1469"/>
                      <a:pt x="44975" y="1278"/>
                    </a:cubicBezTo>
                    <a:close/>
                    <a:moveTo>
                      <a:pt x="44975" y="1"/>
                    </a:moveTo>
                    <a:cubicBezTo>
                      <a:pt x="29920" y="368"/>
                      <a:pt x="12853" y="2938"/>
                      <a:pt x="1279" y="4950"/>
                    </a:cubicBezTo>
                    <a:lnTo>
                      <a:pt x="1" y="5318"/>
                    </a:lnTo>
                    <a:lnTo>
                      <a:pt x="18360" y="23677"/>
                    </a:lnTo>
                    <a:lnTo>
                      <a:pt x="22943" y="41861"/>
                    </a:lnTo>
                    <a:cubicBezTo>
                      <a:pt x="26615" y="56916"/>
                      <a:pt x="36353" y="69400"/>
                      <a:pt x="49572" y="76553"/>
                    </a:cubicBezTo>
                    <a:cubicBezTo>
                      <a:pt x="54713" y="79314"/>
                      <a:pt x="62600" y="81694"/>
                      <a:pt x="68666" y="81694"/>
                    </a:cubicBezTo>
                    <a:cubicBezTo>
                      <a:pt x="72147" y="81694"/>
                      <a:pt x="75084" y="80959"/>
                      <a:pt x="76553" y="79123"/>
                    </a:cubicBezTo>
                    <a:cubicBezTo>
                      <a:pt x="77655" y="77655"/>
                      <a:pt x="78389" y="76377"/>
                      <a:pt x="77655" y="68842"/>
                    </a:cubicBezTo>
                    <a:cubicBezTo>
                      <a:pt x="76920" y="62424"/>
                      <a:pt x="76010" y="54522"/>
                      <a:pt x="80592" y="47545"/>
                    </a:cubicBezTo>
                    <a:cubicBezTo>
                      <a:pt x="84822" y="40935"/>
                      <a:pt x="90507" y="34150"/>
                      <a:pt x="97674" y="27173"/>
                    </a:cubicBezTo>
                    <a:cubicBezTo>
                      <a:pt x="101890" y="23134"/>
                      <a:pt x="102080" y="17802"/>
                      <a:pt x="100788" y="14321"/>
                    </a:cubicBezTo>
                    <a:cubicBezTo>
                      <a:pt x="99319" y="10282"/>
                      <a:pt x="96205" y="7521"/>
                      <a:pt x="92166" y="6419"/>
                    </a:cubicBezTo>
                    <a:cubicBezTo>
                      <a:pt x="87760" y="5318"/>
                      <a:pt x="83163" y="4407"/>
                      <a:pt x="78756" y="3482"/>
                    </a:cubicBezTo>
                    <a:cubicBezTo>
                      <a:pt x="70502" y="2013"/>
                      <a:pt x="62600" y="911"/>
                      <a:pt x="55080" y="368"/>
                    </a:cubicBezTo>
                    <a:cubicBezTo>
                      <a:pt x="51951" y="1"/>
                      <a:pt x="48647" y="1"/>
                      <a:pt x="44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394466" y="2101916"/>
                <a:ext cx="11395" cy="11104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8743" extrusionOk="0">
                    <a:moveTo>
                      <a:pt x="4464" y="1240"/>
                    </a:moveTo>
                    <a:cubicBezTo>
                      <a:pt x="5760" y="1240"/>
                      <a:pt x="6932" y="2059"/>
                      <a:pt x="7521" y="3235"/>
                    </a:cubicBezTo>
                    <a:cubicBezTo>
                      <a:pt x="7712" y="4160"/>
                      <a:pt x="7712" y="4895"/>
                      <a:pt x="7344" y="5629"/>
                    </a:cubicBezTo>
                    <a:cubicBezTo>
                      <a:pt x="6977" y="6363"/>
                      <a:pt x="6419" y="6907"/>
                      <a:pt x="5508" y="7274"/>
                    </a:cubicBezTo>
                    <a:cubicBezTo>
                      <a:pt x="5201" y="7354"/>
                      <a:pt x="4893" y="7401"/>
                      <a:pt x="4585" y="7401"/>
                    </a:cubicBezTo>
                    <a:cubicBezTo>
                      <a:pt x="4159" y="7401"/>
                      <a:pt x="3732" y="7311"/>
                      <a:pt x="3305" y="7098"/>
                    </a:cubicBezTo>
                    <a:cubicBezTo>
                      <a:pt x="2380" y="6731"/>
                      <a:pt x="1837" y="6173"/>
                      <a:pt x="1646" y="5438"/>
                    </a:cubicBezTo>
                    <a:cubicBezTo>
                      <a:pt x="1102" y="3793"/>
                      <a:pt x="1837" y="1957"/>
                      <a:pt x="3482" y="1399"/>
                    </a:cubicBezTo>
                    <a:cubicBezTo>
                      <a:pt x="3812" y="1291"/>
                      <a:pt x="4142" y="1240"/>
                      <a:pt x="4464" y="1240"/>
                    </a:cubicBezTo>
                    <a:close/>
                    <a:moveTo>
                      <a:pt x="4614" y="1"/>
                    </a:moveTo>
                    <a:cubicBezTo>
                      <a:pt x="4112" y="1"/>
                      <a:pt x="3604" y="95"/>
                      <a:pt x="3114" y="297"/>
                    </a:cubicBezTo>
                    <a:cubicBezTo>
                      <a:pt x="2013" y="665"/>
                      <a:pt x="1102" y="1399"/>
                      <a:pt x="544" y="2501"/>
                    </a:cubicBezTo>
                    <a:cubicBezTo>
                      <a:pt x="177" y="3602"/>
                      <a:pt x="1" y="4704"/>
                      <a:pt x="544" y="5805"/>
                    </a:cubicBezTo>
                    <a:cubicBezTo>
                      <a:pt x="911" y="6907"/>
                      <a:pt x="1646" y="7832"/>
                      <a:pt x="2747" y="8199"/>
                    </a:cubicBezTo>
                    <a:cubicBezTo>
                      <a:pt x="3305" y="8567"/>
                      <a:pt x="3849" y="8743"/>
                      <a:pt x="4583" y="8743"/>
                    </a:cubicBezTo>
                    <a:cubicBezTo>
                      <a:pt x="4950" y="8743"/>
                      <a:pt x="5508" y="8567"/>
                      <a:pt x="6052" y="8376"/>
                    </a:cubicBezTo>
                    <a:cubicBezTo>
                      <a:pt x="7153" y="8008"/>
                      <a:pt x="7888" y="7274"/>
                      <a:pt x="8446" y="6173"/>
                    </a:cubicBezTo>
                    <a:cubicBezTo>
                      <a:pt x="8989" y="5071"/>
                      <a:pt x="8989" y="3969"/>
                      <a:pt x="8622" y="2868"/>
                    </a:cubicBezTo>
                    <a:cubicBezTo>
                      <a:pt x="8051" y="1154"/>
                      <a:pt x="6370" y="1"/>
                      <a:pt x="46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0369800" y="2169649"/>
                <a:ext cx="11860" cy="10989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653" extrusionOk="0">
                    <a:moveTo>
                      <a:pt x="4868" y="1315"/>
                    </a:moveTo>
                    <a:cubicBezTo>
                      <a:pt x="6072" y="1315"/>
                      <a:pt x="7278" y="2046"/>
                      <a:pt x="7711" y="3336"/>
                    </a:cubicBezTo>
                    <a:cubicBezTo>
                      <a:pt x="8255" y="4981"/>
                      <a:pt x="7520" y="6641"/>
                      <a:pt x="5875" y="7184"/>
                    </a:cubicBezTo>
                    <a:cubicBezTo>
                      <a:pt x="5508" y="7368"/>
                      <a:pt x="5093" y="7460"/>
                      <a:pt x="4678" y="7460"/>
                    </a:cubicBezTo>
                    <a:cubicBezTo>
                      <a:pt x="4263" y="7460"/>
                      <a:pt x="3849" y="7368"/>
                      <a:pt x="3481" y="7184"/>
                    </a:cubicBezTo>
                    <a:cubicBezTo>
                      <a:pt x="2747" y="6817"/>
                      <a:pt x="2203" y="6274"/>
                      <a:pt x="1836" y="5348"/>
                    </a:cubicBezTo>
                    <a:cubicBezTo>
                      <a:pt x="1278" y="3879"/>
                      <a:pt x="2203" y="2043"/>
                      <a:pt x="3849" y="1500"/>
                    </a:cubicBezTo>
                    <a:cubicBezTo>
                      <a:pt x="4176" y="1376"/>
                      <a:pt x="4522" y="1315"/>
                      <a:pt x="4868" y="1315"/>
                    </a:cubicBezTo>
                    <a:close/>
                    <a:moveTo>
                      <a:pt x="4660" y="1"/>
                    </a:moveTo>
                    <a:cubicBezTo>
                      <a:pt x="4216" y="1"/>
                      <a:pt x="3760" y="67"/>
                      <a:pt x="3305" y="207"/>
                    </a:cubicBezTo>
                    <a:cubicBezTo>
                      <a:pt x="1102" y="1133"/>
                      <a:pt x="0" y="3512"/>
                      <a:pt x="735" y="5906"/>
                    </a:cubicBezTo>
                    <a:cubicBezTo>
                      <a:pt x="1102" y="6817"/>
                      <a:pt x="2013" y="7742"/>
                      <a:pt x="2938" y="8286"/>
                    </a:cubicBezTo>
                    <a:cubicBezTo>
                      <a:pt x="3481" y="8477"/>
                      <a:pt x="4216" y="8653"/>
                      <a:pt x="4774" y="8653"/>
                    </a:cubicBezTo>
                    <a:cubicBezTo>
                      <a:pt x="5317" y="8653"/>
                      <a:pt x="5875" y="8653"/>
                      <a:pt x="6243" y="8477"/>
                    </a:cubicBezTo>
                    <a:cubicBezTo>
                      <a:pt x="7344" y="8109"/>
                      <a:pt x="8255" y="7184"/>
                      <a:pt x="8813" y="6274"/>
                    </a:cubicBezTo>
                    <a:cubicBezTo>
                      <a:pt x="9180" y="5172"/>
                      <a:pt x="9356" y="4070"/>
                      <a:pt x="8813" y="2969"/>
                    </a:cubicBezTo>
                    <a:cubicBezTo>
                      <a:pt x="8219" y="1187"/>
                      <a:pt x="6539" y="1"/>
                      <a:pt x="46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0349545" y="2160969"/>
                <a:ext cx="11878" cy="11053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8703" extrusionOk="0">
                    <a:moveTo>
                      <a:pt x="4406" y="1167"/>
                    </a:moveTo>
                    <a:cubicBezTo>
                      <a:pt x="4965" y="1167"/>
                      <a:pt x="5332" y="1358"/>
                      <a:pt x="5875" y="1535"/>
                    </a:cubicBezTo>
                    <a:cubicBezTo>
                      <a:pt x="6610" y="1902"/>
                      <a:pt x="7168" y="2460"/>
                      <a:pt x="7344" y="3194"/>
                    </a:cubicBezTo>
                    <a:cubicBezTo>
                      <a:pt x="7902" y="4839"/>
                      <a:pt x="7168" y="6675"/>
                      <a:pt x="5508" y="7233"/>
                    </a:cubicBezTo>
                    <a:cubicBezTo>
                      <a:pt x="5181" y="7342"/>
                      <a:pt x="4852" y="7392"/>
                      <a:pt x="4531" y="7392"/>
                    </a:cubicBezTo>
                    <a:cubicBezTo>
                      <a:pt x="3239" y="7392"/>
                      <a:pt x="2057" y="6574"/>
                      <a:pt x="1469" y="5397"/>
                    </a:cubicBezTo>
                    <a:cubicBezTo>
                      <a:pt x="1293" y="4472"/>
                      <a:pt x="1293" y="3738"/>
                      <a:pt x="1660" y="3003"/>
                    </a:cubicBezTo>
                    <a:cubicBezTo>
                      <a:pt x="2027" y="2269"/>
                      <a:pt x="2570" y="1726"/>
                      <a:pt x="3496" y="1358"/>
                    </a:cubicBezTo>
                    <a:cubicBezTo>
                      <a:pt x="3863" y="1358"/>
                      <a:pt x="4039" y="1167"/>
                      <a:pt x="4406" y="1167"/>
                    </a:cubicBezTo>
                    <a:close/>
                    <a:moveTo>
                      <a:pt x="4493" y="0"/>
                    </a:moveTo>
                    <a:cubicBezTo>
                      <a:pt x="3970" y="0"/>
                      <a:pt x="3435" y="91"/>
                      <a:pt x="2938" y="257"/>
                    </a:cubicBezTo>
                    <a:cubicBezTo>
                      <a:pt x="1836" y="624"/>
                      <a:pt x="1102" y="1358"/>
                      <a:pt x="558" y="2460"/>
                    </a:cubicBezTo>
                    <a:cubicBezTo>
                      <a:pt x="0" y="3561"/>
                      <a:pt x="0" y="4663"/>
                      <a:pt x="367" y="5765"/>
                    </a:cubicBezTo>
                    <a:cubicBezTo>
                      <a:pt x="1102" y="7410"/>
                      <a:pt x="2761" y="8702"/>
                      <a:pt x="4406" y="8702"/>
                    </a:cubicBezTo>
                    <a:cubicBezTo>
                      <a:pt x="4965" y="8702"/>
                      <a:pt x="5508" y="8511"/>
                      <a:pt x="5875" y="8335"/>
                    </a:cubicBezTo>
                    <a:cubicBezTo>
                      <a:pt x="8078" y="7601"/>
                      <a:pt x="9371" y="5030"/>
                      <a:pt x="8446" y="2827"/>
                    </a:cubicBezTo>
                    <a:cubicBezTo>
                      <a:pt x="8078" y="1726"/>
                      <a:pt x="7344" y="800"/>
                      <a:pt x="6242" y="433"/>
                    </a:cubicBezTo>
                    <a:cubicBezTo>
                      <a:pt x="5743" y="135"/>
                      <a:pt x="5128" y="0"/>
                      <a:pt x="4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376316" y="2143473"/>
                <a:ext cx="12325" cy="11052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8702" extrusionOk="0">
                    <a:moveTo>
                      <a:pt x="4941" y="1291"/>
                    </a:moveTo>
                    <a:cubicBezTo>
                      <a:pt x="6121" y="1291"/>
                      <a:pt x="7286" y="2121"/>
                      <a:pt x="7711" y="3384"/>
                    </a:cubicBezTo>
                    <a:cubicBezTo>
                      <a:pt x="8255" y="4853"/>
                      <a:pt x="7520" y="6689"/>
                      <a:pt x="5875" y="7232"/>
                    </a:cubicBezTo>
                    <a:cubicBezTo>
                      <a:pt x="5505" y="7357"/>
                      <a:pt x="5136" y="7417"/>
                      <a:pt x="4777" y="7417"/>
                    </a:cubicBezTo>
                    <a:cubicBezTo>
                      <a:pt x="3527" y="7417"/>
                      <a:pt x="2407" y="6686"/>
                      <a:pt x="1836" y="5396"/>
                    </a:cubicBezTo>
                    <a:cubicBezTo>
                      <a:pt x="1278" y="3751"/>
                      <a:pt x="2203" y="2092"/>
                      <a:pt x="3848" y="1548"/>
                    </a:cubicBezTo>
                    <a:cubicBezTo>
                      <a:pt x="4199" y="1373"/>
                      <a:pt x="4570" y="1291"/>
                      <a:pt x="4941" y="1291"/>
                    </a:cubicBezTo>
                    <a:close/>
                    <a:moveTo>
                      <a:pt x="4843" y="0"/>
                    </a:moveTo>
                    <a:cubicBezTo>
                      <a:pt x="4327" y="0"/>
                      <a:pt x="3798" y="91"/>
                      <a:pt x="3305" y="256"/>
                    </a:cubicBezTo>
                    <a:cubicBezTo>
                      <a:pt x="1102" y="1181"/>
                      <a:pt x="0" y="3560"/>
                      <a:pt x="734" y="5764"/>
                    </a:cubicBezTo>
                    <a:cubicBezTo>
                      <a:pt x="1469" y="7600"/>
                      <a:pt x="3114" y="8701"/>
                      <a:pt x="4774" y="8701"/>
                    </a:cubicBezTo>
                    <a:cubicBezTo>
                      <a:pt x="5317" y="8701"/>
                      <a:pt x="5875" y="8525"/>
                      <a:pt x="6242" y="8525"/>
                    </a:cubicBezTo>
                    <a:cubicBezTo>
                      <a:pt x="8445" y="7600"/>
                      <a:pt x="9723" y="5220"/>
                      <a:pt x="8813" y="2826"/>
                    </a:cubicBezTo>
                    <a:cubicBezTo>
                      <a:pt x="8445" y="1915"/>
                      <a:pt x="7711" y="990"/>
                      <a:pt x="6610" y="447"/>
                    </a:cubicBezTo>
                    <a:cubicBezTo>
                      <a:pt x="6099" y="138"/>
                      <a:pt x="5480" y="0"/>
                      <a:pt x="4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92604" y="2122263"/>
                <a:ext cx="11637" cy="11053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8703" extrusionOk="0">
                    <a:moveTo>
                      <a:pt x="4407" y="1358"/>
                    </a:moveTo>
                    <a:cubicBezTo>
                      <a:pt x="5685" y="1358"/>
                      <a:pt x="6787" y="2093"/>
                      <a:pt x="7345" y="3370"/>
                    </a:cubicBezTo>
                    <a:cubicBezTo>
                      <a:pt x="7888" y="4839"/>
                      <a:pt x="6977" y="6675"/>
                      <a:pt x="5318" y="7233"/>
                    </a:cubicBezTo>
                    <a:cubicBezTo>
                      <a:pt x="5010" y="7387"/>
                      <a:pt x="4702" y="7443"/>
                      <a:pt x="4394" y="7443"/>
                    </a:cubicBezTo>
                    <a:cubicBezTo>
                      <a:pt x="3968" y="7443"/>
                      <a:pt x="3541" y="7336"/>
                      <a:pt x="3115" y="7233"/>
                    </a:cubicBezTo>
                    <a:cubicBezTo>
                      <a:pt x="2380" y="6866"/>
                      <a:pt x="1837" y="6132"/>
                      <a:pt x="1470" y="5397"/>
                    </a:cubicBezTo>
                    <a:cubicBezTo>
                      <a:pt x="1102" y="4663"/>
                      <a:pt x="1279" y="3738"/>
                      <a:pt x="1646" y="3003"/>
                    </a:cubicBezTo>
                    <a:cubicBezTo>
                      <a:pt x="2013" y="2269"/>
                      <a:pt x="2571" y="1725"/>
                      <a:pt x="3306" y="1535"/>
                    </a:cubicBezTo>
                    <a:cubicBezTo>
                      <a:pt x="3673" y="1358"/>
                      <a:pt x="4040" y="1358"/>
                      <a:pt x="4407" y="1358"/>
                    </a:cubicBezTo>
                    <a:close/>
                    <a:moveTo>
                      <a:pt x="4429" y="0"/>
                    </a:moveTo>
                    <a:cubicBezTo>
                      <a:pt x="3932" y="0"/>
                      <a:pt x="3435" y="91"/>
                      <a:pt x="2938" y="257"/>
                    </a:cubicBezTo>
                    <a:cubicBezTo>
                      <a:pt x="1837" y="624"/>
                      <a:pt x="911" y="1535"/>
                      <a:pt x="544" y="2460"/>
                    </a:cubicBezTo>
                    <a:cubicBezTo>
                      <a:pt x="1" y="3561"/>
                      <a:pt x="1" y="4663"/>
                      <a:pt x="368" y="5765"/>
                    </a:cubicBezTo>
                    <a:cubicBezTo>
                      <a:pt x="735" y="6866"/>
                      <a:pt x="1470" y="7777"/>
                      <a:pt x="2571" y="8335"/>
                    </a:cubicBezTo>
                    <a:cubicBezTo>
                      <a:pt x="3115" y="8511"/>
                      <a:pt x="3673" y="8702"/>
                      <a:pt x="4407" y="8702"/>
                    </a:cubicBezTo>
                    <a:cubicBezTo>
                      <a:pt x="4774" y="8702"/>
                      <a:pt x="5318" y="8511"/>
                      <a:pt x="5876" y="8511"/>
                    </a:cubicBezTo>
                    <a:cubicBezTo>
                      <a:pt x="8079" y="7601"/>
                      <a:pt x="9181" y="5206"/>
                      <a:pt x="8446" y="2827"/>
                    </a:cubicBezTo>
                    <a:cubicBezTo>
                      <a:pt x="8079" y="1902"/>
                      <a:pt x="7345" y="991"/>
                      <a:pt x="6243" y="433"/>
                    </a:cubicBezTo>
                    <a:cubicBezTo>
                      <a:pt x="5638" y="135"/>
                      <a:pt x="5034" y="0"/>
                      <a:pt x="4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0282767" y="2084126"/>
                <a:ext cx="89119" cy="84164"/>
              </a:xfrm>
              <a:custGeom>
                <a:avLst/>
                <a:gdLst/>
                <a:ahLst/>
                <a:cxnLst/>
                <a:rect l="l" t="t" r="r" b="b"/>
                <a:pathLst>
                  <a:path w="70311" h="66271" extrusionOk="0">
                    <a:moveTo>
                      <a:pt x="4335" y="0"/>
                    </a:moveTo>
                    <a:cubicBezTo>
                      <a:pt x="2802" y="0"/>
                      <a:pt x="1357" y="240"/>
                      <a:pt x="0" y="719"/>
                    </a:cubicBezTo>
                    <a:lnTo>
                      <a:pt x="544" y="1821"/>
                    </a:lnTo>
                    <a:cubicBezTo>
                      <a:pt x="1785" y="1379"/>
                      <a:pt x="3090" y="1170"/>
                      <a:pt x="4450" y="1170"/>
                    </a:cubicBezTo>
                    <a:cubicBezTo>
                      <a:pt x="26235" y="1170"/>
                      <a:pt x="61951" y="54865"/>
                      <a:pt x="69209" y="66271"/>
                    </a:cubicBezTo>
                    <a:lnTo>
                      <a:pt x="70310" y="65536"/>
                    </a:lnTo>
                    <a:cubicBezTo>
                      <a:pt x="65728" y="58560"/>
                      <a:pt x="53787" y="40376"/>
                      <a:pt x="40201" y="25145"/>
                    </a:cubicBezTo>
                    <a:cubicBezTo>
                      <a:pt x="25445" y="8342"/>
                      <a:pt x="13373" y="0"/>
                      <a:pt x="4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282990" y="2081571"/>
                <a:ext cx="105893" cy="20258"/>
              </a:xfrm>
              <a:custGeom>
                <a:avLst/>
                <a:gdLst/>
                <a:ahLst/>
                <a:cxnLst/>
                <a:rect l="l" t="t" r="r" b="b"/>
                <a:pathLst>
                  <a:path w="83545" h="15951" extrusionOk="0">
                    <a:moveTo>
                      <a:pt x="20587" y="0"/>
                    </a:moveTo>
                    <a:cubicBezTo>
                      <a:pt x="13491" y="0"/>
                      <a:pt x="6487" y="789"/>
                      <a:pt x="1" y="2731"/>
                    </a:cubicBezTo>
                    <a:lnTo>
                      <a:pt x="191" y="3833"/>
                    </a:lnTo>
                    <a:cubicBezTo>
                      <a:pt x="6465" y="2001"/>
                      <a:pt x="13234" y="1254"/>
                      <a:pt x="20104" y="1254"/>
                    </a:cubicBezTo>
                    <a:cubicBezTo>
                      <a:pt x="50423" y="1254"/>
                      <a:pt x="82722" y="15807"/>
                      <a:pt x="83177" y="15950"/>
                    </a:cubicBezTo>
                    <a:lnTo>
                      <a:pt x="83544" y="14849"/>
                    </a:lnTo>
                    <a:cubicBezTo>
                      <a:pt x="83246" y="14551"/>
                      <a:pt x="51061" y="0"/>
                      <a:pt x="20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0282990" y="2083967"/>
                <a:ext cx="109151" cy="40245"/>
              </a:xfrm>
              <a:custGeom>
                <a:avLst/>
                <a:gdLst/>
                <a:ahLst/>
                <a:cxnLst/>
                <a:rect l="l" t="t" r="r" b="b"/>
                <a:pathLst>
                  <a:path w="86115" h="31689" extrusionOk="0">
                    <a:moveTo>
                      <a:pt x="8213" y="0"/>
                    </a:moveTo>
                    <a:cubicBezTo>
                      <a:pt x="4570" y="0"/>
                      <a:pt x="1865" y="400"/>
                      <a:pt x="1" y="844"/>
                    </a:cubicBezTo>
                    <a:lnTo>
                      <a:pt x="191" y="2137"/>
                    </a:lnTo>
                    <a:cubicBezTo>
                      <a:pt x="2804" y="1482"/>
                      <a:pt x="5674" y="1158"/>
                      <a:pt x="8800" y="1158"/>
                    </a:cubicBezTo>
                    <a:cubicBezTo>
                      <a:pt x="18854" y="1158"/>
                      <a:pt x="31553" y="4507"/>
                      <a:pt x="46825" y="10949"/>
                    </a:cubicBezTo>
                    <a:cubicBezTo>
                      <a:pt x="62981" y="17926"/>
                      <a:pt x="78036" y="26915"/>
                      <a:pt x="85380" y="31689"/>
                    </a:cubicBezTo>
                    <a:lnTo>
                      <a:pt x="86115" y="30587"/>
                    </a:lnTo>
                    <a:cubicBezTo>
                      <a:pt x="45620" y="4983"/>
                      <a:pt x="21073" y="0"/>
                      <a:pt x="8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0282767" y="2083641"/>
                <a:ext cx="95411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5275" h="46457" extrusionOk="0">
                    <a:moveTo>
                      <a:pt x="6858" y="1"/>
                    </a:moveTo>
                    <a:cubicBezTo>
                      <a:pt x="4388" y="1"/>
                      <a:pt x="2101" y="367"/>
                      <a:pt x="0" y="1101"/>
                    </a:cubicBezTo>
                    <a:lnTo>
                      <a:pt x="544" y="2203"/>
                    </a:lnTo>
                    <a:cubicBezTo>
                      <a:pt x="2534" y="1497"/>
                      <a:pt x="4666" y="1171"/>
                      <a:pt x="6903" y="1171"/>
                    </a:cubicBezTo>
                    <a:cubicBezTo>
                      <a:pt x="33144" y="1171"/>
                      <a:pt x="74011" y="45943"/>
                      <a:pt x="74349" y="46457"/>
                    </a:cubicBezTo>
                    <a:lnTo>
                      <a:pt x="75275" y="45532"/>
                    </a:lnTo>
                    <a:cubicBezTo>
                      <a:pt x="75084" y="45532"/>
                      <a:pt x="62967" y="31946"/>
                      <a:pt x="47735" y="19828"/>
                    </a:cubicBezTo>
                    <a:cubicBezTo>
                      <a:pt x="31094" y="6610"/>
                      <a:pt x="17338" y="1"/>
                      <a:pt x="6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282767" y="2084514"/>
                <a:ext cx="69347" cy="75849"/>
              </a:xfrm>
              <a:custGeom>
                <a:avLst/>
                <a:gdLst/>
                <a:ahLst/>
                <a:cxnLst/>
                <a:rect l="l" t="t" r="r" b="b"/>
                <a:pathLst>
                  <a:path w="54712" h="59724" extrusionOk="0">
                    <a:moveTo>
                      <a:pt x="2490" y="0"/>
                    </a:moveTo>
                    <a:cubicBezTo>
                      <a:pt x="1622" y="0"/>
                      <a:pt x="791" y="134"/>
                      <a:pt x="0" y="414"/>
                    </a:cubicBezTo>
                    <a:lnTo>
                      <a:pt x="544" y="1516"/>
                    </a:lnTo>
                    <a:cubicBezTo>
                      <a:pt x="1168" y="1302"/>
                      <a:pt x="1839" y="1195"/>
                      <a:pt x="2556" y="1195"/>
                    </a:cubicBezTo>
                    <a:cubicBezTo>
                      <a:pt x="9218" y="1195"/>
                      <a:pt x="19786" y="10417"/>
                      <a:pt x="33048" y="28321"/>
                    </a:cubicBezTo>
                    <a:cubicBezTo>
                      <a:pt x="44240" y="43567"/>
                      <a:pt x="53610" y="59532"/>
                      <a:pt x="53787" y="59723"/>
                    </a:cubicBezTo>
                    <a:lnTo>
                      <a:pt x="54712" y="59165"/>
                    </a:lnTo>
                    <a:cubicBezTo>
                      <a:pt x="53311" y="56714"/>
                      <a:pt x="20344" y="0"/>
                      <a:pt x="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0329531" y="1997144"/>
                <a:ext cx="96808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76377" h="58018" extrusionOk="0">
                    <a:moveTo>
                      <a:pt x="75275" y="1"/>
                    </a:moveTo>
                    <a:cubicBezTo>
                      <a:pt x="75099" y="177"/>
                      <a:pt x="70135" y="9548"/>
                      <a:pt x="58384" y="21107"/>
                    </a:cubicBezTo>
                    <a:cubicBezTo>
                      <a:pt x="47369" y="31756"/>
                      <a:pt x="28466" y="46634"/>
                      <a:pt x="1" y="56916"/>
                    </a:cubicBezTo>
                    <a:lnTo>
                      <a:pt x="368" y="58017"/>
                    </a:lnTo>
                    <a:cubicBezTo>
                      <a:pt x="55447" y="38365"/>
                      <a:pt x="76201" y="1102"/>
                      <a:pt x="76377" y="735"/>
                    </a:cubicBezTo>
                    <a:lnTo>
                      <a:pt x="752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0329531" y="2004605"/>
                <a:ext cx="76107" cy="66222"/>
              </a:xfrm>
              <a:custGeom>
                <a:avLst/>
                <a:gdLst/>
                <a:ahLst/>
                <a:cxnLst/>
                <a:rect l="l" t="t" r="r" b="b"/>
                <a:pathLst>
                  <a:path w="60045" h="52143" extrusionOk="0">
                    <a:moveTo>
                      <a:pt x="58943" y="1"/>
                    </a:moveTo>
                    <a:cubicBezTo>
                      <a:pt x="58752" y="368"/>
                      <a:pt x="39290" y="36896"/>
                      <a:pt x="1" y="51041"/>
                    </a:cubicBezTo>
                    <a:lnTo>
                      <a:pt x="368" y="52142"/>
                    </a:lnTo>
                    <a:cubicBezTo>
                      <a:pt x="40216" y="37998"/>
                      <a:pt x="59853" y="911"/>
                      <a:pt x="60044" y="544"/>
                    </a:cubicBezTo>
                    <a:lnTo>
                      <a:pt x="58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0329531" y="2024416"/>
                <a:ext cx="53524" cy="46411"/>
              </a:xfrm>
              <a:custGeom>
                <a:avLst/>
                <a:gdLst/>
                <a:ahLst/>
                <a:cxnLst/>
                <a:rect l="l" t="t" r="r" b="b"/>
                <a:pathLst>
                  <a:path w="42228" h="36544" extrusionOk="0">
                    <a:moveTo>
                      <a:pt x="41317" y="0"/>
                    </a:moveTo>
                    <a:cubicBezTo>
                      <a:pt x="41126" y="191"/>
                      <a:pt x="23692" y="26805"/>
                      <a:pt x="1" y="35442"/>
                    </a:cubicBezTo>
                    <a:lnTo>
                      <a:pt x="368" y="36543"/>
                    </a:lnTo>
                    <a:cubicBezTo>
                      <a:pt x="24603" y="27907"/>
                      <a:pt x="42052" y="925"/>
                      <a:pt x="42228" y="558"/>
                    </a:cubicBezTo>
                    <a:lnTo>
                      <a:pt x="413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0342806" y="2016021"/>
                <a:ext cx="91688" cy="48966"/>
              </a:xfrm>
              <a:custGeom>
                <a:avLst/>
                <a:gdLst/>
                <a:ahLst/>
                <a:cxnLst/>
                <a:rect l="l" t="t" r="r" b="b"/>
                <a:pathLst>
                  <a:path w="72338" h="38556" extrusionOk="0">
                    <a:moveTo>
                      <a:pt x="71603" y="1"/>
                    </a:moveTo>
                    <a:cubicBezTo>
                      <a:pt x="71236" y="192"/>
                      <a:pt x="40391" y="23134"/>
                      <a:pt x="0" y="37454"/>
                    </a:cubicBezTo>
                    <a:lnTo>
                      <a:pt x="544" y="38556"/>
                    </a:lnTo>
                    <a:cubicBezTo>
                      <a:pt x="40935" y="24235"/>
                      <a:pt x="71970" y="1293"/>
                      <a:pt x="72337" y="926"/>
                    </a:cubicBezTo>
                    <a:lnTo>
                      <a:pt x="716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328843" y="2055287"/>
                <a:ext cx="120544" cy="13898"/>
              </a:xfrm>
              <a:custGeom>
                <a:avLst/>
                <a:gdLst/>
                <a:ahLst/>
                <a:cxnLst/>
                <a:rect l="l" t="t" r="r" b="b"/>
                <a:pathLst>
                  <a:path w="95104" h="10943" extrusionOk="0">
                    <a:moveTo>
                      <a:pt x="55112" y="0"/>
                    </a:moveTo>
                    <a:cubicBezTo>
                      <a:pt x="39890" y="0"/>
                      <a:pt x="21074" y="2328"/>
                      <a:pt x="0" y="9841"/>
                    </a:cubicBezTo>
                    <a:lnTo>
                      <a:pt x="544" y="10943"/>
                    </a:lnTo>
                    <a:cubicBezTo>
                      <a:pt x="21943" y="3357"/>
                      <a:pt x="40843" y="1159"/>
                      <a:pt x="55385" y="1159"/>
                    </a:cubicBezTo>
                    <a:cubicBezTo>
                      <a:pt x="60187" y="1159"/>
                      <a:pt x="64514" y="1398"/>
                      <a:pt x="68298" y="1763"/>
                    </a:cubicBezTo>
                    <a:cubicBezTo>
                      <a:pt x="84822" y="3232"/>
                      <a:pt x="94545" y="7271"/>
                      <a:pt x="94736" y="7271"/>
                    </a:cubicBezTo>
                    <a:lnTo>
                      <a:pt x="95103" y="6169"/>
                    </a:lnTo>
                    <a:cubicBezTo>
                      <a:pt x="94877" y="6060"/>
                      <a:pt x="79674" y="0"/>
                      <a:pt x="55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0328843" y="2060325"/>
                <a:ext cx="99823" cy="11657"/>
              </a:xfrm>
              <a:custGeom>
                <a:avLst/>
                <a:gdLst/>
                <a:ahLst/>
                <a:cxnLst/>
                <a:rect l="l" t="t" r="r" b="b"/>
                <a:pathLst>
                  <a:path w="78756" h="9179" extrusionOk="0">
                    <a:moveTo>
                      <a:pt x="34947" y="0"/>
                    </a:moveTo>
                    <a:cubicBezTo>
                      <a:pt x="24108" y="0"/>
                      <a:pt x="12113" y="1519"/>
                      <a:pt x="0" y="5874"/>
                    </a:cubicBezTo>
                    <a:lnTo>
                      <a:pt x="544" y="6976"/>
                    </a:lnTo>
                    <a:cubicBezTo>
                      <a:pt x="12464" y="2742"/>
                      <a:pt x="24283" y="1264"/>
                      <a:pt x="34975" y="1264"/>
                    </a:cubicBezTo>
                    <a:cubicBezTo>
                      <a:pt x="59524" y="1264"/>
                      <a:pt x="78133" y="9056"/>
                      <a:pt x="78389" y="9179"/>
                    </a:cubicBezTo>
                    <a:lnTo>
                      <a:pt x="78756" y="8077"/>
                    </a:lnTo>
                    <a:cubicBezTo>
                      <a:pt x="78500" y="7955"/>
                      <a:pt x="59751" y="0"/>
                      <a:pt x="349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0328843" y="2063263"/>
                <a:ext cx="70037" cy="7564"/>
              </a:xfrm>
              <a:custGeom>
                <a:avLst/>
                <a:gdLst/>
                <a:ahLst/>
                <a:cxnLst/>
                <a:rect l="l" t="t" r="r" b="b"/>
                <a:pathLst>
                  <a:path w="55256" h="5956" extrusionOk="0">
                    <a:moveTo>
                      <a:pt x="23018" y="1"/>
                    </a:moveTo>
                    <a:cubicBezTo>
                      <a:pt x="15446" y="1"/>
                      <a:pt x="7422" y="921"/>
                      <a:pt x="0" y="3561"/>
                    </a:cubicBezTo>
                    <a:lnTo>
                      <a:pt x="544" y="4663"/>
                    </a:lnTo>
                    <a:cubicBezTo>
                      <a:pt x="7710" y="2108"/>
                      <a:pt x="15479" y="1217"/>
                      <a:pt x="22841" y="1217"/>
                    </a:cubicBezTo>
                    <a:cubicBezTo>
                      <a:pt x="39819" y="1217"/>
                      <a:pt x="54632" y="5955"/>
                      <a:pt x="54888" y="5955"/>
                    </a:cubicBezTo>
                    <a:lnTo>
                      <a:pt x="55256" y="4854"/>
                    </a:lnTo>
                    <a:cubicBezTo>
                      <a:pt x="55001" y="4721"/>
                      <a:pt x="40170" y="1"/>
                      <a:pt x="23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0342806" y="2043068"/>
                <a:ext cx="100996" cy="22162"/>
              </a:xfrm>
              <a:custGeom>
                <a:avLst/>
                <a:gdLst/>
                <a:ahLst/>
                <a:cxnLst/>
                <a:rect l="l" t="t" r="r" b="b"/>
                <a:pathLst>
                  <a:path w="79681" h="17450" extrusionOk="0">
                    <a:moveTo>
                      <a:pt x="79490" y="1"/>
                    </a:moveTo>
                    <a:cubicBezTo>
                      <a:pt x="79123" y="1"/>
                      <a:pt x="40568" y="1837"/>
                      <a:pt x="0" y="16157"/>
                    </a:cubicBezTo>
                    <a:lnTo>
                      <a:pt x="544" y="17450"/>
                    </a:lnTo>
                    <a:cubicBezTo>
                      <a:pt x="40935" y="2938"/>
                      <a:pt x="79314" y="1102"/>
                      <a:pt x="79681" y="1102"/>
                    </a:cubicBezTo>
                    <a:lnTo>
                      <a:pt x="79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0338374" y="2026748"/>
                <a:ext cx="107978" cy="39882"/>
              </a:xfrm>
              <a:custGeom>
                <a:avLst/>
                <a:gdLst/>
                <a:ahLst/>
                <a:cxnLst/>
                <a:rect l="l" t="t" r="r" b="b"/>
                <a:pathLst>
                  <a:path w="85190" h="31403" extrusionOk="0">
                    <a:moveTo>
                      <a:pt x="84822" y="0"/>
                    </a:moveTo>
                    <a:lnTo>
                      <a:pt x="0" y="30301"/>
                    </a:lnTo>
                    <a:lnTo>
                      <a:pt x="368" y="31402"/>
                    </a:lnTo>
                    <a:lnTo>
                      <a:pt x="85189" y="1293"/>
                    </a:lnTo>
                    <a:lnTo>
                      <a:pt x="84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262512" y="2001807"/>
                <a:ext cx="97980" cy="88829"/>
              </a:xfrm>
              <a:custGeom>
                <a:avLst/>
                <a:gdLst/>
                <a:ahLst/>
                <a:cxnLst/>
                <a:rect l="l" t="t" r="r" b="b"/>
                <a:pathLst>
                  <a:path w="77302" h="69944" extrusionOk="0">
                    <a:moveTo>
                      <a:pt x="6433" y="1"/>
                    </a:moveTo>
                    <a:cubicBezTo>
                      <a:pt x="6433" y="1"/>
                      <a:pt x="0" y="2204"/>
                      <a:pt x="2203" y="12661"/>
                    </a:cubicBezTo>
                    <a:cubicBezTo>
                      <a:pt x="4406" y="23134"/>
                      <a:pt x="11016" y="23310"/>
                      <a:pt x="16524" y="39099"/>
                    </a:cubicBezTo>
                    <a:cubicBezTo>
                      <a:pt x="18918" y="45533"/>
                      <a:pt x="14321" y="52685"/>
                      <a:pt x="10472" y="58561"/>
                    </a:cubicBezTo>
                    <a:cubicBezTo>
                      <a:pt x="9371" y="60220"/>
                      <a:pt x="8636" y="62056"/>
                      <a:pt x="8445" y="64068"/>
                    </a:cubicBezTo>
                    <a:cubicBezTo>
                      <a:pt x="8269" y="66095"/>
                      <a:pt x="8445" y="68108"/>
                      <a:pt x="9180" y="69944"/>
                    </a:cubicBezTo>
                    <a:lnTo>
                      <a:pt x="12308" y="68842"/>
                    </a:lnTo>
                    <a:lnTo>
                      <a:pt x="17082" y="67197"/>
                    </a:lnTo>
                    <a:lnTo>
                      <a:pt x="17816" y="67006"/>
                    </a:lnTo>
                    <a:lnTo>
                      <a:pt x="17992" y="66830"/>
                    </a:lnTo>
                    <a:lnTo>
                      <a:pt x="20563" y="65904"/>
                    </a:lnTo>
                    <a:lnTo>
                      <a:pt x="21297" y="65537"/>
                    </a:lnTo>
                    <a:lnTo>
                      <a:pt x="21488" y="65537"/>
                    </a:lnTo>
                    <a:lnTo>
                      <a:pt x="22399" y="65361"/>
                    </a:lnTo>
                    <a:lnTo>
                      <a:pt x="22590" y="65170"/>
                    </a:lnTo>
                    <a:lnTo>
                      <a:pt x="23324" y="64994"/>
                    </a:lnTo>
                    <a:lnTo>
                      <a:pt x="23691" y="64803"/>
                    </a:lnTo>
                    <a:lnTo>
                      <a:pt x="26438" y="63892"/>
                    </a:lnTo>
                    <a:lnTo>
                      <a:pt x="68489" y="48837"/>
                    </a:lnTo>
                    <a:lnTo>
                      <a:pt x="69958" y="48279"/>
                    </a:lnTo>
                    <a:cubicBezTo>
                      <a:pt x="70134" y="48103"/>
                      <a:pt x="72337" y="46810"/>
                      <a:pt x="74173" y="44064"/>
                    </a:cubicBezTo>
                    <a:cubicBezTo>
                      <a:pt x="76009" y="41126"/>
                      <a:pt x="77301" y="36353"/>
                      <a:pt x="74907" y="29743"/>
                    </a:cubicBezTo>
                    <a:cubicBezTo>
                      <a:pt x="73997" y="27349"/>
                      <a:pt x="72704" y="25513"/>
                      <a:pt x="71059" y="24044"/>
                    </a:cubicBezTo>
                    <a:cubicBezTo>
                      <a:pt x="69399" y="22767"/>
                      <a:pt x="67564" y="21665"/>
                      <a:pt x="65360" y="20931"/>
                    </a:cubicBezTo>
                    <a:cubicBezTo>
                      <a:pt x="62056" y="19638"/>
                      <a:pt x="58017" y="19095"/>
                      <a:pt x="53977" y="18727"/>
                    </a:cubicBezTo>
                    <a:cubicBezTo>
                      <a:pt x="52141" y="18632"/>
                      <a:pt x="50305" y="18584"/>
                      <a:pt x="48493" y="18584"/>
                    </a:cubicBezTo>
                    <a:cubicBezTo>
                      <a:pt x="46681" y="18584"/>
                      <a:pt x="44893" y="18632"/>
                      <a:pt x="43153" y="18727"/>
                    </a:cubicBezTo>
                    <a:cubicBezTo>
                      <a:pt x="40024" y="18904"/>
                      <a:pt x="37277" y="19095"/>
                      <a:pt x="34707" y="19271"/>
                    </a:cubicBezTo>
                    <a:lnTo>
                      <a:pt x="33047" y="19271"/>
                    </a:lnTo>
                    <a:cubicBezTo>
                      <a:pt x="30668" y="19095"/>
                      <a:pt x="28274" y="18360"/>
                      <a:pt x="25894" y="17259"/>
                    </a:cubicBezTo>
                    <a:cubicBezTo>
                      <a:pt x="24059" y="16333"/>
                      <a:pt x="22032" y="15055"/>
                      <a:pt x="20196" y="13763"/>
                    </a:cubicBezTo>
                    <a:cubicBezTo>
                      <a:pt x="12485" y="8079"/>
                      <a:pt x="6433" y="1"/>
                      <a:pt x="6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0274146" y="2063047"/>
                <a:ext cx="97739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77112" h="77992" extrusionOk="0">
                    <a:moveTo>
                      <a:pt x="62022" y="0"/>
                    </a:moveTo>
                    <a:cubicBezTo>
                      <a:pt x="61303" y="0"/>
                      <a:pt x="60849" y="59"/>
                      <a:pt x="60779" y="59"/>
                    </a:cubicBezTo>
                    <a:lnTo>
                      <a:pt x="59310" y="617"/>
                    </a:lnTo>
                    <a:lnTo>
                      <a:pt x="17259" y="15672"/>
                    </a:lnTo>
                    <a:lnTo>
                      <a:pt x="14512" y="16583"/>
                    </a:lnTo>
                    <a:lnTo>
                      <a:pt x="14145" y="16774"/>
                    </a:lnTo>
                    <a:lnTo>
                      <a:pt x="13411" y="16950"/>
                    </a:lnTo>
                    <a:lnTo>
                      <a:pt x="13220" y="17141"/>
                    </a:lnTo>
                    <a:lnTo>
                      <a:pt x="12309" y="17317"/>
                    </a:lnTo>
                    <a:lnTo>
                      <a:pt x="12118" y="17317"/>
                    </a:lnTo>
                    <a:lnTo>
                      <a:pt x="11384" y="17684"/>
                    </a:lnTo>
                    <a:lnTo>
                      <a:pt x="8813" y="18610"/>
                    </a:lnTo>
                    <a:lnTo>
                      <a:pt x="8637" y="18786"/>
                    </a:lnTo>
                    <a:lnTo>
                      <a:pt x="7903" y="18977"/>
                    </a:lnTo>
                    <a:lnTo>
                      <a:pt x="3129" y="20622"/>
                    </a:lnTo>
                    <a:lnTo>
                      <a:pt x="1" y="21724"/>
                    </a:lnTo>
                    <a:cubicBezTo>
                      <a:pt x="559" y="23750"/>
                      <a:pt x="1661" y="25396"/>
                      <a:pt x="3129" y="26864"/>
                    </a:cubicBezTo>
                    <a:cubicBezTo>
                      <a:pt x="4598" y="28157"/>
                      <a:pt x="6434" y="29258"/>
                      <a:pt x="8270" y="29802"/>
                    </a:cubicBezTo>
                    <a:cubicBezTo>
                      <a:pt x="14880" y="31829"/>
                      <a:pt x="22958" y="34575"/>
                      <a:pt x="25161" y="41009"/>
                    </a:cubicBezTo>
                    <a:cubicBezTo>
                      <a:pt x="30845" y="56798"/>
                      <a:pt x="25895" y="61013"/>
                      <a:pt x="30845" y="70560"/>
                    </a:cubicBezTo>
                    <a:cubicBezTo>
                      <a:pt x="34158" y="76932"/>
                      <a:pt x="38040" y="77991"/>
                      <a:pt x="40256" y="77991"/>
                    </a:cubicBezTo>
                    <a:cubicBezTo>
                      <a:pt x="41361" y="77991"/>
                      <a:pt x="42052" y="77728"/>
                      <a:pt x="42052" y="77728"/>
                    </a:cubicBezTo>
                    <a:lnTo>
                      <a:pt x="42052" y="77361"/>
                    </a:lnTo>
                    <a:cubicBezTo>
                      <a:pt x="42052" y="75525"/>
                      <a:pt x="42052" y="66712"/>
                      <a:pt x="44064" y="58443"/>
                    </a:cubicBezTo>
                    <a:cubicBezTo>
                      <a:pt x="44798" y="56064"/>
                      <a:pt x="45533" y="53860"/>
                      <a:pt x="46458" y="51833"/>
                    </a:cubicBezTo>
                    <a:cubicBezTo>
                      <a:pt x="47560" y="49454"/>
                      <a:pt x="49028" y="47427"/>
                      <a:pt x="50864" y="45782"/>
                    </a:cubicBezTo>
                    <a:cubicBezTo>
                      <a:pt x="51232" y="45591"/>
                      <a:pt x="51408" y="45224"/>
                      <a:pt x="51775" y="45048"/>
                    </a:cubicBezTo>
                    <a:cubicBezTo>
                      <a:pt x="53978" y="43388"/>
                      <a:pt x="56549" y="41552"/>
                      <a:pt x="58943" y="39716"/>
                    </a:cubicBezTo>
                    <a:cubicBezTo>
                      <a:pt x="61880" y="37513"/>
                      <a:pt x="64818" y="35310"/>
                      <a:pt x="67388" y="32739"/>
                    </a:cubicBezTo>
                    <a:cubicBezTo>
                      <a:pt x="70502" y="29993"/>
                      <a:pt x="73072" y="26864"/>
                      <a:pt x="74732" y="23750"/>
                    </a:cubicBezTo>
                    <a:cubicBezTo>
                      <a:pt x="75099" y="23192"/>
                      <a:pt x="75466" y="22649"/>
                      <a:pt x="75643" y="21915"/>
                    </a:cubicBezTo>
                    <a:cubicBezTo>
                      <a:pt x="76377" y="20446"/>
                      <a:pt x="76744" y="18977"/>
                      <a:pt x="76935" y="17508"/>
                    </a:cubicBezTo>
                    <a:cubicBezTo>
                      <a:pt x="77111" y="16774"/>
                      <a:pt x="77111" y="16039"/>
                      <a:pt x="77111" y="15305"/>
                    </a:cubicBezTo>
                    <a:cubicBezTo>
                      <a:pt x="76935" y="14013"/>
                      <a:pt x="76744" y="12735"/>
                      <a:pt x="76377" y="11442"/>
                    </a:cubicBezTo>
                    <a:cubicBezTo>
                      <a:pt x="76201" y="11266"/>
                      <a:pt x="76201" y="11075"/>
                      <a:pt x="76010" y="10708"/>
                    </a:cubicBezTo>
                    <a:cubicBezTo>
                      <a:pt x="73630" y="4465"/>
                      <a:pt x="69958" y="1895"/>
                      <a:pt x="66654" y="794"/>
                    </a:cubicBezTo>
                    <a:cubicBezTo>
                      <a:pt x="64777" y="133"/>
                      <a:pt x="63100" y="0"/>
                      <a:pt x="620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0286024" y="2086438"/>
                <a:ext cx="26530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20931" h="26263" extrusionOk="0">
                    <a:moveTo>
                      <a:pt x="1" y="1"/>
                    </a:moveTo>
                    <a:lnTo>
                      <a:pt x="20931" y="26263"/>
                    </a:lnTo>
                    <a:cubicBezTo>
                      <a:pt x="20931" y="26263"/>
                      <a:pt x="17626" y="771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0283455" y="2086665"/>
                <a:ext cx="51905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40951" h="18740" extrusionOk="0">
                    <a:moveTo>
                      <a:pt x="1163" y="1"/>
                    </a:moveTo>
                    <a:cubicBezTo>
                      <a:pt x="779" y="1"/>
                      <a:pt x="391" y="5"/>
                      <a:pt x="1" y="13"/>
                    </a:cubicBezTo>
                    <a:lnTo>
                      <a:pt x="40950" y="18740"/>
                    </a:lnTo>
                    <a:cubicBezTo>
                      <a:pt x="40950" y="18740"/>
                      <a:pt x="27749" y="1"/>
                      <a:pt x="1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0280197" y="2081190"/>
                <a:ext cx="74244" cy="7823"/>
              </a:xfrm>
              <a:custGeom>
                <a:avLst/>
                <a:gdLst/>
                <a:ahLst/>
                <a:cxnLst/>
                <a:rect l="l" t="t" r="r" b="b"/>
                <a:pathLst>
                  <a:path w="58575" h="6160" extrusionOk="0">
                    <a:moveTo>
                      <a:pt x="24302" y="0"/>
                    </a:moveTo>
                    <a:cubicBezTo>
                      <a:pt x="16310" y="0"/>
                      <a:pt x="7844" y="1163"/>
                      <a:pt x="0" y="4500"/>
                    </a:cubicBezTo>
                    <a:lnTo>
                      <a:pt x="58575" y="6160"/>
                    </a:lnTo>
                    <a:cubicBezTo>
                      <a:pt x="58575" y="6160"/>
                      <a:pt x="42694" y="0"/>
                      <a:pt x="243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284629" y="2041204"/>
                <a:ext cx="11636" cy="42680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33606" extrusionOk="0">
                    <a:moveTo>
                      <a:pt x="0" y="0"/>
                    </a:moveTo>
                    <a:lnTo>
                      <a:pt x="367" y="33606"/>
                    </a:lnTo>
                    <a:cubicBezTo>
                      <a:pt x="9180" y="16524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0282990" y="2033984"/>
                <a:ext cx="27460" cy="51523"/>
              </a:xfrm>
              <a:custGeom>
                <a:avLst/>
                <a:gdLst/>
                <a:ahLst/>
                <a:cxnLst/>
                <a:rect l="l" t="t" r="r" b="b"/>
                <a:pathLst>
                  <a:path w="21665" h="40569" extrusionOk="0">
                    <a:moveTo>
                      <a:pt x="19829" y="1"/>
                    </a:moveTo>
                    <a:lnTo>
                      <a:pt x="1" y="40568"/>
                    </a:lnTo>
                    <a:cubicBezTo>
                      <a:pt x="21665" y="23502"/>
                      <a:pt x="19829" y="2"/>
                      <a:pt x="198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0280439" y="2038405"/>
                <a:ext cx="56074" cy="48743"/>
              </a:xfrm>
              <a:custGeom>
                <a:avLst/>
                <a:gdLst/>
                <a:ahLst/>
                <a:cxnLst/>
                <a:rect l="l" t="t" r="r" b="b"/>
                <a:pathLst>
                  <a:path w="44240" h="38380" extrusionOk="0">
                    <a:moveTo>
                      <a:pt x="44240" y="1"/>
                    </a:moveTo>
                    <a:lnTo>
                      <a:pt x="0" y="38380"/>
                    </a:lnTo>
                    <a:cubicBezTo>
                      <a:pt x="26981" y="30478"/>
                      <a:pt x="44239" y="2"/>
                      <a:pt x="44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0283232" y="2063364"/>
                <a:ext cx="64229" cy="22851"/>
              </a:xfrm>
              <a:custGeom>
                <a:avLst/>
                <a:gdLst/>
                <a:ahLst/>
                <a:cxnLst/>
                <a:rect l="l" t="t" r="r" b="b"/>
                <a:pathLst>
                  <a:path w="50674" h="17993" extrusionOk="0">
                    <a:moveTo>
                      <a:pt x="50673" y="0"/>
                    </a:moveTo>
                    <a:lnTo>
                      <a:pt x="50673" y="0"/>
                    </a:lnTo>
                    <a:cubicBezTo>
                      <a:pt x="41670" y="911"/>
                      <a:pt x="33048" y="3481"/>
                      <a:pt x="24411" y="6419"/>
                    </a:cubicBezTo>
                    <a:cubicBezTo>
                      <a:pt x="15966" y="9547"/>
                      <a:pt x="7712" y="13028"/>
                      <a:pt x="0" y="17993"/>
                    </a:cubicBezTo>
                    <a:cubicBezTo>
                      <a:pt x="9180" y="17067"/>
                      <a:pt x="17626" y="14497"/>
                      <a:pt x="26247" y="11383"/>
                    </a:cubicBezTo>
                    <a:cubicBezTo>
                      <a:pt x="34693" y="8446"/>
                      <a:pt x="42962" y="4950"/>
                      <a:pt x="506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0275078" y="2079224"/>
                <a:ext cx="16756" cy="14886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11721" extrusionOk="0">
                    <a:moveTo>
                      <a:pt x="6685" y="0"/>
                    </a:moveTo>
                    <a:cubicBezTo>
                      <a:pt x="5997" y="0"/>
                      <a:pt x="5293" y="118"/>
                      <a:pt x="4598" y="364"/>
                    </a:cubicBezTo>
                    <a:cubicBezTo>
                      <a:pt x="1469" y="1465"/>
                      <a:pt x="0" y="4770"/>
                      <a:pt x="1102" y="7708"/>
                    </a:cubicBezTo>
                    <a:cubicBezTo>
                      <a:pt x="1972" y="10168"/>
                      <a:pt x="4218" y="11720"/>
                      <a:pt x="6571" y="11720"/>
                    </a:cubicBezTo>
                    <a:cubicBezTo>
                      <a:pt x="7196" y="11720"/>
                      <a:pt x="7829" y="11611"/>
                      <a:pt x="8446" y="11380"/>
                    </a:cubicBezTo>
                    <a:cubicBezTo>
                      <a:pt x="11574" y="10278"/>
                      <a:pt x="13219" y="6973"/>
                      <a:pt x="12118" y="3845"/>
                    </a:cubicBezTo>
                    <a:cubicBezTo>
                      <a:pt x="11262" y="1426"/>
                      <a:pt x="9077" y="0"/>
                      <a:pt x="66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3476625" y="-257175"/>
              <a:ext cx="4467225" cy="762300"/>
            </a:xfrm>
            <a:custGeom>
              <a:avLst/>
              <a:gdLst/>
              <a:ahLst/>
              <a:cxnLst/>
              <a:rect l="l" t="t" r="r" b="b"/>
              <a:pathLst>
                <a:path w="178689" h="30492" extrusionOk="0">
                  <a:moveTo>
                    <a:pt x="0" y="0"/>
                  </a:moveTo>
                  <a:cubicBezTo>
                    <a:pt x="5588" y="3366"/>
                    <a:pt x="17780" y="17844"/>
                    <a:pt x="33528" y="20193"/>
                  </a:cubicBezTo>
                  <a:cubicBezTo>
                    <a:pt x="49276" y="22543"/>
                    <a:pt x="84900" y="12383"/>
                    <a:pt x="94488" y="14097"/>
                  </a:cubicBezTo>
                  <a:cubicBezTo>
                    <a:pt x="104077" y="15812"/>
                    <a:pt x="77026" y="30036"/>
                    <a:pt x="91059" y="30480"/>
                  </a:cubicBezTo>
                  <a:cubicBezTo>
                    <a:pt x="105093" y="30925"/>
                    <a:pt x="164084" y="19050"/>
                    <a:pt x="178689" y="1676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" name="Google Shape;65;p2"/>
            <p:cNvGrpSpPr/>
            <p:nvPr/>
          </p:nvGrpSpPr>
          <p:grpSpPr>
            <a:xfrm rot="9506379">
              <a:off x="4792773" y="234876"/>
              <a:ext cx="591700" cy="531479"/>
              <a:chOff x="9501525" y="2396425"/>
              <a:chExt cx="98500" cy="88475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9556825" y="2401250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16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6"/>
          <p:cNvSpPr txBox="1">
            <a:spLocks noGrp="1"/>
          </p:cNvSpPr>
          <p:nvPr>
            <p:ph type="subTitle" idx="1"/>
          </p:nvPr>
        </p:nvSpPr>
        <p:spPr>
          <a:xfrm>
            <a:off x="713225" y="1052350"/>
            <a:ext cx="3656400" cy="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6"/>
          <p:cNvSpPr>
            <a:spLocks noGrp="1"/>
          </p:cNvSpPr>
          <p:nvPr>
            <p:ph type="pic" idx="2"/>
          </p:nvPr>
        </p:nvSpPr>
        <p:spPr>
          <a:xfrm>
            <a:off x="5074100" y="551575"/>
            <a:ext cx="3246600" cy="4603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6"/>
          <p:cNvSpPr txBox="1">
            <a:spLocks noGrp="1"/>
          </p:cNvSpPr>
          <p:nvPr>
            <p:ph type="title"/>
          </p:nvPr>
        </p:nvSpPr>
        <p:spPr>
          <a:xfrm>
            <a:off x="719413" y="445025"/>
            <a:ext cx="365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6"/>
          <p:cNvSpPr>
            <a:spLocks noGrp="1"/>
          </p:cNvSpPr>
          <p:nvPr>
            <p:ph type="pic" idx="3"/>
          </p:nvPr>
        </p:nvSpPr>
        <p:spPr>
          <a:xfrm>
            <a:off x="716825" y="2362675"/>
            <a:ext cx="3662700" cy="2792700"/>
          </a:xfrm>
          <a:prstGeom prst="round2SameRect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84" name="Google Shape;484;p16"/>
          <p:cNvGrpSpPr/>
          <p:nvPr/>
        </p:nvGrpSpPr>
        <p:grpSpPr>
          <a:xfrm>
            <a:off x="8101902" y="0"/>
            <a:ext cx="1042098" cy="5143489"/>
            <a:chOff x="8101902" y="0"/>
            <a:chExt cx="1042098" cy="5143489"/>
          </a:xfrm>
        </p:grpSpPr>
        <p:sp>
          <p:nvSpPr>
            <p:cNvPr id="485" name="Google Shape;485;p16"/>
            <p:cNvSpPr/>
            <p:nvPr/>
          </p:nvSpPr>
          <p:spPr>
            <a:xfrm flipH="1">
              <a:off x="8890057" y="313326"/>
              <a:ext cx="9020" cy="4830162"/>
            </a:xfrm>
            <a:custGeom>
              <a:avLst/>
              <a:gdLst/>
              <a:ahLst/>
              <a:cxnLst/>
              <a:rect l="l" t="t" r="r" b="b"/>
              <a:pathLst>
                <a:path w="84" h="44983" extrusionOk="0">
                  <a:moveTo>
                    <a:pt x="1" y="0"/>
                  </a:moveTo>
                  <a:lnTo>
                    <a:pt x="1" y="44983"/>
                  </a:lnTo>
                  <a:lnTo>
                    <a:pt x="84" y="4498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 flipH="1">
              <a:off x="8757985" y="440889"/>
              <a:ext cx="9020" cy="4702598"/>
            </a:xfrm>
            <a:custGeom>
              <a:avLst/>
              <a:gdLst/>
              <a:ahLst/>
              <a:cxnLst/>
              <a:rect l="l" t="t" r="r" b="b"/>
              <a:pathLst>
                <a:path w="84" h="43795" extrusionOk="0">
                  <a:moveTo>
                    <a:pt x="1" y="1"/>
                  </a:moveTo>
                  <a:lnTo>
                    <a:pt x="1" y="43795"/>
                  </a:lnTo>
                  <a:lnTo>
                    <a:pt x="83" y="4379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 flipH="1">
              <a:off x="8624409" y="574573"/>
              <a:ext cx="9020" cy="4568913"/>
            </a:xfrm>
            <a:custGeom>
              <a:avLst/>
              <a:gdLst/>
              <a:ahLst/>
              <a:cxnLst/>
              <a:rect l="l" t="t" r="r" b="b"/>
              <a:pathLst>
                <a:path w="84" h="42550" extrusionOk="0">
                  <a:moveTo>
                    <a:pt x="1" y="0"/>
                  </a:moveTo>
                  <a:lnTo>
                    <a:pt x="1" y="42550"/>
                  </a:lnTo>
                  <a:lnTo>
                    <a:pt x="84" y="4255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 flipH="1">
              <a:off x="8492230" y="706539"/>
              <a:ext cx="9020" cy="4436946"/>
            </a:xfrm>
            <a:custGeom>
              <a:avLst/>
              <a:gdLst/>
              <a:ahLst/>
              <a:cxnLst/>
              <a:rect l="l" t="t" r="r" b="b"/>
              <a:pathLst>
                <a:path w="84" h="41321" extrusionOk="0">
                  <a:moveTo>
                    <a:pt x="1" y="1"/>
                  </a:moveTo>
                  <a:lnTo>
                    <a:pt x="1" y="41321"/>
                  </a:lnTo>
                  <a:lnTo>
                    <a:pt x="83" y="413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 flipH="1">
              <a:off x="9023632" y="172232"/>
              <a:ext cx="9020" cy="4971256"/>
            </a:xfrm>
            <a:custGeom>
              <a:avLst/>
              <a:gdLst/>
              <a:ahLst/>
              <a:cxnLst/>
              <a:rect l="l" t="t" r="r" b="b"/>
              <a:pathLst>
                <a:path w="84" h="46297" extrusionOk="0">
                  <a:moveTo>
                    <a:pt x="1" y="0"/>
                  </a:moveTo>
                  <a:lnTo>
                    <a:pt x="1" y="46297"/>
                  </a:lnTo>
                  <a:lnTo>
                    <a:pt x="84" y="4629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 flipH="1">
              <a:off x="8101902" y="0"/>
              <a:ext cx="984222" cy="984330"/>
            </a:xfrm>
            <a:custGeom>
              <a:avLst/>
              <a:gdLst/>
              <a:ahLst/>
              <a:cxnLst/>
              <a:rect l="l" t="t" r="r" b="b"/>
              <a:pathLst>
                <a:path w="9166" h="9167" extrusionOk="0">
                  <a:moveTo>
                    <a:pt x="69" y="1"/>
                  </a:moveTo>
                  <a:lnTo>
                    <a:pt x="1" y="56"/>
                  </a:lnTo>
                  <a:lnTo>
                    <a:pt x="9110" y="9167"/>
                  </a:lnTo>
                  <a:lnTo>
                    <a:pt x="9166" y="911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 flipH="1">
              <a:off x="8159670" y="59379"/>
              <a:ext cx="984330" cy="984330"/>
            </a:xfrm>
            <a:custGeom>
              <a:avLst/>
              <a:gdLst/>
              <a:ahLst/>
              <a:cxnLst/>
              <a:rect l="l" t="t" r="r" b="b"/>
              <a:pathLst>
                <a:path w="9167" h="9167" extrusionOk="0">
                  <a:moveTo>
                    <a:pt x="70" y="1"/>
                  </a:moveTo>
                  <a:lnTo>
                    <a:pt x="0" y="56"/>
                  </a:lnTo>
                  <a:lnTo>
                    <a:pt x="9096" y="9166"/>
                  </a:lnTo>
                  <a:lnTo>
                    <a:pt x="9166" y="909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16"/>
          <p:cNvGrpSpPr/>
          <p:nvPr/>
        </p:nvGrpSpPr>
        <p:grpSpPr>
          <a:xfrm>
            <a:off x="152400" y="4586166"/>
            <a:ext cx="300052" cy="404997"/>
            <a:chOff x="9792500" y="2894238"/>
            <a:chExt cx="143100" cy="193150"/>
          </a:xfrm>
        </p:grpSpPr>
        <p:sp>
          <p:nvSpPr>
            <p:cNvPr id="493" name="Google Shape;493;p16"/>
            <p:cNvSpPr/>
            <p:nvPr/>
          </p:nvSpPr>
          <p:spPr>
            <a:xfrm>
              <a:off x="9801825" y="2896613"/>
              <a:ext cx="133775" cy="146525"/>
            </a:xfrm>
            <a:custGeom>
              <a:avLst/>
              <a:gdLst/>
              <a:ahLst/>
              <a:cxnLst/>
              <a:rect l="l" t="t" r="r" b="b"/>
              <a:pathLst>
                <a:path w="5351" h="5861" extrusionOk="0">
                  <a:moveTo>
                    <a:pt x="3776" y="1"/>
                  </a:moveTo>
                  <a:cubicBezTo>
                    <a:pt x="3762" y="1"/>
                    <a:pt x="3747" y="4"/>
                    <a:pt x="3733" y="13"/>
                  </a:cubicBezTo>
                  <a:cubicBezTo>
                    <a:pt x="3138" y="345"/>
                    <a:pt x="2766" y="663"/>
                    <a:pt x="2530" y="953"/>
                  </a:cubicBezTo>
                  <a:cubicBezTo>
                    <a:pt x="2281" y="691"/>
                    <a:pt x="1894" y="387"/>
                    <a:pt x="1273" y="96"/>
                  </a:cubicBezTo>
                  <a:cubicBezTo>
                    <a:pt x="1257" y="88"/>
                    <a:pt x="1243" y="85"/>
                    <a:pt x="1229" y="85"/>
                  </a:cubicBezTo>
                  <a:cubicBezTo>
                    <a:pt x="1168" y="85"/>
                    <a:pt x="1128" y="150"/>
                    <a:pt x="1162" y="206"/>
                  </a:cubicBezTo>
                  <a:cubicBezTo>
                    <a:pt x="1369" y="580"/>
                    <a:pt x="1660" y="1327"/>
                    <a:pt x="1065" y="2101"/>
                  </a:cubicBezTo>
                  <a:cubicBezTo>
                    <a:pt x="305" y="3096"/>
                    <a:pt x="1" y="5487"/>
                    <a:pt x="2323" y="5819"/>
                  </a:cubicBezTo>
                  <a:cubicBezTo>
                    <a:pt x="2434" y="5833"/>
                    <a:pt x="2558" y="5846"/>
                    <a:pt x="2696" y="5861"/>
                  </a:cubicBezTo>
                  <a:cubicBezTo>
                    <a:pt x="2821" y="5846"/>
                    <a:pt x="2945" y="5819"/>
                    <a:pt x="3070" y="5791"/>
                  </a:cubicBezTo>
                  <a:cubicBezTo>
                    <a:pt x="5350" y="5308"/>
                    <a:pt x="4895" y="2943"/>
                    <a:pt x="4065" y="2003"/>
                  </a:cubicBezTo>
                  <a:cubicBezTo>
                    <a:pt x="3429" y="1257"/>
                    <a:pt x="3664" y="497"/>
                    <a:pt x="3857" y="123"/>
                  </a:cubicBezTo>
                  <a:cubicBezTo>
                    <a:pt x="3879" y="57"/>
                    <a:pt x="3831" y="1"/>
                    <a:pt x="3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9807375" y="2894238"/>
              <a:ext cx="120275" cy="150975"/>
            </a:xfrm>
            <a:custGeom>
              <a:avLst/>
              <a:gdLst/>
              <a:ahLst/>
              <a:cxnLst/>
              <a:rect l="l" t="t" r="r" b="b"/>
              <a:pathLst>
                <a:path w="4811" h="6039" extrusionOk="0">
                  <a:moveTo>
                    <a:pt x="3552" y="177"/>
                  </a:moveTo>
                  <a:lnTo>
                    <a:pt x="3552" y="177"/>
                  </a:lnTo>
                  <a:cubicBezTo>
                    <a:pt x="3345" y="578"/>
                    <a:pt x="3110" y="1380"/>
                    <a:pt x="3773" y="2154"/>
                  </a:cubicBezTo>
                  <a:cubicBezTo>
                    <a:pt x="4258" y="2707"/>
                    <a:pt x="4617" y="3757"/>
                    <a:pt x="4326" y="4614"/>
                  </a:cubicBezTo>
                  <a:cubicBezTo>
                    <a:pt x="4120" y="5223"/>
                    <a:pt x="3594" y="5637"/>
                    <a:pt x="2820" y="5803"/>
                  </a:cubicBezTo>
                  <a:cubicBezTo>
                    <a:pt x="2710" y="5831"/>
                    <a:pt x="2585" y="5845"/>
                    <a:pt x="2474" y="5859"/>
                  </a:cubicBezTo>
                  <a:cubicBezTo>
                    <a:pt x="2350" y="5859"/>
                    <a:pt x="2225" y="5845"/>
                    <a:pt x="2115" y="5831"/>
                  </a:cubicBezTo>
                  <a:cubicBezTo>
                    <a:pt x="1327" y="5707"/>
                    <a:pt x="774" y="5333"/>
                    <a:pt x="539" y="4739"/>
                  </a:cubicBezTo>
                  <a:cubicBezTo>
                    <a:pt x="194" y="3896"/>
                    <a:pt x="470" y="2832"/>
                    <a:pt x="912" y="2251"/>
                  </a:cubicBezTo>
                  <a:cubicBezTo>
                    <a:pt x="1534" y="1435"/>
                    <a:pt x="1244" y="647"/>
                    <a:pt x="1009" y="274"/>
                  </a:cubicBezTo>
                  <a:lnTo>
                    <a:pt x="1009" y="274"/>
                  </a:lnTo>
                  <a:cubicBezTo>
                    <a:pt x="1548" y="523"/>
                    <a:pt x="1963" y="813"/>
                    <a:pt x="2239" y="1103"/>
                  </a:cubicBezTo>
                  <a:lnTo>
                    <a:pt x="2322" y="1186"/>
                  </a:lnTo>
                  <a:lnTo>
                    <a:pt x="2378" y="1103"/>
                  </a:lnTo>
                  <a:cubicBezTo>
                    <a:pt x="2640" y="786"/>
                    <a:pt x="3041" y="482"/>
                    <a:pt x="3552" y="177"/>
                  </a:cubicBezTo>
                  <a:close/>
                  <a:moveTo>
                    <a:pt x="3556" y="1"/>
                  </a:moveTo>
                  <a:cubicBezTo>
                    <a:pt x="3526" y="1"/>
                    <a:pt x="3497" y="9"/>
                    <a:pt x="3469" y="25"/>
                  </a:cubicBezTo>
                  <a:cubicBezTo>
                    <a:pt x="2972" y="301"/>
                    <a:pt x="2585" y="605"/>
                    <a:pt x="2308" y="910"/>
                  </a:cubicBezTo>
                  <a:cubicBezTo>
                    <a:pt x="2018" y="620"/>
                    <a:pt x="1604" y="343"/>
                    <a:pt x="1078" y="108"/>
                  </a:cubicBezTo>
                  <a:cubicBezTo>
                    <a:pt x="1052" y="92"/>
                    <a:pt x="1024" y="85"/>
                    <a:pt x="997" y="85"/>
                  </a:cubicBezTo>
                  <a:cubicBezTo>
                    <a:pt x="952" y="85"/>
                    <a:pt x="910" y="106"/>
                    <a:pt x="885" y="150"/>
                  </a:cubicBezTo>
                  <a:cubicBezTo>
                    <a:pt x="829" y="205"/>
                    <a:pt x="815" y="288"/>
                    <a:pt x="857" y="343"/>
                  </a:cubicBezTo>
                  <a:cubicBezTo>
                    <a:pt x="1064" y="703"/>
                    <a:pt x="1327" y="1407"/>
                    <a:pt x="774" y="2140"/>
                  </a:cubicBezTo>
                  <a:cubicBezTo>
                    <a:pt x="304" y="2762"/>
                    <a:pt x="0" y="3910"/>
                    <a:pt x="359" y="4808"/>
                  </a:cubicBezTo>
                  <a:cubicBezTo>
                    <a:pt x="553" y="5265"/>
                    <a:pt x="1009" y="5845"/>
                    <a:pt x="2087" y="6011"/>
                  </a:cubicBezTo>
                  <a:cubicBezTo>
                    <a:pt x="2212" y="6024"/>
                    <a:pt x="2336" y="6039"/>
                    <a:pt x="2488" y="6039"/>
                  </a:cubicBezTo>
                  <a:cubicBezTo>
                    <a:pt x="2612" y="6024"/>
                    <a:pt x="2750" y="6011"/>
                    <a:pt x="2861" y="5984"/>
                  </a:cubicBezTo>
                  <a:cubicBezTo>
                    <a:pt x="3926" y="5748"/>
                    <a:pt x="4341" y="5140"/>
                    <a:pt x="4507" y="4670"/>
                  </a:cubicBezTo>
                  <a:cubicBezTo>
                    <a:pt x="4811" y="3744"/>
                    <a:pt x="4424" y="2624"/>
                    <a:pt x="3912" y="2030"/>
                  </a:cubicBezTo>
                  <a:cubicBezTo>
                    <a:pt x="3318" y="1339"/>
                    <a:pt x="3525" y="620"/>
                    <a:pt x="3718" y="260"/>
                  </a:cubicBezTo>
                  <a:cubicBezTo>
                    <a:pt x="3746" y="191"/>
                    <a:pt x="3732" y="108"/>
                    <a:pt x="3677" y="53"/>
                  </a:cubicBezTo>
                  <a:cubicBezTo>
                    <a:pt x="3644" y="19"/>
                    <a:pt x="3600" y="1"/>
                    <a:pt x="3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9794925" y="2963963"/>
              <a:ext cx="136175" cy="123425"/>
            </a:xfrm>
            <a:custGeom>
              <a:avLst/>
              <a:gdLst/>
              <a:ahLst/>
              <a:cxnLst/>
              <a:rect l="l" t="t" r="r" b="b"/>
              <a:pathLst>
                <a:path w="5447" h="4937" extrusionOk="0">
                  <a:moveTo>
                    <a:pt x="2723" y="1"/>
                  </a:moveTo>
                  <a:cubicBezTo>
                    <a:pt x="1963" y="457"/>
                    <a:pt x="1977" y="1494"/>
                    <a:pt x="1977" y="1591"/>
                  </a:cubicBezTo>
                  <a:cubicBezTo>
                    <a:pt x="1936" y="485"/>
                    <a:pt x="1" y="264"/>
                    <a:pt x="0" y="264"/>
                  </a:cubicBezTo>
                  <a:lnTo>
                    <a:pt x="0" y="264"/>
                  </a:lnTo>
                  <a:cubicBezTo>
                    <a:pt x="0" y="264"/>
                    <a:pt x="180" y="2697"/>
                    <a:pt x="1466" y="2987"/>
                  </a:cubicBezTo>
                  <a:cubicBezTo>
                    <a:pt x="2737" y="3291"/>
                    <a:pt x="2889" y="4936"/>
                    <a:pt x="2889" y="4936"/>
                  </a:cubicBezTo>
                  <a:cubicBezTo>
                    <a:pt x="2889" y="4936"/>
                    <a:pt x="2931" y="3277"/>
                    <a:pt x="4188" y="2904"/>
                  </a:cubicBezTo>
                  <a:cubicBezTo>
                    <a:pt x="5433" y="2531"/>
                    <a:pt x="5447" y="84"/>
                    <a:pt x="5447" y="84"/>
                  </a:cubicBezTo>
                  <a:lnTo>
                    <a:pt x="5447" y="84"/>
                  </a:lnTo>
                  <a:cubicBezTo>
                    <a:pt x="5447" y="84"/>
                    <a:pt x="3561" y="428"/>
                    <a:pt x="3567" y="1528"/>
                  </a:cubicBezTo>
                  <a:lnTo>
                    <a:pt x="3567" y="1528"/>
                  </a:lnTo>
                  <a:cubicBezTo>
                    <a:pt x="3565" y="1386"/>
                    <a:pt x="3496" y="407"/>
                    <a:pt x="2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9792500" y="2961563"/>
              <a:ext cx="141025" cy="125825"/>
            </a:xfrm>
            <a:custGeom>
              <a:avLst/>
              <a:gdLst/>
              <a:ahLst/>
              <a:cxnLst/>
              <a:rect l="l" t="t" r="r" b="b"/>
              <a:pathLst>
                <a:path w="5641" h="5033" extrusionOk="0">
                  <a:moveTo>
                    <a:pt x="2820" y="207"/>
                  </a:moveTo>
                  <a:cubicBezTo>
                    <a:pt x="3526" y="609"/>
                    <a:pt x="3567" y="1534"/>
                    <a:pt x="3581" y="1645"/>
                  </a:cubicBezTo>
                  <a:lnTo>
                    <a:pt x="3760" y="1632"/>
                  </a:lnTo>
                  <a:cubicBezTo>
                    <a:pt x="3747" y="760"/>
                    <a:pt x="5060" y="387"/>
                    <a:pt x="5447" y="305"/>
                  </a:cubicBezTo>
                  <a:lnTo>
                    <a:pt x="5447" y="305"/>
                  </a:lnTo>
                  <a:cubicBezTo>
                    <a:pt x="5433" y="775"/>
                    <a:pt x="5281" y="2599"/>
                    <a:pt x="4258" y="2917"/>
                  </a:cubicBezTo>
                  <a:cubicBezTo>
                    <a:pt x="3401" y="3166"/>
                    <a:pt x="3083" y="3954"/>
                    <a:pt x="2958" y="4493"/>
                  </a:cubicBezTo>
                  <a:cubicBezTo>
                    <a:pt x="2807" y="3954"/>
                    <a:pt x="2433" y="3193"/>
                    <a:pt x="1576" y="3000"/>
                  </a:cubicBezTo>
                  <a:cubicBezTo>
                    <a:pt x="540" y="2765"/>
                    <a:pt x="263" y="954"/>
                    <a:pt x="208" y="470"/>
                  </a:cubicBezTo>
                  <a:lnTo>
                    <a:pt x="208" y="470"/>
                  </a:lnTo>
                  <a:cubicBezTo>
                    <a:pt x="608" y="539"/>
                    <a:pt x="1950" y="830"/>
                    <a:pt x="1977" y="1700"/>
                  </a:cubicBezTo>
                  <a:lnTo>
                    <a:pt x="2171" y="1687"/>
                  </a:lnTo>
                  <a:cubicBezTo>
                    <a:pt x="2157" y="1576"/>
                    <a:pt x="2157" y="650"/>
                    <a:pt x="2820" y="207"/>
                  </a:cubicBezTo>
                  <a:close/>
                  <a:moveTo>
                    <a:pt x="2820" y="0"/>
                  </a:moveTo>
                  <a:lnTo>
                    <a:pt x="2779" y="28"/>
                  </a:lnTo>
                  <a:cubicBezTo>
                    <a:pt x="2282" y="318"/>
                    <a:pt x="2101" y="830"/>
                    <a:pt x="2018" y="1203"/>
                  </a:cubicBezTo>
                  <a:cubicBezTo>
                    <a:pt x="1576" y="443"/>
                    <a:pt x="180" y="277"/>
                    <a:pt x="111" y="277"/>
                  </a:cubicBezTo>
                  <a:lnTo>
                    <a:pt x="0" y="263"/>
                  </a:lnTo>
                  <a:lnTo>
                    <a:pt x="14" y="373"/>
                  </a:lnTo>
                  <a:cubicBezTo>
                    <a:pt x="14" y="470"/>
                    <a:pt x="208" y="2876"/>
                    <a:pt x="1535" y="3180"/>
                  </a:cubicBezTo>
                  <a:cubicBezTo>
                    <a:pt x="2724" y="3456"/>
                    <a:pt x="2890" y="5018"/>
                    <a:pt x="2890" y="5032"/>
                  </a:cubicBezTo>
                  <a:lnTo>
                    <a:pt x="3069" y="5032"/>
                  </a:lnTo>
                  <a:cubicBezTo>
                    <a:pt x="3069" y="5018"/>
                    <a:pt x="3124" y="3442"/>
                    <a:pt x="4300" y="3083"/>
                  </a:cubicBezTo>
                  <a:cubicBezTo>
                    <a:pt x="5613" y="2696"/>
                    <a:pt x="5640" y="290"/>
                    <a:pt x="5640" y="180"/>
                  </a:cubicBezTo>
                  <a:lnTo>
                    <a:pt x="5640" y="69"/>
                  </a:lnTo>
                  <a:lnTo>
                    <a:pt x="5530" y="97"/>
                  </a:lnTo>
                  <a:cubicBezTo>
                    <a:pt x="5461" y="111"/>
                    <a:pt x="4092" y="360"/>
                    <a:pt x="3692" y="1147"/>
                  </a:cubicBezTo>
                  <a:cubicBezTo>
                    <a:pt x="3594" y="775"/>
                    <a:pt x="3373" y="277"/>
                    <a:pt x="2862" y="28"/>
                  </a:cubicBezTo>
                  <a:lnTo>
                    <a:pt x="2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17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9" name="Google Shape;499;p17"/>
          <p:cNvGrpSpPr/>
          <p:nvPr/>
        </p:nvGrpSpPr>
        <p:grpSpPr>
          <a:xfrm>
            <a:off x="6564000" y="0"/>
            <a:ext cx="2497179" cy="5143500"/>
            <a:chOff x="198775" y="0"/>
            <a:chExt cx="2497179" cy="5143500"/>
          </a:xfrm>
        </p:grpSpPr>
        <p:cxnSp>
          <p:nvCxnSpPr>
            <p:cNvPr id="500" name="Google Shape;500;p17"/>
            <p:cNvCxnSpPr/>
            <p:nvPr/>
          </p:nvCxnSpPr>
          <p:spPr>
            <a:xfrm>
              <a:off x="1987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7"/>
            <p:cNvCxnSpPr/>
            <p:nvPr/>
          </p:nvCxnSpPr>
          <p:spPr>
            <a:xfrm>
              <a:off x="40687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7"/>
            <p:cNvCxnSpPr/>
            <p:nvPr/>
          </p:nvCxnSpPr>
          <p:spPr>
            <a:xfrm>
              <a:off x="6149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7"/>
            <p:cNvCxnSpPr/>
            <p:nvPr/>
          </p:nvCxnSpPr>
          <p:spPr>
            <a:xfrm>
              <a:off x="8230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7"/>
            <p:cNvCxnSpPr/>
            <p:nvPr/>
          </p:nvCxnSpPr>
          <p:spPr>
            <a:xfrm>
              <a:off x="103116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7"/>
            <p:cNvCxnSpPr/>
            <p:nvPr/>
          </p:nvCxnSpPr>
          <p:spPr>
            <a:xfrm>
              <a:off x="123926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7"/>
            <p:cNvCxnSpPr/>
            <p:nvPr/>
          </p:nvCxnSpPr>
          <p:spPr>
            <a:xfrm>
              <a:off x="144736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7"/>
            <p:cNvCxnSpPr/>
            <p:nvPr/>
          </p:nvCxnSpPr>
          <p:spPr>
            <a:xfrm>
              <a:off x="16554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7"/>
            <p:cNvCxnSpPr/>
            <p:nvPr/>
          </p:nvCxnSpPr>
          <p:spPr>
            <a:xfrm>
              <a:off x="186356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7"/>
            <p:cNvCxnSpPr/>
            <p:nvPr/>
          </p:nvCxnSpPr>
          <p:spPr>
            <a:xfrm>
              <a:off x="207165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7"/>
            <p:cNvCxnSpPr/>
            <p:nvPr/>
          </p:nvCxnSpPr>
          <p:spPr>
            <a:xfrm>
              <a:off x="227975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7"/>
            <p:cNvCxnSpPr/>
            <p:nvPr/>
          </p:nvCxnSpPr>
          <p:spPr>
            <a:xfrm>
              <a:off x="248785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7"/>
            <p:cNvCxnSpPr/>
            <p:nvPr/>
          </p:nvCxnSpPr>
          <p:spPr>
            <a:xfrm>
              <a:off x="26959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3" name="Google Shape;513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0742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17"/>
          <p:cNvSpPr txBox="1">
            <a:spLocks noGrp="1"/>
          </p:cNvSpPr>
          <p:nvPr>
            <p:ph type="subTitle" idx="1"/>
          </p:nvPr>
        </p:nvSpPr>
        <p:spPr>
          <a:xfrm>
            <a:off x="713225" y="1570750"/>
            <a:ext cx="20742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17"/>
          <p:cNvSpPr>
            <a:spLocks noGrp="1"/>
          </p:cNvSpPr>
          <p:nvPr>
            <p:ph type="pic" idx="2"/>
          </p:nvPr>
        </p:nvSpPr>
        <p:spPr>
          <a:xfrm>
            <a:off x="3697656" y="768100"/>
            <a:ext cx="2285700" cy="4375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17"/>
          <p:cNvSpPr>
            <a:spLocks noGrp="1"/>
          </p:cNvSpPr>
          <p:nvPr>
            <p:ph type="pic" idx="3"/>
          </p:nvPr>
        </p:nvSpPr>
        <p:spPr>
          <a:xfrm>
            <a:off x="6682100" y="539500"/>
            <a:ext cx="2285700" cy="2253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17"/>
          <p:cNvSpPr>
            <a:spLocks noGrp="1"/>
          </p:cNvSpPr>
          <p:nvPr>
            <p:ph type="pic" idx="4"/>
          </p:nvPr>
        </p:nvSpPr>
        <p:spPr>
          <a:xfrm>
            <a:off x="6682088" y="3016300"/>
            <a:ext cx="2285700" cy="2127300"/>
          </a:xfrm>
          <a:prstGeom prst="round2SameRect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18" name="Google Shape;518;p17"/>
          <p:cNvGrpSpPr/>
          <p:nvPr/>
        </p:nvGrpSpPr>
        <p:grpSpPr>
          <a:xfrm>
            <a:off x="-147001" y="63858"/>
            <a:ext cx="1223326" cy="5365381"/>
            <a:chOff x="-147001" y="63858"/>
            <a:chExt cx="1223326" cy="5365381"/>
          </a:xfrm>
        </p:grpSpPr>
        <p:sp>
          <p:nvSpPr>
            <p:cNvPr id="519" name="Google Shape;519;p17"/>
            <p:cNvSpPr/>
            <p:nvPr/>
          </p:nvSpPr>
          <p:spPr>
            <a:xfrm>
              <a:off x="-85725" y="715739"/>
              <a:ext cx="1162050" cy="4713500"/>
            </a:xfrm>
            <a:custGeom>
              <a:avLst/>
              <a:gdLst/>
              <a:ahLst/>
              <a:cxnLst/>
              <a:rect l="l" t="t" r="r" b="b"/>
              <a:pathLst>
                <a:path w="46482" h="188540" extrusionOk="0">
                  <a:moveTo>
                    <a:pt x="0" y="17852"/>
                  </a:moveTo>
                  <a:cubicBezTo>
                    <a:pt x="3175" y="14995"/>
                    <a:pt x="17272" y="-3547"/>
                    <a:pt x="19050" y="707"/>
                  </a:cubicBezTo>
                  <a:cubicBezTo>
                    <a:pt x="20828" y="4962"/>
                    <a:pt x="9525" y="31378"/>
                    <a:pt x="10668" y="43379"/>
                  </a:cubicBezTo>
                  <a:cubicBezTo>
                    <a:pt x="11811" y="55381"/>
                    <a:pt x="25654" y="61032"/>
                    <a:pt x="25908" y="72716"/>
                  </a:cubicBezTo>
                  <a:cubicBezTo>
                    <a:pt x="26162" y="84400"/>
                    <a:pt x="8763" y="94179"/>
                    <a:pt x="12192" y="113483"/>
                  </a:cubicBezTo>
                  <a:cubicBezTo>
                    <a:pt x="15621" y="132787"/>
                    <a:pt x="40767" y="176031"/>
                    <a:pt x="46482" y="18854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0" name="Google Shape;520;p17"/>
            <p:cNvGrpSpPr/>
            <p:nvPr/>
          </p:nvGrpSpPr>
          <p:grpSpPr>
            <a:xfrm rot="3513125" flipH="1">
              <a:off x="-11414" y="189162"/>
              <a:ext cx="591729" cy="531505"/>
              <a:chOff x="9501525" y="2396425"/>
              <a:chExt cx="98500" cy="88475"/>
            </a:xfrm>
          </p:grpSpPr>
          <p:sp>
            <p:nvSpPr>
              <p:cNvPr id="521" name="Google Shape;521;p17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9559098" y="2399796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17"/>
            <p:cNvGrpSpPr/>
            <p:nvPr/>
          </p:nvGrpSpPr>
          <p:grpSpPr>
            <a:xfrm rot="2018373" flipH="1">
              <a:off x="-49329" y="2350807"/>
              <a:ext cx="591729" cy="531505"/>
              <a:chOff x="9501525" y="2396425"/>
              <a:chExt cx="98500" cy="88475"/>
            </a:xfrm>
          </p:grpSpPr>
          <p:sp>
            <p:nvSpPr>
              <p:cNvPr id="539" name="Google Shape;539;p17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9559098" y="2399796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7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7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7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6" name="Google Shape;556;p17"/>
          <p:cNvSpPr>
            <a:spLocks noGrp="1"/>
          </p:cNvSpPr>
          <p:nvPr>
            <p:ph type="pic" idx="5"/>
          </p:nvPr>
        </p:nvSpPr>
        <p:spPr>
          <a:xfrm>
            <a:off x="713225" y="3016300"/>
            <a:ext cx="2285700" cy="212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8"/>
          <p:cNvGrpSpPr/>
          <p:nvPr/>
        </p:nvGrpSpPr>
        <p:grpSpPr>
          <a:xfrm>
            <a:off x="-23850" y="4604000"/>
            <a:ext cx="9191700" cy="416175"/>
            <a:chOff x="-23850" y="123325"/>
            <a:chExt cx="9191700" cy="416175"/>
          </a:xfrm>
        </p:grpSpPr>
        <p:cxnSp>
          <p:nvCxnSpPr>
            <p:cNvPr id="559" name="Google Shape;559;p18"/>
            <p:cNvCxnSpPr/>
            <p:nvPr/>
          </p:nvCxnSpPr>
          <p:spPr>
            <a:xfrm>
              <a:off x="-23850" y="123325"/>
              <a:ext cx="919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18"/>
            <p:cNvCxnSpPr/>
            <p:nvPr/>
          </p:nvCxnSpPr>
          <p:spPr>
            <a:xfrm>
              <a:off x="-23850" y="331413"/>
              <a:ext cx="919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18"/>
            <p:cNvCxnSpPr/>
            <p:nvPr/>
          </p:nvCxnSpPr>
          <p:spPr>
            <a:xfrm>
              <a:off x="-23850" y="539500"/>
              <a:ext cx="919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62" name="Google Shape;562;p18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18"/>
          <p:cNvSpPr txBox="1">
            <a:spLocks noGrp="1"/>
          </p:cNvSpPr>
          <p:nvPr>
            <p:ph type="title"/>
          </p:nvPr>
        </p:nvSpPr>
        <p:spPr>
          <a:xfrm>
            <a:off x="2981325" y="445025"/>
            <a:ext cx="35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8"/>
          <p:cNvSpPr txBox="1">
            <a:spLocks noGrp="1"/>
          </p:cNvSpPr>
          <p:nvPr>
            <p:ph type="body" idx="1"/>
          </p:nvPr>
        </p:nvSpPr>
        <p:spPr>
          <a:xfrm>
            <a:off x="2981325" y="1181375"/>
            <a:ext cx="5449500" cy="27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5" name="Google Shape;565;p18"/>
          <p:cNvSpPr>
            <a:spLocks noGrp="1"/>
          </p:cNvSpPr>
          <p:nvPr>
            <p:ph type="pic" idx="2"/>
          </p:nvPr>
        </p:nvSpPr>
        <p:spPr>
          <a:xfrm>
            <a:off x="206200" y="765925"/>
            <a:ext cx="2337000" cy="44091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66" name="Google Shape;566;p18"/>
          <p:cNvGrpSpPr/>
          <p:nvPr/>
        </p:nvGrpSpPr>
        <p:grpSpPr>
          <a:xfrm>
            <a:off x="8430685" y="11"/>
            <a:ext cx="713217" cy="1319750"/>
            <a:chOff x="4480850" y="3711375"/>
            <a:chExt cx="395375" cy="731650"/>
          </a:xfrm>
        </p:grpSpPr>
        <p:sp>
          <p:nvSpPr>
            <p:cNvPr id="567" name="Google Shape;567;p18"/>
            <p:cNvSpPr/>
            <p:nvPr/>
          </p:nvSpPr>
          <p:spPr>
            <a:xfrm>
              <a:off x="4482925" y="3952250"/>
              <a:ext cx="391225" cy="59825"/>
            </a:xfrm>
            <a:custGeom>
              <a:avLst/>
              <a:gdLst/>
              <a:ahLst/>
              <a:cxnLst/>
              <a:rect l="l" t="t" r="r" b="b"/>
              <a:pathLst>
                <a:path w="15649" h="2393" extrusionOk="0">
                  <a:moveTo>
                    <a:pt x="1203" y="1"/>
                  </a:moveTo>
                  <a:cubicBezTo>
                    <a:pt x="540" y="1"/>
                    <a:pt x="0" y="540"/>
                    <a:pt x="0" y="1189"/>
                  </a:cubicBezTo>
                  <a:cubicBezTo>
                    <a:pt x="0" y="1853"/>
                    <a:pt x="540" y="2393"/>
                    <a:pt x="1203" y="2393"/>
                  </a:cubicBezTo>
                  <a:lnTo>
                    <a:pt x="14447" y="2393"/>
                  </a:lnTo>
                  <a:cubicBezTo>
                    <a:pt x="15110" y="2393"/>
                    <a:pt x="15649" y="1853"/>
                    <a:pt x="15649" y="1189"/>
                  </a:cubicBezTo>
                  <a:cubicBezTo>
                    <a:pt x="15649" y="540"/>
                    <a:pt x="15110" y="1"/>
                    <a:pt x="14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4480850" y="3949850"/>
              <a:ext cx="395375" cy="64300"/>
            </a:xfrm>
            <a:custGeom>
              <a:avLst/>
              <a:gdLst/>
              <a:ahLst/>
              <a:cxnLst/>
              <a:rect l="l" t="t" r="r" b="b"/>
              <a:pathLst>
                <a:path w="15815" h="2572" extrusionOk="0">
                  <a:moveTo>
                    <a:pt x="14530" y="180"/>
                  </a:moveTo>
                  <a:cubicBezTo>
                    <a:pt x="15138" y="180"/>
                    <a:pt x="15636" y="677"/>
                    <a:pt x="15636" y="1285"/>
                  </a:cubicBezTo>
                  <a:cubicBezTo>
                    <a:pt x="15636" y="1894"/>
                    <a:pt x="15138" y="2391"/>
                    <a:pt x="14530" y="2391"/>
                  </a:cubicBezTo>
                  <a:lnTo>
                    <a:pt x="1286" y="2391"/>
                  </a:lnTo>
                  <a:cubicBezTo>
                    <a:pt x="678" y="2391"/>
                    <a:pt x="180" y="1894"/>
                    <a:pt x="180" y="1285"/>
                  </a:cubicBezTo>
                  <a:cubicBezTo>
                    <a:pt x="180" y="677"/>
                    <a:pt x="678" y="180"/>
                    <a:pt x="1286" y="180"/>
                  </a:cubicBezTo>
                  <a:close/>
                  <a:moveTo>
                    <a:pt x="1286" y="0"/>
                  </a:moveTo>
                  <a:cubicBezTo>
                    <a:pt x="568" y="0"/>
                    <a:pt x="0" y="581"/>
                    <a:pt x="0" y="1285"/>
                  </a:cubicBezTo>
                  <a:cubicBezTo>
                    <a:pt x="0" y="2004"/>
                    <a:pt x="568" y="2572"/>
                    <a:pt x="1286" y="2572"/>
                  </a:cubicBezTo>
                  <a:lnTo>
                    <a:pt x="14530" y="2572"/>
                  </a:lnTo>
                  <a:cubicBezTo>
                    <a:pt x="15249" y="2572"/>
                    <a:pt x="15815" y="2004"/>
                    <a:pt x="15815" y="1285"/>
                  </a:cubicBezTo>
                  <a:cubicBezTo>
                    <a:pt x="15815" y="581"/>
                    <a:pt x="15249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4534425" y="4414325"/>
              <a:ext cx="288250" cy="26300"/>
            </a:xfrm>
            <a:custGeom>
              <a:avLst/>
              <a:gdLst/>
              <a:ahLst/>
              <a:cxnLst/>
              <a:rect l="l" t="t" r="r" b="b"/>
              <a:pathLst>
                <a:path w="11530" h="1052" extrusionOk="0">
                  <a:moveTo>
                    <a:pt x="526" y="1"/>
                  </a:moveTo>
                  <a:cubicBezTo>
                    <a:pt x="235" y="1"/>
                    <a:pt x="0" y="235"/>
                    <a:pt x="0" y="526"/>
                  </a:cubicBezTo>
                  <a:cubicBezTo>
                    <a:pt x="0" y="816"/>
                    <a:pt x="235" y="1051"/>
                    <a:pt x="526" y="1051"/>
                  </a:cubicBezTo>
                  <a:lnTo>
                    <a:pt x="11004" y="1051"/>
                  </a:lnTo>
                  <a:cubicBezTo>
                    <a:pt x="11294" y="1051"/>
                    <a:pt x="11530" y="816"/>
                    <a:pt x="11530" y="526"/>
                  </a:cubicBezTo>
                  <a:cubicBezTo>
                    <a:pt x="11530" y="235"/>
                    <a:pt x="11294" y="1"/>
                    <a:pt x="1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4532000" y="4411900"/>
              <a:ext cx="293075" cy="31125"/>
            </a:xfrm>
            <a:custGeom>
              <a:avLst/>
              <a:gdLst/>
              <a:ahLst/>
              <a:cxnLst/>
              <a:rect l="l" t="t" r="r" b="b"/>
              <a:pathLst>
                <a:path w="11723" h="1245" extrusionOk="0">
                  <a:moveTo>
                    <a:pt x="11101" y="181"/>
                  </a:moveTo>
                  <a:cubicBezTo>
                    <a:pt x="11336" y="181"/>
                    <a:pt x="11544" y="374"/>
                    <a:pt x="11544" y="623"/>
                  </a:cubicBezTo>
                  <a:cubicBezTo>
                    <a:pt x="11544" y="857"/>
                    <a:pt x="11336" y="1051"/>
                    <a:pt x="11101" y="1051"/>
                  </a:cubicBezTo>
                  <a:lnTo>
                    <a:pt x="623" y="1051"/>
                  </a:lnTo>
                  <a:cubicBezTo>
                    <a:pt x="374" y="1051"/>
                    <a:pt x="180" y="857"/>
                    <a:pt x="180" y="623"/>
                  </a:cubicBezTo>
                  <a:cubicBezTo>
                    <a:pt x="180" y="374"/>
                    <a:pt x="374" y="181"/>
                    <a:pt x="623" y="181"/>
                  </a:cubicBezTo>
                  <a:close/>
                  <a:moveTo>
                    <a:pt x="623" y="0"/>
                  </a:moveTo>
                  <a:cubicBezTo>
                    <a:pt x="277" y="0"/>
                    <a:pt x="0" y="277"/>
                    <a:pt x="0" y="623"/>
                  </a:cubicBezTo>
                  <a:cubicBezTo>
                    <a:pt x="0" y="968"/>
                    <a:pt x="277" y="1245"/>
                    <a:pt x="623" y="1245"/>
                  </a:cubicBezTo>
                  <a:lnTo>
                    <a:pt x="11101" y="1245"/>
                  </a:lnTo>
                  <a:cubicBezTo>
                    <a:pt x="11446" y="1245"/>
                    <a:pt x="11723" y="968"/>
                    <a:pt x="11723" y="623"/>
                  </a:cubicBezTo>
                  <a:cubicBezTo>
                    <a:pt x="11723" y="277"/>
                    <a:pt x="11446" y="0"/>
                    <a:pt x="11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4483600" y="4012050"/>
              <a:ext cx="194950" cy="144500"/>
            </a:xfrm>
            <a:custGeom>
              <a:avLst/>
              <a:gdLst/>
              <a:ahLst/>
              <a:cxnLst/>
              <a:rect l="l" t="t" r="r" b="b"/>
              <a:pathLst>
                <a:path w="7798" h="5780" extrusionOk="0">
                  <a:moveTo>
                    <a:pt x="720" y="1"/>
                  </a:moveTo>
                  <a:cubicBezTo>
                    <a:pt x="720" y="1"/>
                    <a:pt x="1" y="5779"/>
                    <a:pt x="7798" y="5779"/>
                  </a:cubicBezTo>
                  <a:lnTo>
                    <a:pt x="7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4492950" y="4009625"/>
              <a:ext cx="188025" cy="149325"/>
            </a:xfrm>
            <a:custGeom>
              <a:avLst/>
              <a:gdLst/>
              <a:ahLst/>
              <a:cxnLst/>
              <a:rect l="l" t="t" r="r" b="b"/>
              <a:pathLst>
                <a:path w="7521" h="5973" extrusionOk="0">
                  <a:moveTo>
                    <a:pt x="7327" y="181"/>
                  </a:moveTo>
                  <a:lnTo>
                    <a:pt x="7327" y="5779"/>
                  </a:lnTo>
                  <a:cubicBezTo>
                    <a:pt x="4714" y="5766"/>
                    <a:pt x="2793" y="5088"/>
                    <a:pt x="1632" y="3775"/>
                  </a:cubicBezTo>
                  <a:cubicBezTo>
                    <a:pt x="360" y="2337"/>
                    <a:pt x="401" y="581"/>
                    <a:pt x="429" y="181"/>
                  </a:cubicBezTo>
                  <a:close/>
                  <a:moveTo>
                    <a:pt x="263" y="0"/>
                  </a:moveTo>
                  <a:lnTo>
                    <a:pt x="249" y="83"/>
                  </a:lnTo>
                  <a:cubicBezTo>
                    <a:pt x="249" y="98"/>
                    <a:pt x="1" y="2212"/>
                    <a:pt x="1479" y="3899"/>
                  </a:cubicBezTo>
                  <a:cubicBezTo>
                    <a:pt x="2696" y="5268"/>
                    <a:pt x="4701" y="5972"/>
                    <a:pt x="7424" y="5972"/>
                  </a:cubicBezTo>
                  <a:lnTo>
                    <a:pt x="7521" y="5972"/>
                  </a:lnTo>
                  <a:lnTo>
                    <a:pt x="7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4529575" y="4009625"/>
              <a:ext cx="151400" cy="149325"/>
            </a:xfrm>
            <a:custGeom>
              <a:avLst/>
              <a:gdLst/>
              <a:ahLst/>
              <a:cxnLst/>
              <a:rect l="l" t="t" r="r" b="b"/>
              <a:pathLst>
                <a:path w="6056" h="5973" extrusionOk="0">
                  <a:moveTo>
                    <a:pt x="5862" y="181"/>
                  </a:moveTo>
                  <a:lnTo>
                    <a:pt x="5862" y="5779"/>
                  </a:lnTo>
                  <a:cubicBezTo>
                    <a:pt x="4038" y="5766"/>
                    <a:pt x="2628" y="5226"/>
                    <a:pt x="1687" y="4203"/>
                  </a:cubicBezTo>
                  <a:cubicBezTo>
                    <a:pt x="346" y="2710"/>
                    <a:pt x="374" y="623"/>
                    <a:pt x="401" y="181"/>
                  </a:cubicBezTo>
                  <a:close/>
                  <a:moveTo>
                    <a:pt x="235" y="0"/>
                  </a:moveTo>
                  <a:lnTo>
                    <a:pt x="222" y="83"/>
                  </a:lnTo>
                  <a:cubicBezTo>
                    <a:pt x="222" y="111"/>
                    <a:pt x="1" y="2599"/>
                    <a:pt x="1563" y="4313"/>
                  </a:cubicBezTo>
                  <a:cubicBezTo>
                    <a:pt x="2545" y="5419"/>
                    <a:pt x="4023" y="5972"/>
                    <a:pt x="5959" y="5972"/>
                  </a:cubicBezTo>
                  <a:lnTo>
                    <a:pt x="6056" y="5972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4572775" y="4009625"/>
              <a:ext cx="108200" cy="149325"/>
            </a:xfrm>
            <a:custGeom>
              <a:avLst/>
              <a:gdLst/>
              <a:ahLst/>
              <a:cxnLst/>
              <a:rect l="l" t="t" r="r" b="b"/>
              <a:pathLst>
                <a:path w="4328" h="5973" extrusionOk="0">
                  <a:moveTo>
                    <a:pt x="4134" y="181"/>
                  </a:moveTo>
                  <a:lnTo>
                    <a:pt x="4134" y="5779"/>
                  </a:lnTo>
                  <a:cubicBezTo>
                    <a:pt x="3139" y="5766"/>
                    <a:pt x="2323" y="5419"/>
                    <a:pt x="1701" y="4756"/>
                  </a:cubicBezTo>
                  <a:cubicBezTo>
                    <a:pt x="347" y="3290"/>
                    <a:pt x="360" y="692"/>
                    <a:pt x="387" y="181"/>
                  </a:cubicBezTo>
                  <a:close/>
                  <a:moveTo>
                    <a:pt x="208" y="0"/>
                  </a:moveTo>
                  <a:lnTo>
                    <a:pt x="208" y="83"/>
                  </a:lnTo>
                  <a:cubicBezTo>
                    <a:pt x="194" y="208"/>
                    <a:pt x="0" y="3208"/>
                    <a:pt x="1576" y="4881"/>
                  </a:cubicBezTo>
                  <a:cubicBezTo>
                    <a:pt x="2240" y="5600"/>
                    <a:pt x="3139" y="5972"/>
                    <a:pt x="4231" y="5972"/>
                  </a:cubicBezTo>
                  <a:lnTo>
                    <a:pt x="4328" y="5972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4623925" y="4009625"/>
              <a:ext cx="57050" cy="149325"/>
            </a:xfrm>
            <a:custGeom>
              <a:avLst/>
              <a:gdLst/>
              <a:ahLst/>
              <a:cxnLst/>
              <a:rect l="l" t="t" r="r" b="b"/>
              <a:pathLst>
                <a:path w="2282" h="5973" extrusionOk="0">
                  <a:moveTo>
                    <a:pt x="2088" y="181"/>
                  </a:moveTo>
                  <a:lnTo>
                    <a:pt x="2088" y="5779"/>
                  </a:lnTo>
                  <a:cubicBezTo>
                    <a:pt x="1839" y="5751"/>
                    <a:pt x="1604" y="5641"/>
                    <a:pt x="1397" y="5419"/>
                  </a:cubicBezTo>
                  <a:cubicBezTo>
                    <a:pt x="277" y="4273"/>
                    <a:pt x="291" y="789"/>
                    <a:pt x="304" y="181"/>
                  </a:cubicBezTo>
                  <a:close/>
                  <a:moveTo>
                    <a:pt x="125" y="0"/>
                  </a:moveTo>
                  <a:lnTo>
                    <a:pt x="125" y="83"/>
                  </a:lnTo>
                  <a:cubicBezTo>
                    <a:pt x="125" y="264"/>
                    <a:pt x="0" y="4245"/>
                    <a:pt x="1259" y="5558"/>
                  </a:cubicBezTo>
                  <a:cubicBezTo>
                    <a:pt x="1521" y="5821"/>
                    <a:pt x="1839" y="5972"/>
                    <a:pt x="2185" y="5972"/>
                  </a:cubicBezTo>
                  <a:lnTo>
                    <a:pt x="2282" y="5972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4482925" y="395432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120" y="1"/>
                  </a:moveTo>
                  <a:cubicBezTo>
                    <a:pt x="498" y="1"/>
                    <a:pt x="0" y="498"/>
                    <a:pt x="0" y="1106"/>
                  </a:cubicBezTo>
                  <a:cubicBezTo>
                    <a:pt x="0" y="1729"/>
                    <a:pt x="498" y="2227"/>
                    <a:pt x="1120" y="2227"/>
                  </a:cubicBezTo>
                  <a:cubicBezTo>
                    <a:pt x="1729" y="2227"/>
                    <a:pt x="2226" y="1729"/>
                    <a:pt x="2226" y="1106"/>
                  </a:cubicBezTo>
                  <a:cubicBezTo>
                    <a:pt x="2226" y="498"/>
                    <a:pt x="1729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4480850" y="3951925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203" y="180"/>
                  </a:moveTo>
                  <a:cubicBezTo>
                    <a:pt x="1756" y="180"/>
                    <a:pt x="2226" y="650"/>
                    <a:pt x="2226" y="1202"/>
                  </a:cubicBezTo>
                  <a:cubicBezTo>
                    <a:pt x="2226" y="1770"/>
                    <a:pt x="1756" y="2225"/>
                    <a:pt x="1203" y="2225"/>
                  </a:cubicBezTo>
                  <a:cubicBezTo>
                    <a:pt x="636" y="2225"/>
                    <a:pt x="180" y="1770"/>
                    <a:pt x="180" y="1202"/>
                  </a:cubicBezTo>
                  <a:cubicBezTo>
                    <a:pt x="180" y="650"/>
                    <a:pt x="636" y="180"/>
                    <a:pt x="1203" y="180"/>
                  </a:cubicBezTo>
                  <a:close/>
                  <a:moveTo>
                    <a:pt x="1203" y="0"/>
                  </a:moveTo>
                  <a:cubicBezTo>
                    <a:pt x="540" y="0"/>
                    <a:pt x="0" y="539"/>
                    <a:pt x="0" y="1202"/>
                  </a:cubicBezTo>
                  <a:cubicBezTo>
                    <a:pt x="0" y="1866"/>
                    <a:pt x="540" y="2406"/>
                    <a:pt x="1203" y="2406"/>
                  </a:cubicBezTo>
                  <a:cubicBezTo>
                    <a:pt x="1867" y="2406"/>
                    <a:pt x="2406" y="1866"/>
                    <a:pt x="2406" y="1202"/>
                  </a:cubicBezTo>
                  <a:cubicBezTo>
                    <a:pt x="2406" y="539"/>
                    <a:pt x="1867" y="0"/>
                    <a:pt x="1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4595950" y="3954325"/>
              <a:ext cx="55650" cy="55675"/>
            </a:xfrm>
            <a:custGeom>
              <a:avLst/>
              <a:gdLst/>
              <a:ahLst/>
              <a:cxnLst/>
              <a:rect l="l" t="t" r="r" b="b"/>
              <a:pathLst>
                <a:path w="2226" h="2227" extrusionOk="0">
                  <a:moveTo>
                    <a:pt x="1106" y="1"/>
                  </a:moveTo>
                  <a:cubicBezTo>
                    <a:pt x="498" y="1"/>
                    <a:pt x="0" y="498"/>
                    <a:pt x="0" y="1106"/>
                  </a:cubicBezTo>
                  <a:cubicBezTo>
                    <a:pt x="0" y="1729"/>
                    <a:pt x="498" y="2227"/>
                    <a:pt x="1106" y="2227"/>
                  </a:cubicBezTo>
                  <a:cubicBezTo>
                    <a:pt x="1728" y="2227"/>
                    <a:pt x="2225" y="1729"/>
                    <a:pt x="2225" y="1106"/>
                  </a:cubicBezTo>
                  <a:cubicBezTo>
                    <a:pt x="2225" y="498"/>
                    <a:pt x="1728" y="1"/>
                    <a:pt x="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4593500" y="3951925"/>
              <a:ext cx="60525" cy="60150"/>
            </a:xfrm>
            <a:custGeom>
              <a:avLst/>
              <a:gdLst/>
              <a:ahLst/>
              <a:cxnLst/>
              <a:rect l="l" t="t" r="r" b="b"/>
              <a:pathLst>
                <a:path w="2421" h="2406" extrusionOk="0">
                  <a:moveTo>
                    <a:pt x="1204" y="180"/>
                  </a:moveTo>
                  <a:cubicBezTo>
                    <a:pt x="1770" y="180"/>
                    <a:pt x="2227" y="650"/>
                    <a:pt x="2227" y="1202"/>
                  </a:cubicBezTo>
                  <a:cubicBezTo>
                    <a:pt x="2227" y="1770"/>
                    <a:pt x="1770" y="2225"/>
                    <a:pt x="1204" y="2225"/>
                  </a:cubicBezTo>
                  <a:cubicBezTo>
                    <a:pt x="651" y="2225"/>
                    <a:pt x="194" y="1770"/>
                    <a:pt x="194" y="1202"/>
                  </a:cubicBezTo>
                  <a:cubicBezTo>
                    <a:pt x="194" y="650"/>
                    <a:pt x="651" y="180"/>
                    <a:pt x="1204" y="180"/>
                  </a:cubicBezTo>
                  <a:close/>
                  <a:moveTo>
                    <a:pt x="1204" y="0"/>
                  </a:moveTo>
                  <a:cubicBezTo>
                    <a:pt x="541" y="0"/>
                    <a:pt x="1" y="539"/>
                    <a:pt x="1" y="1202"/>
                  </a:cubicBezTo>
                  <a:cubicBezTo>
                    <a:pt x="1" y="1866"/>
                    <a:pt x="541" y="2406"/>
                    <a:pt x="1204" y="2406"/>
                  </a:cubicBezTo>
                  <a:cubicBezTo>
                    <a:pt x="1868" y="2406"/>
                    <a:pt x="2421" y="1866"/>
                    <a:pt x="2421" y="1202"/>
                  </a:cubicBezTo>
                  <a:cubicBezTo>
                    <a:pt x="2421" y="539"/>
                    <a:pt x="1868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4651575" y="395432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106" y="1"/>
                  </a:moveTo>
                  <a:cubicBezTo>
                    <a:pt x="498" y="1"/>
                    <a:pt x="0" y="498"/>
                    <a:pt x="0" y="1106"/>
                  </a:cubicBezTo>
                  <a:cubicBezTo>
                    <a:pt x="0" y="1729"/>
                    <a:pt x="498" y="2227"/>
                    <a:pt x="1106" y="2227"/>
                  </a:cubicBezTo>
                  <a:cubicBezTo>
                    <a:pt x="1729" y="2227"/>
                    <a:pt x="2226" y="1729"/>
                    <a:pt x="2226" y="1106"/>
                  </a:cubicBezTo>
                  <a:cubicBezTo>
                    <a:pt x="2226" y="498"/>
                    <a:pt x="1729" y="1"/>
                    <a:pt x="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4649175" y="3951925"/>
              <a:ext cx="60475" cy="60150"/>
            </a:xfrm>
            <a:custGeom>
              <a:avLst/>
              <a:gdLst/>
              <a:ahLst/>
              <a:cxnLst/>
              <a:rect l="l" t="t" r="r" b="b"/>
              <a:pathLst>
                <a:path w="2419" h="2406" extrusionOk="0">
                  <a:moveTo>
                    <a:pt x="1202" y="180"/>
                  </a:moveTo>
                  <a:cubicBezTo>
                    <a:pt x="1769" y="180"/>
                    <a:pt x="2225" y="650"/>
                    <a:pt x="2225" y="1202"/>
                  </a:cubicBezTo>
                  <a:cubicBezTo>
                    <a:pt x="2225" y="1770"/>
                    <a:pt x="1769" y="2225"/>
                    <a:pt x="1202" y="2225"/>
                  </a:cubicBezTo>
                  <a:cubicBezTo>
                    <a:pt x="649" y="2225"/>
                    <a:pt x="194" y="1770"/>
                    <a:pt x="194" y="1202"/>
                  </a:cubicBezTo>
                  <a:cubicBezTo>
                    <a:pt x="194" y="650"/>
                    <a:pt x="649" y="180"/>
                    <a:pt x="1202" y="180"/>
                  </a:cubicBezTo>
                  <a:close/>
                  <a:moveTo>
                    <a:pt x="1202" y="0"/>
                  </a:moveTo>
                  <a:cubicBezTo>
                    <a:pt x="539" y="0"/>
                    <a:pt x="0" y="539"/>
                    <a:pt x="0" y="1202"/>
                  </a:cubicBezTo>
                  <a:cubicBezTo>
                    <a:pt x="0" y="1866"/>
                    <a:pt x="539" y="2406"/>
                    <a:pt x="1202" y="2406"/>
                  </a:cubicBezTo>
                  <a:cubicBezTo>
                    <a:pt x="1866" y="2406"/>
                    <a:pt x="2419" y="1866"/>
                    <a:pt x="2419" y="1202"/>
                  </a:cubicBezTo>
                  <a:cubicBezTo>
                    <a:pt x="2419" y="539"/>
                    <a:pt x="1866" y="0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4707225" y="3954325"/>
              <a:ext cx="55650" cy="55675"/>
            </a:xfrm>
            <a:custGeom>
              <a:avLst/>
              <a:gdLst/>
              <a:ahLst/>
              <a:cxnLst/>
              <a:rect l="l" t="t" r="r" b="b"/>
              <a:pathLst>
                <a:path w="2226" h="2227" extrusionOk="0">
                  <a:moveTo>
                    <a:pt x="1106" y="1"/>
                  </a:moveTo>
                  <a:cubicBezTo>
                    <a:pt x="498" y="1"/>
                    <a:pt x="0" y="498"/>
                    <a:pt x="0" y="1106"/>
                  </a:cubicBezTo>
                  <a:cubicBezTo>
                    <a:pt x="0" y="1729"/>
                    <a:pt x="498" y="2227"/>
                    <a:pt x="1106" y="2227"/>
                  </a:cubicBezTo>
                  <a:cubicBezTo>
                    <a:pt x="1728" y="2227"/>
                    <a:pt x="2226" y="1729"/>
                    <a:pt x="2226" y="1106"/>
                  </a:cubicBezTo>
                  <a:cubicBezTo>
                    <a:pt x="2226" y="498"/>
                    <a:pt x="1728" y="1"/>
                    <a:pt x="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4704800" y="3951925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203" y="180"/>
                  </a:moveTo>
                  <a:cubicBezTo>
                    <a:pt x="1770" y="180"/>
                    <a:pt x="2226" y="650"/>
                    <a:pt x="2226" y="1202"/>
                  </a:cubicBezTo>
                  <a:cubicBezTo>
                    <a:pt x="2226" y="1770"/>
                    <a:pt x="1770" y="2225"/>
                    <a:pt x="1203" y="2225"/>
                  </a:cubicBezTo>
                  <a:cubicBezTo>
                    <a:pt x="650" y="2225"/>
                    <a:pt x="194" y="1770"/>
                    <a:pt x="194" y="1202"/>
                  </a:cubicBezTo>
                  <a:cubicBezTo>
                    <a:pt x="194" y="650"/>
                    <a:pt x="650" y="180"/>
                    <a:pt x="1203" y="180"/>
                  </a:cubicBezTo>
                  <a:close/>
                  <a:moveTo>
                    <a:pt x="1203" y="0"/>
                  </a:moveTo>
                  <a:cubicBezTo>
                    <a:pt x="540" y="0"/>
                    <a:pt x="0" y="539"/>
                    <a:pt x="0" y="1202"/>
                  </a:cubicBezTo>
                  <a:cubicBezTo>
                    <a:pt x="0" y="1866"/>
                    <a:pt x="540" y="2406"/>
                    <a:pt x="1203" y="2406"/>
                  </a:cubicBezTo>
                  <a:cubicBezTo>
                    <a:pt x="1867" y="2406"/>
                    <a:pt x="2405" y="1866"/>
                    <a:pt x="2405" y="1202"/>
                  </a:cubicBezTo>
                  <a:cubicBezTo>
                    <a:pt x="2405" y="539"/>
                    <a:pt x="1867" y="0"/>
                    <a:pt x="1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4762850" y="395432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106" y="1"/>
                  </a:moveTo>
                  <a:cubicBezTo>
                    <a:pt x="498" y="1"/>
                    <a:pt x="1" y="498"/>
                    <a:pt x="1" y="1106"/>
                  </a:cubicBezTo>
                  <a:cubicBezTo>
                    <a:pt x="1" y="1729"/>
                    <a:pt x="498" y="2227"/>
                    <a:pt x="1106" y="2227"/>
                  </a:cubicBezTo>
                  <a:cubicBezTo>
                    <a:pt x="1729" y="2227"/>
                    <a:pt x="2227" y="1729"/>
                    <a:pt x="2227" y="1106"/>
                  </a:cubicBezTo>
                  <a:cubicBezTo>
                    <a:pt x="2227" y="498"/>
                    <a:pt x="1729" y="1"/>
                    <a:pt x="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4760450" y="3951925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202" y="180"/>
                  </a:moveTo>
                  <a:cubicBezTo>
                    <a:pt x="1770" y="180"/>
                    <a:pt x="2225" y="650"/>
                    <a:pt x="2225" y="1202"/>
                  </a:cubicBezTo>
                  <a:cubicBezTo>
                    <a:pt x="2225" y="1770"/>
                    <a:pt x="1770" y="2225"/>
                    <a:pt x="1202" y="2225"/>
                  </a:cubicBezTo>
                  <a:cubicBezTo>
                    <a:pt x="649" y="2225"/>
                    <a:pt x="179" y="1770"/>
                    <a:pt x="179" y="1202"/>
                  </a:cubicBezTo>
                  <a:cubicBezTo>
                    <a:pt x="179" y="650"/>
                    <a:pt x="649" y="180"/>
                    <a:pt x="1202" y="180"/>
                  </a:cubicBezTo>
                  <a:close/>
                  <a:moveTo>
                    <a:pt x="1202" y="0"/>
                  </a:moveTo>
                  <a:cubicBezTo>
                    <a:pt x="539" y="0"/>
                    <a:pt x="0" y="539"/>
                    <a:pt x="0" y="1202"/>
                  </a:cubicBezTo>
                  <a:cubicBezTo>
                    <a:pt x="0" y="1866"/>
                    <a:pt x="539" y="2406"/>
                    <a:pt x="1202" y="2406"/>
                  </a:cubicBezTo>
                  <a:cubicBezTo>
                    <a:pt x="1866" y="2406"/>
                    <a:pt x="2406" y="1866"/>
                    <a:pt x="2406" y="1202"/>
                  </a:cubicBezTo>
                  <a:cubicBezTo>
                    <a:pt x="2406" y="539"/>
                    <a:pt x="1866" y="0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4818500" y="3954000"/>
              <a:ext cx="55650" cy="55650"/>
            </a:xfrm>
            <a:custGeom>
              <a:avLst/>
              <a:gdLst/>
              <a:ahLst/>
              <a:cxnLst/>
              <a:rect l="l" t="t" r="r" b="b"/>
              <a:pathLst>
                <a:path w="2226" h="2226" extrusionOk="0">
                  <a:moveTo>
                    <a:pt x="1107" y="0"/>
                  </a:moveTo>
                  <a:cubicBezTo>
                    <a:pt x="498" y="0"/>
                    <a:pt x="1" y="511"/>
                    <a:pt x="1" y="1119"/>
                  </a:cubicBezTo>
                  <a:cubicBezTo>
                    <a:pt x="1" y="1728"/>
                    <a:pt x="498" y="2225"/>
                    <a:pt x="1107" y="2225"/>
                  </a:cubicBezTo>
                  <a:cubicBezTo>
                    <a:pt x="1728" y="2225"/>
                    <a:pt x="2226" y="1728"/>
                    <a:pt x="2226" y="1119"/>
                  </a:cubicBezTo>
                  <a:cubicBezTo>
                    <a:pt x="2226" y="511"/>
                    <a:pt x="1728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4816075" y="3951925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204" y="180"/>
                  </a:moveTo>
                  <a:cubicBezTo>
                    <a:pt x="1770" y="180"/>
                    <a:pt x="2227" y="636"/>
                    <a:pt x="2227" y="1202"/>
                  </a:cubicBezTo>
                  <a:cubicBezTo>
                    <a:pt x="2227" y="1770"/>
                    <a:pt x="1770" y="2225"/>
                    <a:pt x="1204" y="2225"/>
                  </a:cubicBezTo>
                  <a:cubicBezTo>
                    <a:pt x="651" y="2225"/>
                    <a:pt x="181" y="1770"/>
                    <a:pt x="181" y="1202"/>
                  </a:cubicBezTo>
                  <a:cubicBezTo>
                    <a:pt x="181" y="636"/>
                    <a:pt x="651" y="180"/>
                    <a:pt x="1204" y="180"/>
                  </a:cubicBezTo>
                  <a:close/>
                  <a:moveTo>
                    <a:pt x="1204" y="0"/>
                  </a:moveTo>
                  <a:cubicBezTo>
                    <a:pt x="540" y="0"/>
                    <a:pt x="0" y="539"/>
                    <a:pt x="0" y="1202"/>
                  </a:cubicBezTo>
                  <a:cubicBezTo>
                    <a:pt x="0" y="1866"/>
                    <a:pt x="540" y="2406"/>
                    <a:pt x="1204" y="2406"/>
                  </a:cubicBezTo>
                  <a:cubicBezTo>
                    <a:pt x="1867" y="2406"/>
                    <a:pt x="2406" y="1866"/>
                    <a:pt x="2406" y="1202"/>
                  </a:cubicBezTo>
                  <a:cubicBezTo>
                    <a:pt x="2406" y="539"/>
                    <a:pt x="1867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4540275" y="395432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107" y="1"/>
                  </a:moveTo>
                  <a:cubicBezTo>
                    <a:pt x="499" y="1"/>
                    <a:pt x="1" y="498"/>
                    <a:pt x="1" y="1106"/>
                  </a:cubicBezTo>
                  <a:cubicBezTo>
                    <a:pt x="1" y="1729"/>
                    <a:pt x="499" y="2227"/>
                    <a:pt x="1107" y="2227"/>
                  </a:cubicBezTo>
                  <a:cubicBezTo>
                    <a:pt x="1729" y="2227"/>
                    <a:pt x="2227" y="1729"/>
                    <a:pt x="2227" y="1106"/>
                  </a:cubicBezTo>
                  <a:cubicBezTo>
                    <a:pt x="2227" y="498"/>
                    <a:pt x="1729" y="1"/>
                    <a:pt x="1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4537875" y="3951925"/>
              <a:ext cx="60500" cy="60150"/>
            </a:xfrm>
            <a:custGeom>
              <a:avLst/>
              <a:gdLst/>
              <a:ahLst/>
              <a:cxnLst/>
              <a:rect l="l" t="t" r="r" b="b"/>
              <a:pathLst>
                <a:path w="2420" h="2406" extrusionOk="0">
                  <a:moveTo>
                    <a:pt x="1203" y="180"/>
                  </a:moveTo>
                  <a:cubicBezTo>
                    <a:pt x="1770" y="180"/>
                    <a:pt x="2226" y="650"/>
                    <a:pt x="2226" y="1202"/>
                  </a:cubicBezTo>
                  <a:cubicBezTo>
                    <a:pt x="2226" y="1770"/>
                    <a:pt x="1770" y="2225"/>
                    <a:pt x="1203" y="2225"/>
                  </a:cubicBezTo>
                  <a:cubicBezTo>
                    <a:pt x="650" y="2225"/>
                    <a:pt x="194" y="1770"/>
                    <a:pt x="194" y="1202"/>
                  </a:cubicBezTo>
                  <a:cubicBezTo>
                    <a:pt x="194" y="650"/>
                    <a:pt x="650" y="180"/>
                    <a:pt x="1203" y="180"/>
                  </a:cubicBezTo>
                  <a:close/>
                  <a:moveTo>
                    <a:pt x="1203" y="0"/>
                  </a:moveTo>
                  <a:cubicBezTo>
                    <a:pt x="539" y="0"/>
                    <a:pt x="1" y="539"/>
                    <a:pt x="1" y="1202"/>
                  </a:cubicBezTo>
                  <a:cubicBezTo>
                    <a:pt x="1" y="1866"/>
                    <a:pt x="539" y="2406"/>
                    <a:pt x="1203" y="2406"/>
                  </a:cubicBezTo>
                  <a:cubicBezTo>
                    <a:pt x="1881" y="2406"/>
                    <a:pt x="2419" y="1866"/>
                    <a:pt x="2419" y="1202"/>
                  </a:cubicBezTo>
                  <a:cubicBezTo>
                    <a:pt x="2419" y="539"/>
                    <a:pt x="1881" y="0"/>
                    <a:pt x="1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4640500" y="4208000"/>
              <a:ext cx="76075" cy="34950"/>
            </a:xfrm>
            <a:custGeom>
              <a:avLst/>
              <a:gdLst/>
              <a:ahLst/>
              <a:cxnLst/>
              <a:rect l="l" t="t" r="r" b="b"/>
              <a:pathLst>
                <a:path w="3043" h="1398" extrusionOk="0">
                  <a:moveTo>
                    <a:pt x="1" y="0"/>
                  </a:moveTo>
                  <a:cubicBezTo>
                    <a:pt x="71" y="774"/>
                    <a:pt x="720" y="1397"/>
                    <a:pt x="1522" y="1397"/>
                  </a:cubicBezTo>
                  <a:cubicBezTo>
                    <a:pt x="2323" y="1397"/>
                    <a:pt x="2987" y="774"/>
                    <a:pt x="3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4638100" y="4205600"/>
              <a:ext cx="81225" cy="39400"/>
            </a:xfrm>
            <a:custGeom>
              <a:avLst/>
              <a:gdLst/>
              <a:ahLst/>
              <a:cxnLst/>
              <a:rect l="l" t="t" r="r" b="b"/>
              <a:pathLst>
                <a:path w="3249" h="1576" extrusionOk="0">
                  <a:moveTo>
                    <a:pt x="3042" y="179"/>
                  </a:moveTo>
                  <a:cubicBezTo>
                    <a:pt x="2931" y="870"/>
                    <a:pt x="2323" y="1396"/>
                    <a:pt x="1618" y="1396"/>
                  </a:cubicBezTo>
                  <a:cubicBezTo>
                    <a:pt x="913" y="1396"/>
                    <a:pt x="305" y="870"/>
                    <a:pt x="194" y="179"/>
                  </a:cubicBezTo>
                  <a:close/>
                  <a:moveTo>
                    <a:pt x="1" y="0"/>
                  </a:moveTo>
                  <a:lnTo>
                    <a:pt x="1" y="96"/>
                  </a:lnTo>
                  <a:cubicBezTo>
                    <a:pt x="69" y="926"/>
                    <a:pt x="788" y="1576"/>
                    <a:pt x="1618" y="1576"/>
                  </a:cubicBezTo>
                  <a:cubicBezTo>
                    <a:pt x="2461" y="1576"/>
                    <a:pt x="3166" y="926"/>
                    <a:pt x="3235" y="96"/>
                  </a:cubicBezTo>
                  <a:lnTo>
                    <a:pt x="3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4640175" y="4156150"/>
              <a:ext cx="76750" cy="36325"/>
            </a:xfrm>
            <a:custGeom>
              <a:avLst/>
              <a:gdLst/>
              <a:ahLst/>
              <a:cxnLst/>
              <a:rect l="l" t="t" r="r" b="b"/>
              <a:pathLst>
                <a:path w="3070" h="1453" extrusionOk="0">
                  <a:moveTo>
                    <a:pt x="1535" y="1"/>
                  </a:moveTo>
                  <a:cubicBezTo>
                    <a:pt x="719" y="1"/>
                    <a:pt x="56" y="651"/>
                    <a:pt x="1" y="1453"/>
                  </a:cubicBezTo>
                  <a:lnTo>
                    <a:pt x="3070" y="1453"/>
                  </a:lnTo>
                  <a:cubicBezTo>
                    <a:pt x="3014" y="651"/>
                    <a:pt x="2351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4637750" y="4154075"/>
              <a:ext cx="81575" cy="40800"/>
            </a:xfrm>
            <a:custGeom>
              <a:avLst/>
              <a:gdLst/>
              <a:ahLst/>
              <a:cxnLst/>
              <a:rect l="l" t="t" r="r" b="b"/>
              <a:pathLst>
                <a:path w="3263" h="1632" extrusionOk="0">
                  <a:moveTo>
                    <a:pt x="1632" y="181"/>
                  </a:moveTo>
                  <a:cubicBezTo>
                    <a:pt x="2365" y="181"/>
                    <a:pt x="2973" y="734"/>
                    <a:pt x="3056" y="1438"/>
                  </a:cubicBezTo>
                  <a:lnTo>
                    <a:pt x="208" y="1438"/>
                  </a:lnTo>
                  <a:cubicBezTo>
                    <a:pt x="291" y="734"/>
                    <a:pt x="899" y="181"/>
                    <a:pt x="1632" y="181"/>
                  </a:cubicBezTo>
                  <a:close/>
                  <a:moveTo>
                    <a:pt x="1632" y="1"/>
                  </a:moveTo>
                  <a:cubicBezTo>
                    <a:pt x="774" y="1"/>
                    <a:pt x="56" y="664"/>
                    <a:pt x="15" y="1536"/>
                  </a:cubicBezTo>
                  <a:lnTo>
                    <a:pt x="0" y="1632"/>
                  </a:lnTo>
                  <a:lnTo>
                    <a:pt x="3263" y="1632"/>
                  </a:lnTo>
                  <a:lnTo>
                    <a:pt x="3249" y="1536"/>
                  </a:lnTo>
                  <a:cubicBezTo>
                    <a:pt x="3207" y="664"/>
                    <a:pt x="2489" y="1"/>
                    <a:pt x="1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4563100" y="4242925"/>
              <a:ext cx="115450" cy="171425"/>
            </a:xfrm>
            <a:custGeom>
              <a:avLst/>
              <a:gdLst/>
              <a:ahLst/>
              <a:cxnLst/>
              <a:rect l="l" t="t" r="r" b="b"/>
              <a:pathLst>
                <a:path w="4618" h="6857" extrusionOk="0">
                  <a:moveTo>
                    <a:pt x="4618" y="0"/>
                  </a:moveTo>
                  <a:cubicBezTo>
                    <a:pt x="2903" y="0"/>
                    <a:pt x="3512" y="2032"/>
                    <a:pt x="3084" y="3981"/>
                  </a:cubicBezTo>
                  <a:cubicBezTo>
                    <a:pt x="2655" y="5930"/>
                    <a:pt x="0" y="6857"/>
                    <a:pt x="0" y="6857"/>
                  </a:cubicBezTo>
                  <a:lnTo>
                    <a:pt x="4618" y="6857"/>
                  </a:lnTo>
                  <a:lnTo>
                    <a:pt x="4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4549275" y="4240475"/>
              <a:ext cx="131700" cy="175950"/>
            </a:xfrm>
            <a:custGeom>
              <a:avLst/>
              <a:gdLst/>
              <a:ahLst/>
              <a:cxnLst/>
              <a:rect l="l" t="t" r="r" b="b"/>
              <a:pathLst>
                <a:path w="5268" h="7038" extrusionOk="0">
                  <a:moveTo>
                    <a:pt x="5074" y="194"/>
                  </a:moveTo>
                  <a:lnTo>
                    <a:pt x="5074" y="6857"/>
                  </a:lnTo>
                  <a:lnTo>
                    <a:pt x="1010" y="6857"/>
                  </a:lnTo>
                  <a:cubicBezTo>
                    <a:pt x="1797" y="6498"/>
                    <a:pt x="3401" y="5613"/>
                    <a:pt x="3733" y="4107"/>
                  </a:cubicBezTo>
                  <a:cubicBezTo>
                    <a:pt x="3858" y="3512"/>
                    <a:pt x="3899" y="2904"/>
                    <a:pt x="3926" y="2378"/>
                  </a:cubicBezTo>
                  <a:cubicBezTo>
                    <a:pt x="3996" y="1134"/>
                    <a:pt x="4051" y="236"/>
                    <a:pt x="5074" y="194"/>
                  </a:cubicBezTo>
                  <a:close/>
                  <a:moveTo>
                    <a:pt x="5171" y="1"/>
                  </a:moveTo>
                  <a:cubicBezTo>
                    <a:pt x="3885" y="1"/>
                    <a:pt x="3816" y="1093"/>
                    <a:pt x="3747" y="2365"/>
                  </a:cubicBezTo>
                  <a:cubicBezTo>
                    <a:pt x="3705" y="2890"/>
                    <a:pt x="3678" y="3484"/>
                    <a:pt x="3554" y="4065"/>
                  </a:cubicBezTo>
                  <a:cubicBezTo>
                    <a:pt x="3139" y="5932"/>
                    <a:pt x="540" y="6857"/>
                    <a:pt x="512" y="6857"/>
                  </a:cubicBezTo>
                  <a:lnTo>
                    <a:pt x="0" y="7038"/>
                  </a:lnTo>
                  <a:lnTo>
                    <a:pt x="5268" y="7038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4640175" y="4192450"/>
              <a:ext cx="76750" cy="15575"/>
            </a:xfrm>
            <a:custGeom>
              <a:avLst/>
              <a:gdLst/>
              <a:ahLst/>
              <a:cxnLst/>
              <a:rect l="l" t="t" r="r" b="b"/>
              <a:pathLst>
                <a:path w="3070" h="623" extrusionOk="0">
                  <a:moveTo>
                    <a:pt x="1" y="1"/>
                  </a:moveTo>
                  <a:lnTo>
                    <a:pt x="1" y="84"/>
                  </a:lnTo>
                  <a:lnTo>
                    <a:pt x="1" y="484"/>
                  </a:lnTo>
                  <a:cubicBezTo>
                    <a:pt x="1" y="526"/>
                    <a:pt x="1" y="581"/>
                    <a:pt x="14" y="622"/>
                  </a:cubicBezTo>
                  <a:lnTo>
                    <a:pt x="3055" y="622"/>
                  </a:lnTo>
                  <a:cubicBezTo>
                    <a:pt x="3070" y="581"/>
                    <a:pt x="3070" y="526"/>
                    <a:pt x="3070" y="484"/>
                  </a:cubicBezTo>
                  <a:lnTo>
                    <a:pt x="3070" y="84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4638100" y="4190025"/>
              <a:ext cx="80900" cy="20075"/>
            </a:xfrm>
            <a:custGeom>
              <a:avLst/>
              <a:gdLst/>
              <a:ahLst/>
              <a:cxnLst/>
              <a:rect l="l" t="t" r="r" b="b"/>
              <a:pathLst>
                <a:path w="3236" h="803" extrusionOk="0">
                  <a:moveTo>
                    <a:pt x="3055" y="194"/>
                  </a:moveTo>
                  <a:lnTo>
                    <a:pt x="3055" y="581"/>
                  </a:lnTo>
                  <a:lnTo>
                    <a:pt x="3055" y="623"/>
                  </a:lnTo>
                  <a:lnTo>
                    <a:pt x="180" y="623"/>
                  </a:lnTo>
                  <a:lnTo>
                    <a:pt x="180" y="581"/>
                  </a:lnTo>
                  <a:lnTo>
                    <a:pt x="180" y="194"/>
                  </a:lnTo>
                  <a:close/>
                  <a:moveTo>
                    <a:pt x="14" y="0"/>
                  </a:moveTo>
                  <a:lnTo>
                    <a:pt x="1" y="83"/>
                  </a:lnTo>
                  <a:lnTo>
                    <a:pt x="1" y="181"/>
                  </a:lnTo>
                  <a:lnTo>
                    <a:pt x="1" y="581"/>
                  </a:lnTo>
                  <a:lnTo>
                    <a:pt x="1" y="719"/>
                  </a:lnTo>
                  <a:lnTo>
                    <a:pt x="14" y="802"/>
                  </a:lnTo>
                  <a:lnTo>
                    <a:pt x="3221" y="802"/>
                  </a:lnTo>
                  <a:lnTo>
                    <a:pt x="3235" y="719"/>
                  </a:lnTo>
                  <a:lnTo>
                    <a:pt x="3235" y="581"/>
                  </a:lnTo>
                  <a:lnTo>
                    <a:pt x="3235" y="181"/>
                  </a:lnTo>
                  <a:lnTo>
                    <a:pt x="3235" y="83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4638100" y="4190025"/>
              <a:ext cx="4875" cy="4850"/>
            </a:xfrm>
            <a:custGeom>
              <a:avLst/>
              <a:gdLst/>
              <a:ahLst/>
              <a:cxnLst/>
              <a:rect l="l" t="t" r="r" b="b"/>
              <a:pathLst>
                <a:path w="195" h="194" extrusionOk="0">
                  <a:moveTo>
                    <a:pt x="1" y="0"/>
                  </a:moveTo>
                  <a:lnTo>
                    <a:pt x="1" y="181"/>
                  </a:lnTo>
                  <a:lnTo>
                    <a:pt x="84" y="194"/>
                  </a:lnTo>
                  <a:lnTo>
                    <a:pt x="180" y="181"/>
                  </a:lnTo>
                  <a:lnTo>
                    <a:pt x="180" y="166"/>
                  </a:lnTo>
                  <a:lnTo>
                    <a:pt x="180" y="11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4638100" y="4204550"/>
              <a:ext cx="4875" cy="5550"/>
            </a:xfrm>
            <a:custGeom>
              <a:avLst/>
              <a:gdLst/>
              <a:ahLst/>
              <a:cxnLst/>
              <a:rect l="l" t="t" r="r" b="b"/>
              <a:pathLst>
                <a:path w="195" h="222" extrusionOk="0">
                  <a:moveTo>
                    <a:pt x="1" y="0"/>
                  </a:moveTo>
                  <a:lnTo>
                    <a:pt x="1" y="221"/>
                  </a:lnTo>
                  <a:lnTo>
                    <a:pt x="194" y="221"/>
                  </a:lnTo>
                  <a:lnTo>
                    <a:pt x="180" y="125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4678525" y="4012050"/>
              <a:ext cx="194950" cy="144500"/>
            </a:xfrm>
            <a:custGeom>
              <a:avLst/>
              <a:gdLst/>
              <a:ahLst/>
              <a:cxnLst/>
              <a:rect l="l" t="t" r="r" b="b"/>
              <a:pathLst>
                <a:path w="7798" h="5780" extrusionOk="0">
                  <a:moveTo>
                    <a:pt x="1" y="1"/>
                  </a:moveTo>
                  <a:lnTo>
                    <a:pt x="1" y="5779"/>
                  </a:lnTo>
                  <a:cubicBezTo>
                    <a:pt x="7797" y="5779"/>
                    <a:pt x="7078" y="1"/>
                    <a:pt x="7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4676125" y="4009625"/>
              <a:ext cx="188025" cy="149325"/>
            </a:xfrm>
            <a:custGeom>
              <a:avLst/>
              <a:gdLst/>
              <a:ahLst/>
              <a:cxnLst/>
              <a:rect l="l" t="t" r="r" b="b"/>
              <a:pathLst>
                <a:path w="7521" h="5973" extrusionOk="0">
                  <a:moveTo>
                    <a:pt x="7091" y="181"/>
                  </a:moveTo>
                  <a:cubicBezTo>
                    <a:pt x="7119" y="581"/>
                    <a:pt x="7161" y="2337"/>
                    <a:pt x="5903" y="3775"/>
                  </a:cubicBezTo>
                  <a:cubicBezTo>
                    <a:pt x="4728" y="5088"/>
                    <a:pt x="2806" y="5766"/>
                    <a:pt x="194" y="5779"/>
                  </a:cubicBezTo>
                  <a:lnTo>
                    <a:pt x="194" y="181"/>
                  </a:lnTo>
                  <a:close/>
                  <a:moveTo>
                    <a:pt x="0" y="0"/>
                  </a:moveTo>
                  <a:lnTo>
                    <a:pt x="0" y="5972"/>
                  </a:lnTo>
                  <a:lnTo>
                    <a:pt x="97" y="5972"/>
                  </a:lnTo>
                  <a:cubicBezTo>
                    <a:pt x="2820" y="5972"/>
                    <a:pt x="4824" y="5268"/>
                    <a:pt x="6041" y="3899"/>
                  </a:cubicBezTo>
                  <a:cubicBezTo>
                    <a:pt x="7520" y="2212"/>
                    <a:pt x="7272" y="98"/>
                    <a:pt x="7272" y="83"/>
                  </a:cubicBezTo>
                  <a:lnTo>
                    <a:pt x="7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4676125" y="4009625"/>
              <a:ext cx="151400" cy="149325"/>
            </a:xfrm>
            <a:custGeom>
              <a:avLst/>
              <a:gdLst/>
              <a:ahLst/>
              <a:cxnLst/>
              <a:rect l="l" t="t" r="r" b="b"/>
              <a:pathLst>
                <a:path w="6056" h="5973" extrusionOk="0">
                  <a:moveTo>
                    <a:pt x="5654" y="181"/>
                  </a:moveTo>
                  <a:cubicBezTo>
                    <a:pt x="5681" y="623"/>
                    <a:pt x="5709" y="2710"/>
                    <a:pt x="4369" y="4203"/>
                  </a:cubicBezTo>
                  <a:cubicBezTo>
                    <a:pt x="3429" y="5226"/>
                    <a:pt x="2019" y="5766"/>
                    <a:pt x="194" y="5779"/>
                  </a:cubicBezTo>
                  <a:lnTo>
                    <a:pt x="194" y="181"/>
                  </a:lnTo>
                  <a:close/>
                  <a:moveTo>
                    <a:pt x="0" y="0"/>
                  </a:moveTo>
                  <a:lnTo>
                    <a:pt x="0" y="5972"/>
                  </a:lnTo>
                  <a:lnTo>
                    <a:pt x="97" y="5972"/>
                  </a:lnTo>
                  <a:cubicBezTo>
                    <a:pt x="2032" y="5972"/>
                    <a:pt x="3512" y="5419"/>
                    <a:pt x="4507" y="4313"/>
                  </a:cubicBezTo>
                  <a:cubicBezTo>
                    <a:pt x="6055" y="2599"/>
                    <a:pt x="5834" y="111"/>
                    <a:pt x="5834" y="83"/>
                  </a:cubicBezTo>
                  <a:lnTo>
                    <a:pt x="5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4676125" y="4009625"/>
              <a:ext cx="108175" cy="149325"/>
            </a:xfrm>
            <a:custGeom>
              <a:avLst/>
              <a:gdLst/>
              <a:ahLst/>
              <a:cxnLst/>
              <a:rect l="l" t="t" r="r" b="b"/>
              <a:pathLst>
                <a:path w="4327" h="5973" extrusionOk="0">
                  <a:moveTo>
                    <a:pt x="3954" y="181"/>
                  </a:moveTo>
                  <a:cubicBezTo>
                    <a:pt x="3967" y="692"/>
                    <a:pt x="3995" y="3290"/>
                    <a:pt x="2627" y="4756"/>
                  </a:cubicBezTo>
                  <a:cubicBezTo>
                    <a:pt x="2004" y="5419"/>
                    <a:pt x="1189" y="5766"/>
                    <a:pt x="194" y="5779"/>
                  </a:cubicBezTo>
                  <a:lnTo>
                    <a:pt x="194" y="181"/>
                  </a:lnTo>
                  <a:close/>
                  <a:moveTo>
                    <a:pt x="0" y="0"/>
                  </a:moveTo>
                  <a:lnTo>
                    <a:pt x="0" y="5972"/>
                  </a:lnTo>
                  <a:lnTo>
                    <a:pt x="97" y="5972"/>
                  </a:lnTo>
                  <a:cubicBezTo>
                    <a:pt x="1189" y="5972"/>
                    <a:pt x="2087" y="5600"/>
                    <a:pt x="2751" y="4881"/>
                  </a:cubicBezTo>
                  <a:cubicBezTo>
                    <a:pt x="4327" y="3208"/>
                    <a:pt x="4133" y="208"/>
                    <a:pt x="4120" y="83"/>
                  </a:cubicBezTo>
                  <a:lnTo>
                    <a:pt x="4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4676125" y="4009625"/>
              <a:ext cx="57025" cy="149325"/>
            </a:xfrm>
            <a:custGeom>
              <a:avLst/>
              <a:gdLst/>
              <a:ahLst/>
              <a:cxnLst/>
              <a:rect l="l" t="t" r="r" b="b"/>
              <a:pathLst>
                <a:path w="2281" h="5973" extrusionOk="0">
                  <a:moveTo>
                    <a:pt x="1977" y="181"/>
                  </a:moveTo>
                  <a:cubicBezTo>
                    <a:pt x="1991" y="789"/>
                    <a:pt x="2004" y="4273"/>
                    <a:pt x="885" y="5419"/>
                  </a:cubicBezTo>
                  <a:cubicBezTo>
                    <a:pt x="691" y="5641"/>
                    <a:pt x="443" y="5751"/>
                    <a:pt x="194" y="5779"/>
                  </a:cubicBezTo>
                  <a:lnTo>
                    <a:pt x="194" y="181"/>
                  </a:lnTo>
                  <a:close/>
                  <a:moveTo>
                    <a:pt x="0" y="0"/>
                  </a:moveTo>
                  <a:lnTo>
                    <a:pt x="0" y="5972"/>
                  </a:lnTo>
                  <a:lnTo>
                    <a:pt x="97" y="5972"/>
                  </a:lnTo>
                  <a:cubicBezTo>
                    <a:pt x="443" y="5972"/>
                    <a:pt x="760" y="5821"/>
                    <a:pt x="1023" y="5558"/>
                  </a:cubicBezTo>
                  <a:cubicBezTo>
                    <a:pt x="2281" y="4245"/>
                    <a:pt x="2157" y="264"/>
                    <a:pt x="2157" y="83"/>
                  </a:cubicBezTo>
                  <a:lnTo>
                    <a:pt x="2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4678525" y="4242925"/>
              <a:ext cx="115450" cy="171425"/>
            </a:xfrm>
            <a:custGeom>
              <a:avLst/>
              <a:gdLst/>
              <a:ahLst/>
              <a:cxnLst/>
              <a:rect l="l" t="t" r="r" b="b"/>
              <a:pathLst>
                <a:path w="4618" h="6857" extrusionOk="0">
                  <a:moveTo>
                    <a:pt x="1" y="0"/>
                  </a:moveTo>
                  <a:lnTo>
                    <a:pt x="1" y="6857"/>
                  </a:lnTo>
                  <a:lnTo>
                    <a:pt x="4618" y="6857"/>
                  </a:lnTo>
                  <a:cubicBezTo>
                    <a:pt x="4618" y="6857"/>
                    <a:pt x="1964" y="5930"/>
                    <a:pt x="1536" y="3981"/>
                  </a:cubicBezTo>
                  <a:cubicBezTo>
                    <a:pt x="1106" y="2032"/>
                    <a:pt x="171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4676125" y="4240475"/>
              <a:ext cx="131675" cy="175950"/>
            </a:xfrm>
            <a:custGeom>
              <a:avLst/>
              <a:gdLst/>
              <a:ahLst/>
              <a:cxnLst/>
              <a:rect l="l" t="t" r="r" b="b"/>
              <a:pathLst>
                <a:path w="5267" h="7038" extrusionOk="0">
                  <a:moveTo>
                    <a:pt x="194" y="194"/>
                  </a:moveTo>
                  <a:cubicBezTo>
                    <a:pt x="1217" y="236"/>
                    <a:pt x="1272" y="1134"/>
                    <a:pt x="1341" y="2378"/>
                  </a:cubicBezTo>
                  <a:cubicBezTo>
                    <a:pt x="1368" y="2904"/>
                    <a:pt x="1410" y="3512"/>
                    <a:pt x="1534" y="4107"/>
                  </a:cubicBezTo>
                  <a:cubicBezTo>
                    <a:pt x="1866" y="5613"/>
                    <a:pt x="3470" y="6498"/>
                    <a:pt x="4258" y="6857"/>
                  </a:cubicBezTo>
                  <a:lnTo>
                    <a:pt x="194" y="6857"/>
                  </a:lnTo>
                  <a:lnTo>
                    <a:pt x="194" y="194"/>
                  </a:lnTo>
                  <a:close/>
                  <a:moveTo>
                    <a:pt x="0" y="1"/>
                  </a:moveTo>
                  <a:lnTo>
                    <a:pt x="0" y="7038"/>
                  </a:lnTo>
                  <a:lnTo>
                    <a:pt x="5267" y="7038"/>
                  </a:lnTo>
                  <a:lnTo>
                    <a:pt x="4756" y="6857"/>
                  </a:lnTo>
                  <a:cubicBezTo>
                    <a:pt x="4728" y="6857"/>
                    <a:pt x="2129" y="5932"/>
                    <a:pt x="1714" y="4065"/>
                  </a:cubicBezTo>
                  <a:cubicBezTo>
                    <a:pt x="1589" y="3484"/>
                    <a:pt x="1549" y="2890"/>
                    <a:pt x="1521" y="2365"/>
                  </a:cubicBezTo>
                  <a:cubicBezTo>
                    <a:pt x="1451" y="1093"/>
                    <a:pt x="1383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4714125" y="4190025"/>
              <a:ext cx="4875" cy="4850"/>
            </a:xfrm>
            <a:custGeom>
              <a:avLst/>
              <a:gdLst/>
              <a:ahLst/>
              <a:cxnLst/>
              <a:rect l="l" t="t" r="r" b="b"/>
              <a:pathLst>
                <a:path w="195" h="194" extrusionOk="0">
                  <a:moveTo>
                    <a:pt x="1" y="0"/>
                  </a:moveTo>
                  <a:lnTo>
                    <a:pt x="14" y="111"/>
                  </a:lnTo>
                  <a:lnTo>
                    <a:pt x="14" y="166"/>
                  </a:lnTo>
                  <a:lnTo>
                    <a:pt x="14" y="181"/>
                  </a:lnTo>
                  <a:lnTo>
                    <a:pt x="112" y="194"/>
                  </a:lnTo>
                  <a:lnTo>
                    <a:pt x="194" y="18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4714475" y="4204550"/>
              <a:ext cx="4525" cy="5550"/>
            </a:xfrm>
            <a:custGeom>
              <a:avLst/>
              <a:gdLst/>
              <a:ahLst/>
              <a:cxnLst/>
              <a:rect l="l" t="t" r="r" b="b"/>
              <a:pathLst>
                <a:path w="181" h="222" extrusionOk="0">
                  <a:moveTo>
                    <a:pt x="0" y="0"/>
                  </a:moveTo>
                  <a:lnTo>
                    <a:pt x="0" y="125"/>
                  </a:lnTo>
                  <a:lnTo>
                    <a:pt x="0" y="221"/>
                  </a:lnTo>
                  <a:lnTo>
                    <a:pt x="180" y="22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4534425" y="4425025"/>
              <a:ext cx="288250" cy="4525"/>
            </a:xfrm>
            <a:custGeom>
              <a:avLst/>
              <a:gdLst/>
              <a:ahLst/>
              <a:cxnLst/>
              <a:rect l="l" t="t" r="r" b="b"/>
              <a:pathLst>
                <a:path w="11530" h="181" extrusionOk="0">
                  <a:moveTo>
                    <a:pt x="0" y="1"/>
                  </a:moveTo>
                  <a:lnTo>
                    <a:pt x="0" y="181"/>
                  </a:lnTo>
                  <a:lnTo>
                    <a:pt x="11530" y="181"/>
                  </a:lnTo>
                  <a:lnTo>
                    <a:pt x="11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4677150" y="3775300"/>
              <a:ext cx="4525" cy="163150"/>
            </a:xfrm>
            <a:custGeom>
              <a:avLst/>
              <a:gdLst/>
              <a:ahLst/>
              <a:cxnLst/>
              <a:rect l="l" t="t" r="r" b="b"/>
              <a:pathLst>
                <a:path w="181" h="6526" extrusionOk="0">
                  <a:moveTo>
                    <a:pt x="0" y="1"/>
                  </a:moveTo>
                  <a:lnTo>
                    <a:pt x="0" y="6526"/>
                  </a:lnTo>
                  <a:lnTo>
                    <a:pt x="180" y="6526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4711000" y="3811600"/>
              <a:ext cx="86800" cy="126850"/>
            </a:xfrm>
            <a:custGeom>
              <a:avLst/>
              <a:gdLst/>
              <a:ahLst/>
              <a:cxnLst/>
              <a:rect l="l" t="t" r="r" b="b"/>
              <a:pathLst>
                <a:path w="3472" h="5074" extrusionOk="0">
                  <a:moveTo>
                    <a:pt x="1743" y="1"/>
                  </a:moveTo>
                  <a:cubicBezTo>
                    <a:pt x="775" y="1"/>
                    <a:pt x="1" y="775"/>
                    <a:pt x="1" y="1743"/>
                  </a:cubicBezTo>
                  <a:lnTo>
                    <a:pt x="1" y="5074"/>
                  </a:lnTo>
                  <a:lnTo>
                    <a:pt x="181" y="5074"/>
                  </a:lnTo>
                  <a:lnTo>
                    <a:pt x="181" y="1743"/>
                  </a:lnTo>
                  <a:cubicBezTo>
                    <a:pt x="181" y="886"/>
                    <a:pt x="886" y="180"/>
                    <a:pt x="1743" y="180"/>
                  </a:cubicBezTo>
                  <a:cubicBezTo>
                    <a:pt x="2600" y="180"/>
                    <a:pt x="3291" y="886"/>
                    <a:pt x="3291" y="1743"/>
                  </a:cubicBezTo>
                  <a:lnTo>
                    <a:pt x="3291" y="2932"/>
                  </a:lnTo>
                  <a:lnTo>
                    <a:pt x="3471" y="2932"/>
                  </a:lnTo>
                  <a:lnTo>
                    <a:pt x="3471" y="1743"/>
                  </a:lnTo>
                  <a:cubicBezTo>
                    <a:pt x="3471" y="775"/>
                    <a:pt x="2697" y="1"/>
                    <a:pt x="1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4561025" y="3811600"/>
              <a:ext cx="86775" cy="126850"/>
            </a:xfrm>
            <a:custGeom>
              <a:avLst/>
              <a:gdLst/>
              <a:ahLst/>
              <a:cxnLst/>
              <a:rect l="l" t="t" r="r" b="b"/>
              <a:pathLst>
                <a:path w="3471" h="5074" extrusionOk="0">
                  <a:moveTo>
                    <a:pt x="1729" y="1"/>
                  </a:moveTo>
                  <a:cubicBezTo>
                    <a:pt x="775" y="1"/>
                    <a:pt x="0" y="775"/>
                    <a:pt x="0" y="1743"/>
                  </a:cubicBezTo>
                  <a:lnTo>
                    <a:pt x="0" y="2932"/>
                  </a:lnTo>
                  <a:lnTo>
                    <a:pt x="181" y="2932"/>
                  </a:lnTo>
                  <a:lnTo>
                    <a:pt x="181" y="1743"/>
                  </a:lnTo>
                  <a:cubicBezTo>
                    <a:pt x="181" y="886"/>
                    <a:pt x="872" y="180"/>
                    <a:pt x="1729" y="180"/>
                  </a:cubicBezTo>
                  <a:cubicBezTo>
                    <a:pt x="2586" y="180"/>
                    <a:pt x="3290" y="886"/>
                    <a:pt x="3290" y="1743"/>
                  </a:cubicBezTo>
                  <a:lnTo>
                    <a:pt x="3290" y="5074"/>
                  </a:lnTo>
                  <a:lnTo>
                    <a:pt x="3471" y="5074"/>
                  </a:lnTo>
                  <a:lnTo>
                    <a:pt x="3471" y="1743"/>
                  </a:lnTo>
                  <a:cubicBezTo>
                    <a:pt x="3471" y="775"/>
                    <a:pt x="2697" y="1"/>
                    <a:pt x="1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4711000" y="3811600"/>
              <a:ext cx="86800" cy="126850"/>
            </a:xfrm>
            <a:custGeom>
              <a:avLst/>
              <a:gdLst/>
              <a:ahLst/>
              <a:cxnLst/>
              <a:rect l="l" t="t" r="r" b="b"/>
              <a:pathLst>
                <a:path w="3472" h="5074" extrusionOk="0">
                  <a:moveTo>
                    <a:pt x="1743" y="1"/>
                  </a:moveTo>
                  <a:cubicBezTo>
                    <a:pt x="775" y="1"/>
                    <a:pt x="1" y="775"/>
                    <a:pt x="1" y="1743"/>
                  </a:cubicBezTo>
                  <a:lnTo>
                    <a:pt x="1" y="5074"/>
                  </a:lnTo>
                  <a:lnTo>
                    <a:pt x="181" y="5074"/>
                  </a:lnTo>
                  <a:lnTo>
                    <a:pt x="181" y="1743"/>
                  </a:lnTo>
                  <a:cubicBezTo>
                    <a:pt x="181" y="886"/>
                    <a:pt x="886" y="180"/>
                    <a:pt x="1743" y="180"/>
                  </a:cubicBezTo>
                  <a:cubicBezTo>
                    <a:pt x="2600" y="180"/>
                    <a:pt x="3291" y="886"/>
                    <a:pt x="3291" y="1743"/>
                  </a:cubicBezTo>
                  <a:lnTo>
                    <a:pt x="3291" y="2932"/>
                  </a:lnTo>
                  <a:lnTo>
                    <a:pt x="3471" y="2932"/>
                  </a:lnTo>
                  <a:lnTo>
                    <a:pt x="3471" y="1743"/>
                  </a:lnTo>
                  <a:cubicBezTo>
                    <a:pt x="3471" y="775"/>
                    <a:pt x="2697" y="1"/>
                    <a:pt x="1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4561025" y="3811600"/>
              <a:ext cx="86775" cy="126850"/>
            </a:xfrm>
            <a:custGeom>
              <a:avLst/>
              <a:gdLst/>
              <a:ahLst/>
              <a:cxnLst/>
              <a:rect l="l" t="t" r="r" b="b"/>
              <a:pathLst>
                <a:path w="3471" h="5074" extrusionOk="0">
                  <a:moveTo>
                    <a:pt x="1729" y="1"/>
                  </a:moveTo>
                  <a:cubicBezTo>
                    <a:pt x="775" y="1"/>
                    <a:pt x="0" y="775"/>
                    <a:pt x="0" y="1743"/>
                  </a:cubicBezTo>
                  <a:lnTo>
                    <a:pt x="0" y="2932"/>
                  </a:lnTo>
                  <a:lnTo>
                    <a:pt x="181" y="2932"/>
                  </a:lnTo>
                  <a:lnTo>
                    <a:pt x="181" y="1743"/>
                  </a:lnTo>
                  <a:cubicBezTo>
                    <a:pt x="181" y="886"/>
                    <a:pt x="872" y="180"/>
                    <a:pt x="1729" y="180"/>
                  </a:cubicBezTo>
                  <a:cubicBezTo>
                    <a:pt x="2586" y="180"/>
                    <a:pt x="3290" y="886"/>
                    <a:pt x="3290" y="1743"/>
                  </a:cubicBezTo>
                  <a:lnTo>
                    <a:pt x="3290" y="5074"/>
                  </a:lnTo>
                  <a:lnTo>
                    <a:pt x="3471" y="5074"/>
                  </a:lnTo>
                  <a:lnTo>
                    <a:pt x="3471" y="1743"/>
                  </a:lnTo>
                  <a:cubicBezTo>
                    <a:pt x="3471" y="775"/>
                    <a:pt x="2697" y="1"/>
                    <a:pt x="1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4580375" y="3835450"/>
              <a:ext cx="47725" cy="103000"/>
            </a:xfrm>
            <a:custGeom>
              <a:avLst/>
              <a:gdLst/>
              <a:ahLst/>
              <a:cxnLst/>
              <a:rect l="l" t="t" r="r" b="b"/>
              <a:pathLst>
                <a:path w="1909" h="4120" extrusionOk="0">
                  <a:moveTo>
                    <a:pt x="955" y="0"/>
                  </a:moveTo>
                  <a:cubicBezTo>
                    <a:pt x="430" y="0"/>
                    <a:pt x="1" y="429"/>
                    <a:pt x="1" y="955"/>
                  </a:cubicBezTo>
                  <a:lnTo>
                    <a:pt x="1" y="1576"/>
                  </a:lnTo>
                  <a:lnTo>
                    <a:pt x="181" y="1576"/>
                  </a:lnTo>
                  <a:lnTo>
                    <a:pt x="181" y="955"/>
                  </a:lnTo>
                  <a:cubicBezTo>
                    <a:pt x="181" y="525"/>
                    <a:pt x="526" y="180"/>
                    <a:pt x="955" y="180"/>
                  </a:cubicBezTo>
                  <a:cubicBezTo>
                    <a:pt x="1383" y="180"/>
                    <a:pt x="1729" y="525"/>
                    <a:pt x="1729" y="955"/>
                  </a:cubicBezTo>
                  <a:lnTo>
                    <a:pt x="1729" y="4120"/>
                  </a:lnTo>
                  <a:lnTo>
                    <a:pt x="1908" y="4120"/>
                  </a:lnTo>
                  <a:lnTo>
                    <a:pt x="1908" y="955"/>
                  </a:lnTo>
                  <a:cubicBezTo>
                    <a:pt x="1908" y="429"/>
                    <a:pt x="1480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4730375" y="3835450"/>
              <a:ext cx="48075" cy="103000"/>
            </a:xfrm>
            <a:custGeom>
              <a:avLst/>
              <a:gdLst/>
              <a:ahLst/>
              <a:cxnLst/>
              <a:rect l="l" t="t" r="r" b="b"/>
              <a:pathLst>
                <a:path w="1923" h="4120" extrusionOk="0">
                  <a:moveTo>
                    <a:pt x="968" y="0"/>
                  </a:moveTo>
                  <a:cubicBezTo>
                    <a:pt x="429" y="0"/>
                    <a:pt x="0" y="429"/>
                    <a:pt x="0" y="955"/>
                  </a:cubicBezTo>
                  <a:lnTo>
                    <a:pt x="0" y="4120"/>
                  </a:lnTo>
                  <a:lnTo>
                    <a:pt x="194" y="4120"/>
                  </a:lnTo>
                  <a:lnTo>
                    <a:pt x="194" y="955"/>
                  </a:lnTo>
                  <a:cubicBezTo>
                    <a:pt x="194" y="525"/>
                    <a:pt x="540" y="180"/>
                    <a:pt x="968" y="180"/>
                  </a:cubicBezTo>
                  <a:cubicBezTo>
                    <a:pt x="1382" y="180"/>
                    <a:pt x="1729" y="525"/>
                    <a:pt x="1729" y="955"/>
                  </a:cubicBezTo>
                  <a:lnTo>
                    <a:pt x="1729" y="1576"/>
                  </a:lnTo>
                  <a:lnTo>
                    <a:pt x="1922" y="1576"/>
                  </a:lnTo>
                  <a:lnTo>
                    <a:pt x="1922" y="955"/>
                  </a:lnTo>
                  <a:cubicBezTo>
                    <a:pt x="1922" y="429"/>
                    <a:pt x="1493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4695125" y="3732450"/>
              <a:ext cx="47700" cy="206000"/>
            </a:xfrm>
            <a:custGeom>
              <a:avLst/>
              <a:gdLst/>
              <a:ahLst/>
              <a:cxnLst/>
              <a:rect l="l" t="t" r="r" b="b"/>
              <a:pathLst>
                <a:path w="1908" h="8240" extrusionOk="0">
                  <a:moveTo>
                    <a:pt x="954" y="1"/>
                  </a:moveTo>
                  <a:cubicBezTo>
                    <a:pt x="429" y="1"/>
                    <a:pt x="0" y="430"/>
                    <a:pt x="0" y="955"/>
                  </a:cubicBezTo>
                  <a:lnTo>
                    <a:pt x="0" y="8240"/>
                  </a:lnTo>
                  <a:lnTo>
                    <a:pt x="180" y="8240"/>
                  </a:lnTo>
                  <a:lnTo>
                    <a:pt x="180" y="955"/>
                  </a:lnTo>
                  <a:cubicBezTo>
                    <a:pt x="180" y="526"/>
                    <a:pt x="525" y="181"/>
                    <a:pt x="954" y="181"/>
                  </a:cubicBezTo>
                  <a:cubicBezTo>
                    <a:pt x="1382" y="181"/>
                    <a:pt x="1729" y="526"/>
                    <a:pt x="1729" y="955"/>
                  </a:cubicBezTo>
                  <a:lnTo>
                    <a:pt x="1908" y="955"/>
                  </a:lnTo>
                  <a:cubicBezTo>
                    <a:pt x="1908" y="430"/>
                    <a:pt x="1480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4615975" y="3732450"/>
              <a:ext cx="47725" cy="206000"/>
            </a:xfrm>
            <a:custGeom>
              <a:avLst/>
              <a:gdLst/>
              <a:ahLst/>
              <a:cxnLst/>
              <a:rect l="l" t="t" r="r" b="b"/>
              <a:pathLst>
                <a:path w="1909" h="8240" extrusionOk="0">
                  <a:moveTo>
                    <a:pt x="954" y="1"/>
                  </a:moveTo>
                  <a:cubicBezTo>
                    <a:pt x="429" y="1"/>
                    <a:pt x="1" y="430"/>
                    <a:pt x="1" y="955"/>
                  </a:cubicBezTo>
                  <a:lnTo>
                    <a:pt x="180" y="955"/>
                  </a:lnTo>
                  <a:cubicBezTo>
                    <a:pt x="180" y="526"/>
                    <a:pt x="526" y="181"/>
                    <a:pt x="954" y="181"/>
                  </a:cubicBezTo>
                  <a:cubicBezTo>
                    <a:pt x="1383" y="181"/>
                    <a:pt x="1728" y="526"/>
                    <a:pt x="1728" y="955"/>
                  </a:cubicBezTo>
                  <a:lnTo>
                    <a:pt x="1728" y="8240"/>
                  </a:lnTo>
                  <a:lnTo>
                    <a:pt x="1909" y="8240"/>
                  </a:lnTo>
                  <a:lnTo>
                    <a:pt x="1909" y="955"/>
                  </a:lnTo>
                  <a:cubicBezTo>
                    <a:pt x="1909" y="430"/>
                    <a:pt x="1480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4677150" y="3756325"/>
              <a:ext cx="4525" cy="9000"/>
            </a:xfrm>
            <a:custGeom>
              <a:avLst/>
              <a:gdLst/>
              <a:ahLst/>
              <a:cxnLst/>
              <a:rect l="l" t="t" r="r" b="b"/>
              <a:pathLst>
                <a:path w="181" h="360" extrusionOk="0">
                  <a:moveTo>
                    <a:pt x="0" y="0"/>
                  </a:moveTo>
                  <a:lnTo>
                    <a:pt x="0" y="359"/>
                  </a:lnTo>
                  <a:lnTo>
                    <a:pt x="180" y="35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4677150" y="3732450"/>
              <a:ext cx="4525" cy="11775"/>
            </a:xfrm>
            <a:custGeom>
              <a:avLst/>
              <a:gdLst/>
              <a:ahLst/>
              <a:cxnLst/>
              <a:rect l="l" t="t" r="r" b="b"/>
              <a:pathLst>
                <a:path w="181" h="471" extrusionOk="0">
                  <a:moveTo>
                    <a:pt x="0" y="1"/>
                  </a:moveTo>
                  <a:lnTo>
                    <a:pt x="0" y="471"/>
                  </a:lnTo>
                  <a:lnTo>
                    <a:pt x="180" y="47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4677150" y="3711375"/>
              <a:ext cx="4525" cy="9350"/>
            </a:xfrm>
            <a:custGeom>
              <a:avLst/>
              <a:gdLst/>
              <a:ahLst/>
              <a:cxnLst/>
              <a:rect l="l" t="t" r="r" b="b"/>
              <a:pathLst>
                <a:path w="181" h="374" extrusionOk="0">
                  <a:moveTo>
                    <a:pt x="0" y="1"/>
                  </a:moveTo>
                  <a:lnTo>
                    <a:pt x="0" y="374"/>
                  </a:lnTo>
                  <a:lnTo>
                    <a:pt x="180" y="374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4793275" y="3921150"/>
              <a:ext cx="4525" cy="9000"/>
            </a:xfrm>
            <a:custGeom>
              <a:avLst/>
              <a:gdLst/>
              <a:ahLst/>
              <a:cxnLst/>
              <a:rect l="l" t="t" r="r" b="b"/>
              <a:pathLst>
                <a:path w="181" h="360" extrusionOk="0">
                  <a:moveTo>
                    <a:pt x="0" y="0"/>
                  </a:moveTo>
                  <a:lnTo>
                    <a:pt x="0" y="360"/>
                  </a:lnTo>
                  <a:lnTo>
                    <a:pt x="180" y="36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4793275" y="3893850"/>
              <a:ext cx="4525" cy="9350"/>
            </a:xfrm>
            <a:custGeom>
              <a:avLst/>
              <a:gdLst/>
              <a:ahLst/>
              <a:cxnLst/>
              <a:rect l="l" t="t" r="r" b="b"/>
              <a:pathLst>
                <a:path w="181" h="374" extrusionOk="0">
                  <a:moveTo>
                    <a:pt x="0" y="1"/>
                  </a:moveTo>
                  <a:lnTo>
                    <a:pt x="0" y="374"/>
                  </a:lnTo>
                  <a:lnTo>
                    <a:pt x="180" y="374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4738325" y="3781525"/>
              <a:ext cx="4500" cy="9375"/>
            </a:xfrm>
            <a:custGeom>
              <a:avLst/>
              <a:gdLst/>
              <a:ahLst/>
              <a:cxnLst/>
              <a:rect l="l" t="t" r="r" b="b"/>
              <a:pathLst>
                <a:path w="180" h="375" extrusionOk="0">
                  <a:moveTo>
                    <a:pt x="1" y="1"/>
                  </a:moveTo>
                  <a:lnTo>
                    <a:pt x="1" y="374"/>
                  </a:lnTo>
                  <a:lnTo>
                    <a:pt x="180" y="374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4738325" y="3765300"/>
              <a:ext cx="4500" cy="9350"/>
            </a:xfrm>
            <a:custGeom>
              <a:avLst/>
              <a:gdLst/>
              <a:ahLst/>
              <a:cxnLst/>
              <a:rect l="l" t="t" r="r" b="b"/>
              <a:pathLst>
                <a:path w="180" h="374" extrusionOk="0">
                  <a:moveTo>
                    <a:pt x="1" y="0"/>
                  </a:moveTo>
                  <a:lnTo>
                    <a:pt x="1" y="373"/>
                  </a:lnTo>
                  <a:lnTo>
                    <a:pt x="180" y="37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4615975" y="3781525"/>
              <a:ext cx="4525" cy="9375"/>
            </a:xfrm>
            <a:custGeom>
              <a:avLst/>
              <a:gdLst/>
              <a:ahLst/>
              <a:cxnLst/>
              <a:rect l="l" t="t" r="r" b="b"/>
              <a:pathLst>
                <a:path w="181" h="375" extrusionOk="0">
                  <a:moveTo>
                    <a:pt x="1" y="1"/>
                  </a:moveTo>
                  <a:lnTo>
                    <a:pt x="1" y="374"/>
                  </a:lnTo>
                  <a:lnTo>
                    <a:pt x="180" y="374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4615975" y="3765300"/>
              <a:ext cx="4525" cy="9350"/>
            </a:xfrm>
            <a:custGeom>
              <a:avLst/>
              <a:gdLst/>
              <a:ahLst/>
              <a:cxnLst/>
              <a:rect l="l" t="t" r="r" b="b"/>
              <a:pathLst>
                <a:path w="181" h="374" extrusionOk="0">
                  <a:moveTo>
                    <a:pt x="1" y="0"/>
                  </a:moveTo>
                  <a:lnTo>
                    <a:pt x="1" y="373"/>
                  </a:lnTo>
                  <a:lnTo>
                    <a:pt x="180" y="37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4561025" y="3921150"/>
              <a:ext cx="4525" cy="9000"/>
            </a:xfrm>
            <a:custGeom>
              <a:avLst/>
              <a:gdLst/>
              <a:ahLst/>
              <a:cxnLst/>
              <a:rect l="l" t="t" r="r" b="b"/>
              <a:pathLst>
                <a:path w="181" h="360" extrusionOk="0">
                  <a:moveTo>
                    <a:pt x="0" y="0"/>
                  </a:moveTo>
                  <a:lnTo>
                    <a:pt x="0" y="360"/>
                  </a:lnTo>
                  <a:lnTo>
                    <a:pt x="181" y="3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4561025" y="3893850"/>
              <a:ext cx="4525" cy="9350"/>
            </a:xfrm>
            <a:custGeom>
              <a:avLst/>
              <a:gdLst/>
              <a:ahLst/>
              <a:cxnLst/>
              <a:rect l="l" t="t" r="r" b="b"/>
              <a:pathLst>
                <a:path w="181" h="374" extrusionOk="0">
                  <a:moveTo>
                    <a:pt x="0" y="1"/>
                  </a:moveTo>
                  <a:lnTo>
                    <a:pt x="0" y="374"/>
                  </a:lnTo>
                  <a:lnTo>
                    <a:pt x="181" y="374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20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0"/>
          <p:cNvSpPr txBox="1">
            <a:spLocks noGrp="1"/>
          </p:cNvSpPr>
          <p:nvPr>
            <p:ph type="subTitle" idx="1"/>
          </p:nvPr>
        </p:nvSpPr>
        <p:spPr>
          <a:xfrm>
            <a:off x="2075300" y="1720849"/>
            <a:ext cx="5992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0"/>
          <p:cNvSpPr txBox="1">
            <a:spLocks noGrp="1"/>
          </p:cNvSpPr>
          <p:nvPr>
            <p:ph type="subTitle" idx="2"/>
          </p:nvPr>
        </p:nvSpPr>
        <p:spPr>
          <a:xfrm>
            <a:off x="2075300" y="2877725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20"/>
          <p:cNvSpPr txBox="1">
            <a:spLocks noGrp="1"/>
          </p:cNvSpPr>
          <p:nvPr>
            <p:ph type="subTitle" idx="3"/>
          </p:nvPr>
        </p:nvSpPr>
        <p:spPr>
          <a:xfrm>
            <a:off x="2075300" y="4031300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0"/>
          <p:cNvSpPr txBox="1">
            <a:spLocks noGrp="1"/>
          </p:cNvSpPr>
          <p:nvPr>
            <p:ph type="subTitle" idx="4"/>
          </p:nvPr>
        </p:nvSpPr>
        <p:spPr>
          <a:xfrm>
            <a:off x="2075300" y="1207475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4" name="Google Shape;714;p20"/>
          <p:cNvSpPr txBox="1">
            <a:spLocks noGrp="1"/>
          </p:cNvSpPr>
          <p:nvPr>
            <p:ph type="subTitle" idx="5"/>
          </p:nvPr>
        </p:nvSpPr>
        <p:spPr>
          <a:xfrm>
            <a:off x="2075300" y="2362700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5" name="Google Shape;715;p20"/>
          <p:cNvSpPr txBox="1">
            <a:spLocks noGrp="1"/>
          </p:cNvSpPr>
          <p:nvPr>
            <p:ph type="subTitle" idx="6"/>
          </p:nvPr>
        </p:nvSpPr>
        <p:spPr>
          <a:xfrm>
            <a:off x="2075300" y="3517925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16" name="Google Shape;716;p20"/>
          <p:cNvGrpSpPr/>
          <p:nvPr/>
        </p:nvGrpSpPr>
        <p:grpSpPr>
          <a:xfrm>
            <a:off x="5352956" y="-161925"/>
            <a:ext cx="3715844" cy="5857875"/>
            <a:chOff x="5352956" y="-161925"/>
            <a:chExt cx="3715844" cy="5857875"/>
          </a:xfrm>
        </p:grpSpPr>
        <p:sp>
          <p:nvSpPr>
            <p:cNvPr id="717" name="Google Shape;717;p20"/>
            <p:cNvSpPr/>
            <p:nvPr/>
          </p:nvSpPr>
          <p:spPr>
            <a:xfrm>
              <a:off x="5486400" y="-85725"/>
              <a:ext cx="3547500" cy="5524500"/>
            </a:xfrm>
            <a:custGeom>
              <a:avLst/>
              <a:gdLst/>
              <a:ahLst/>
              <a:cxnLst/>
              <a:rect l="l" t="t" r="r" b="b"/>
              <a:pathLst>
                <a:path w="141900" h="220980" extrusionOk="0">
                  <a:moveTo>
                    <a:pt x="130302" y="220980"/>
                  </a:moveTo>
                  <a:cubicBezTo>
                    <a:pt x="131445" y="205740"/>
                    <a:pt x="138621" y="151384"/>
                    <a:pt x="137160" y="129540"/>
                  </a:cubicBezTo>
                  <a:cubicBezTo>
                    <a:pt x="135700" y="107696"/>
                    <a:pt x="121095" y="107950"/>
                    <a:pt x="121539" y="89916"/>
                  </a:cubicBezTo>
                  <a:cubicBezTo>
                    <a:pt x="121984" y="71882"/>
                    <a:pt x="149543" y="33909"/>
                    <a:pt x="139827" y="21336"/>
                  </a:cubicBezTo>
                  <a:cubicBezTo>
                    <a:pt x="130112" y="8763"/>
                    <a:pt x="86551" y="18034"/>
                    <a:pt x="63246" y="14478"/>
                  </a:cubicBezTo>
                  <a:cubicBezTo>
                    <a:pt x="39942" y="10922"/>
                    <a:pt x="10541" y="241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" name="Google Shape;718;p20"/>
            <p:cNvSpPr/>
            <p:nvPr/>
          </p:nvSpPr>
          <p:spPr>
            <a:xfrm>
              <a:off x="8010525" y="-161925"/>
              <a:ext cx="1058275" cy="5857875"/>
            </a:xfrm>
            <a:custGeom>
              <a:avLst/>
              <a:gdLst/>
              <a:ahLst/>
              <a:cxnLst/>
              <a:rect l="l" t="t" r="r" b="b"/>
              <a:pathLst>
                <a:path w="42331" h="234315" extrusionOk="0">
                  <a:moveTo>
                    <a:pt x="32004" y="0"/>
                  </a:moveTo>
                  <a:cubicBezTo>
                    <a:pt x="30036" y="6223"/>
                    <a:pt x="18479" y="16447"/>
                    <a:pt x="20193" y="37338"/>
                  </a:cubicBezTo>
                  <a:cubicBezTo>
                    <a:pt x="21908" y="58230"/>
                    <a:pt x="41974" y="100648"/>
                    <a:pt x="42291" y="125349"/>
                  </a:cubicBezTo>
                  <a:cubicBezTo>
                    <a:pt x="42609" y="150051"/>
                    <a:pt x="29147" y="167386"/>
                    <a:pt x="22098" y="185547"/>
                  </a:cubicBezTo>
                  <a:cubicBezTo>
                    <a:pt x="15050" y="203708"/>
                    <a:pt x="3683" y="226187"/>
                    <a:pt x="0" y="23431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19" name="Google Shape;719;p20"/>
            <p:cNvGrpSpPr/>
            <p:nvPr/>
          </p:nvGrpSpPr>
          <p:grpSpPr>
            <a:xfrm rot="-9477154">
              <a:off x="5431073" y="-60784"/>
              <a:ext cx="591697" cy="531476"/>
              <a:chOff x="9501525" y="2396425"/>
              <a:chExt cx="98500" cy="88475"/>
            </a:xfrm>
          </p:grpSpPr>
          <p:sp>
            <p:nvSpPr>
              <p:cNvPr id="720" name="Google Shape;720;p20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0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0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0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0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0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0"/>
              <p:cNvSpPr/>
              <p:nvPr/>
            </p:nvSpPr>
            <p:spPr>
              <a:xfrm>
                <a:off x="9556825" y="2401250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0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0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0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0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0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0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0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0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0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20"/>
            <p:cNvGrpSpPr/>
            <p:nvPr/>
          </p:nvGrpSpPr>
          <p:grpSpPr>
            <a:xfrm rot="-3869572">
              <a:off x="8363352" y="3392542"/>
              <a:ext cx="591700" cy="531478"/>
              <a:chOff x="9501525" y="2396425"/>
              <a:chExt cx="98500" cy="88475"/>
            </a:xfrm>
          </p:grpSpPr>
          <p:sp>
            <p:nvSpPr>
              <p:cNvPr id="738" name="Google Shape;738;p20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0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0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0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0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0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0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0"/>
              <p:cNvSpPr/>
              <p:nvPr/>
            </p:nvSpPr>
            <p:spPr>
              <a:xfrm>
                <a:off x="9556825" y="2401250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0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0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0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0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23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0" name="Google Shape;880;p23"/>
          <p:cNvGrpSpPr/>
          <p:nvPr/>
        </p:nvGrpSpPr>
        <p:grpSpPr>
          <a:xfrm>
            <a:off x="6230625" y="0"/>
            <a:ext cx="2913375" cy="5143500"/>
            <a:chOff x="198775" y="0"/>
            <a:chExt cx="2913375" cy="5143500"/>
          </a:xfrm>
        </p:grpSpPr>
        <p:cxnSp>
          <p:nvCxnSpPr>
            <p:cNvPr id="881" name="Google Shape;881;p23"/>
            <p:cNvCxnSpPr/>
            <p:nvPr/>
          </p:nvCxnSpPr>
          <p:spPr>
            <a:xfrm>
              <a:off x="1987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23"/>
            <p:cNvCxnSpPr/>
            <p:nvPr/>
          </p:nvCxnSpPr>
          <p:spPr>
            <a:xfrm>
              <a:off x="40687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23"/>
            <p:cNvCxnSpPr/>
            <p:nvPr/>
          </p:nvCxnSpPr>
          <p:spPr>
            <a:xfrm>
              <a:off x="6149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3"/>
            <p:cNvCxnSpPr/>
            <p:nvPr/>
          </p:nvCxnSpPr>
          <p:spPr>
            <a:xfrm>
              <a:off x="8230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23"/>
            <p:cNvCxnSpPr/>
            <p:nvPr/>
          </p:nvCxnSpPr>
          <p:spPr>
            <a:xfrm>
              <a:off x="103116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23"/>
            <p:cNvCxnSpPr/>
            <p:nvPr/>
          </p:nvCxnSpPr>
          <p:spPr>
            <a:xfrm>
              <a:off x="123926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23"/>
            <p:cNvCxnSpPr/>
            <p:nvPr/>
          </p:nvCxnSpPr>
          <p:spPr>
            <a:xfrm>
              <a:off x="144736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23"/>
            <p:cNvCxnSpPr/>
            <p:nvPr/>
          </p:nvCxnSpPr>
          <p:spPr>
            <a:xfrm>
              <a:off x="16554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3"/>
            <p:cNvCxnSpPr/>
            <p:nvPr/>
          </p:nvCxnSpPr>
          <p:spPr>
            <a:xfrm>
              <a:off x="186356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3"/>
            <p:cNvCxnSpPr/>
            <p:nvPr/>
          </p:nvCxnSpPr>
          <p:spPr>
            <a:xfrm>
              <a:off x="207165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3"/>
            <p:cNvCxnSpPr/>
            <p:nvPr/>
          </p:nvCxnSpPr>
          <p:spPr>
            <a:xfrm>
              <a:off x="227975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3"/>
            <p:cNvCxnSpPr/>
            <p:nvPr/>
          </p:nvCxnSpPr>
          <p:spPr>
            <a:xfrm>
              <a:off x="248785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3"/>
            <p:cNvCxnSpPr/>
            <p:nvPr/>
          </p:nvCxnSpPr>
          <p:spPr>
            <a:xfrm>
              <a:off x="26959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23"/>
            <p:cNvCxnSpPr/>
            <p:nvPr/>
          </p:nvCxnSpPr>
          <p:spPr>
            <a:xfrm>
              <a:off x="290405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23"/>
            <p:cNvCxnSpPr/>
            <p:nvPr/>
          </p:nvCxnSpPr>
          <p:spPr>
            <a:xfrm>
              <a:off x="31121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6" name="Google Shape;896;p23"/>
          <p:cNvSpPr txBox="1">
            <a:spLocks noGrp="1"/>
          </p:cNvSpPr>
          <p:nvPr>
            <p:ph type="title"/>
          </p:nvPr>
        </p:nvSpPr>
        <p:spPr>
          <a:xfrm>
            <a:off x="713225" y="539488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23"/>
          <p:cNvSpPr txBox="1">
            <a:spLocks noGrp="1"/>
          </p:cNvSpPr>
          <p:nvPr>
            <p:ph type="subTitle" idx="1"/>
          </p:nvPr>
        </p:nvSpPr>
        <p:spPr>
          <a:xfrm>
            <a:off x="713225" y="1476163"/>
            <a:ext cx="44481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23"/>
          <p:cNvSpPr txBox="1"/>
          <p:nvPr/>
        </p:nvSpPr>
        <p:spPr>
          <a:xfrm>
            <a:off x="713225" y="3766800"/>
            <a:ext cx="4491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9" name="Google Shape;899;p23"/>
          <p:cNvSpPr>
            <a:spLocks noGrp="1"/>
          </p:cNvSpPr>
          <p:nvPr>
            <p:ph type="pic" idx="2"/>
          </p:nvPr>
        </p:nvSpPr>
        <p:spPr>
          <a:xfrm>
            <a:off x="5516825" y="539775"/>
            <a:ext cx="3246600" cy="4603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00" name="Google Shape;900;p23"/>
          <p:cNvGrpSpPr/>
          <p:nvPr/>
        </p:nvGrpSpPr>
        <p:grpSpPr>
          <a:xfrm>
            <a:off x="-115878" y="3956628"/>
            <a:ext cx="5526478" cy="1291847"/>
            <a:chOff x="-115878" y="3956628"/>
            <a:chExt cx="5526478" cy="1291847"/>
          </a:xfrm>
        </p:grpSpPr>
        <p:sp>
          <p:nvSpPr>
            <p:cNvPr id="901" name="Google Shape;901;p23"/>
            <p:cNvSpPr/>
            <p:nvPr/>
          </p:nvSpPr>
          <p:spPr>
            <a:xfrm>
              <a:off x="-115875" y="4485675"/>
              <a:ext cx="5526475" cy="762800"/>
            </a:xfrm>
            <a:custGeom>
              <a:avLst/>
              <a:gdLst/>
              <a:ahLst/>
              <a:cxnLst/>
              <a:rect l="l" t="t" r="r" b="b"/>
              <a:pathLst>
                <a:path w="221059" h="30512" extrusionOk="0">
                  <a:moveTo>
                    <a:pt x="0" y="0"/>
                  </a:moveTo>
                  <a:cubicBezTo>
                    <a:pt x="5588" y="3366"/>
                    <a:pt x="17780" y="17844"/>
                    <a:pt x="33528" y="20193"/>
                  </a:cubicBezTo>
                  <a:cubicBezTo>
                    <a:pt x="49276" y="22543"/>
                    <a:pt x="84900" y="12383"/>
                    <a:pt x="94488" y="14097"/>
                  </a:cubicBezTo>
                  <a:cubicBezTo>
                    <a:pt x="104077" y="15812"/>
                    <a:pt x="69964" y="31311"/>
                    <a:pt x="91059" y="30480"/>
                  </a:cubicBezTo>
                  <a:cubicBezTo>
                    <a:pt x="112154" y="29649"/>
                    <a:pt x="199392" y="12671"/>
                    <a:pt x="221059" y="910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02" name="Google Shape;902;p23"/>
            <p:cNvGrpSpPr/>
            <p:nvPr/>
          </p:nvGrpSpPr>
          <p:grpSpPr>
            <a:xfrm rot="-2134197">
              <a:off x="-16503" y="4079137"/>
              <a:ext cx="591698" cy="531477"/>
              <a:chOff x="9501525" y="2396425"/>
              <a:chExt cx="98500" cy="88475"/>
            </a:xfrm>
          </p:grpSpPr>
          <p:sp>
            <p:nvSpPr>
              <p:cNvPr id="903" name="Google Shape;903;p23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3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3"/>
              <p:cNvSpPr/>
              <p:nvPr/>
            </p:nvSpPr>
            <p:spPr>
              <a:xfrm>
                <a:off x="9556825" y="2401250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3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3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3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3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3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3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3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3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3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Google Shape;921;p24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2" name="Google Shape;922;p24"/>
          <p:cNvGrpSpPr/>
          <p:nvPr/>
        </p:nvGrpSpPr>
        <p:grpSpPr>
          <a:xfrm>
            <a:off x="-230268" y="3631041"/>
            <a:ext cx="2110247" cy="2111295"/>
            <a:chOff x="6386725" y="3435975"/>
            <a:chExt cx="759300" cy="759650"/>
          </a:xfrm>
        </p:grpSpPr>
        <p:sp>
          <p:nvSpPr>
            <p:cNvPr id="923" name="Google Shape;923;p24"/>
            <p:cNvSpPr/>
            <p:nvPr/>
          </p:nvSpPr>
          <p:spPr>
            <a:xfrm>
              <a:off x="6539825" y="3589100"/>
              <a:ext cx="453100" cy="453075"/>
            </a:xfrm>
            <a:custGeom>
              <a:avLst/>
              <a:gdLst/>
              <a:ahLst/>
              <a:cxnLst/>
              <a:rect l="l" t="t" r="r" b="b"/>
              <a:pathLst>
                <a:path w="18124" h="18123" extrusionOk="0">
                  <a:moveTo>
                    <a:pt x="9055" y="152"/>
                  </a:moveTo>
                  <a:lnTo>
                    <a:pt x="17957" y="9054"/>
                  </a:lnTo>
                  <a:lnTo>
                    <a:pt x="9055" y="17957"/>
                  </a:lnTo>
                  <a:lnTo>
                    <a:pt x="152" y="9054"/>
                  </a:lnTo>
                  <a:lnTo>
                    <a:pt x="9055" y="152"/>
                  </a:lnTo>
                  <a:close/>
                  <a:moveTo>
                    <a:pt x="9055" y="0"/>
                  </a:moveTo>
                  <a:lnTo>
                    <a:pt x="1" y="9054"/>
                  </a:lnTo>
                  <a:lnTo>
                    <a:pt x="9055" y="18123"/>
                  </a:lnTo>
                  <a:lnTo>
                    <a:pt x="18123" y="9054"/>
                  </a:lnTo>
                  <a:lnTo>
                    <a:pt x="90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989100" y="3814075"/>
              <a:ext cx="120975" cy="2775"/>
            </a:xfrm>
            <a:custGeom>
              <a:avLst/>
              <a:gdLst/>
              <a:ahLst/>
              <a:cxnLst/>
              <a:rect l="l" t="t" r="r" b="b"/>
              <a:pathLst>
                <a:path w="4839" h="111" extrusionOk="0">
                  <a:moveTo>
                    <a:pt x="1" y="0"/>
                  </a:moveTo>
                  <a:lnTo>
                    <a:pt x="1" y="111"/>
                  </a:lnTo>
                  <a:lnTo>
                    <a:pt x="4839" y="111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969400" y="3835850"/>
              <a:ext cx="107500" cy="2800"/>
            </a:xfrm>
            <a:custGeom>
              <a:avLst/>
              <a:gdLst/>
              <a:ahLst/>
              <a:cxnLst/>
              <a:rect l="l" t="t" r="r" b="b"/>
              <a:pathLst>
                <a:path w="4300" h="112" extrusionOk="0">
                  <a:moveTo>
                    <a:pt x="0" y="1"/>
                  </a:moveTo>
                  <a:lnTo>
                    <a:pt x="0" y="111"/>
                  </a:lnTo>
                  <a:lnTo>
                    <a:pt x="4300" y="111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6950025" y="3854850"/>
              <a:ext cx="99575" cy="2775"/>
            </a:xfrm>
            <a:custGeom>
              <a:avLst/>
              <a:gdLst/>
              <a:ahLst/>
              <a:cxnLst/>
              <a:rect l="l" t="t" r="r" b="b"/>
              <a:pathLst>
                <a:path w="3983" h="111" extrusionOk="0">
                  <a:moveTo>
                    <a:pt x="1" y="0"/>
                  </a:moveTo>
                  <a:lnTo>
                    <a:pt x="1" y="111"/>
                  </a:lnTo>
                  <a:lnTo>
                    <a:pt x="3982" y="111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6969400" y="3792625"/>
              <a:ext cx="107500" cy="2800"/>
            </a:xfrm>
            <a:custGeom>
              <a:avLst/>
              <a:gdLst/>
              <a:ahLst/>
              <a:cxnLst/>
              <a:rect l="l" t="t" r="r" b="b"/>
              <a:pathLst>
                <a:path w="4300" h="112" extrusionOk="0">
                  <a:moveTo>
                    <a:pt x="0" y="1"/>
                  </a:moveTo>
                  <a:lnTo>
                    <a:pt x="0" y="112"/>
                  </a:lnTo>
                  <a:lnTo>
                    <a:pt x="4300" y="112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6950025" y="3773650"/>
              <a:ext cx="99575" cy="2775"/>
            </a:xfrm>
            <a:custGeom>
              <a:avLst/>
              <a:gdLst/>
              <a:ahLst/>
              <a:cxnLst/>
              <a:rect l="l" t="t" r="r" b="b"/>
              <a:pathLst>
                <a:path w="3983" h="111" extrusionOk="0">
                  <a:moveTo>
                    <a:pt x="1" y="0"/>
                  </a:moveTo>
                  <a:lnTo>
                    <a:pt x="1" y="111"/>
                  </a:lnTo>
                  <a:lnTo>
                    <a:pt x="3982" y="111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7126300" y="3813050"/>
              <a:ext cx="4850" cy="5175"/>
            </a:xfrm>
            <a:custGeom>
              <a:avLst/>
              <a:gdLst/>
              <a:ahLst/>
              <a:cxnLst/>
              <a:rect l="l" t="t" r="r" b="b"/>
              <a:pathLst>
                <a:path w="194" h="207" extrusionOk="0">
                  <a:moveTo>
                    <a:pt x="97" y="0"/>
                  </a:moveTo>
                  <a:cubicBezTo>
                    <a:pt x="42" y="0"/>
                    <a:pt x="0" y="41"/>
                    <a:pt x="0" y="96"/>
                  </a:cubicBezTo>
                  <a:cubicBezTo>
                    <a:pt x="0" y="152"/>
                    <a:pt x="42" y="207"/>
                    <a:pt x="97" y="207"/>
                  </a:cubicBezTo>
                  <a:cubicBezTo>
                    <a:pt x="153" y="207"/>
                    <a:pt x="194" y="152"/>
                    <a:pt x="194" y="96"/>
                  </a:cubicBezTo>
                  <a:cubicBezTo>
                    <a:pt x="194" y="41"/>
                    <a:pt x="153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7124900" y="3811650"/>
              <a:ext cx="7625" cy="7975"/>
            </a:xfrm>
            <a:custGeom>
              <a:avLst/>
              <a:gdLst/>
              <a:ahLst/>
              <a:cxnLst/>
              <a:rect l="l" t="t" r="r" b="b"/>
              <a:pathLst>
                <a:path w="305" h="319" extrusionOk="0">
                  <a:moveTo>
                    <a:pt x="153" y="111"/>
                  </a:moveTo>
                  <a:cubicBezTo>
                    <a:pt x="167" y="111"/>
                    <a:pt x="194" y="139"/>
                    <a:pt x="194" y="152"/>
                  </a:cubicBezTo>
                  <a:cubicBezTo>
                    <a:pt x="194" y="180"/>
                    <a:pt x="167" y="208"/>
                    <a:pt x="153" y="208"/>
                  </a:cubicBezTo>
                  <a:cubicBezTo>
                    <a:pt x="126" y="208"/>
                    <a:pt x="111" y="180"/>
                    <a:pt x="111" y="152"/>
                  </a:cubicBezTo>
                  <a:cubicBezTo>
                    <a:pt x="111" y="139"/>
                    <a:pt x="126" y="111"/>
                    <a:pt x="153" y="111"/>
                  </a:cubicBezTo>
                  <a:close/>
                  <a:moveTo>
                    <a:pt x="153" y="1"/>
                  </a:moveTo>
                  <a:cubicBezTo>
                    <a:pt x="71" y="1"/>
                    <a:pt x="1" y="69"/>
                    <a:pt x="1" y="152"/>
                  </a:cubicBezTo>
                  <a:cubicBezTo>
                    <a:pt x="1" y="250"/>
                    <a:pt x="71" y="318"/>
                    <a:pt x="153" y="318"/>
                  </a:cubicBezTo>
                  <a:cubicBezTo>
                    <a:pt x="236" y="318"/>
                    <a:pt x="305" y="250"/>
                    <a:pt x="305" y="152"/>
                  </a:cubicBezTo>
                  <a:cubicBezTo>
                    <a:pt x="305" y="69"/>
                    <a:pt x="236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7088625" y="3834475"/>
              <a:ext cx="5200" cy="5200"/>
            </a:xfrm>
            <a:custGeom>
              <a:avLst/>
              <a:gdLst/>
              <a:ahLst/>
              <a:cxnLst/>
              <a:rect l="l" t="t" r="r" b="b"/>
              <a:pathLst>
                <a:path w="208" h="208" extrusionOk="0">
                  <a:moveTo>
                    <a:pt x="111" y="0"/>
                  </a:moveTo>
                  <a:cubicBezTo>
                    <a:pt x="56" y="0"/>
                    <a:pt x="1" y="56"/>
                    <a:pt x="1" y="111"/>
                  </a:cubicBezTo>
                  <a:cubicBezTo>
                    <a:pt x="1" y="152"/>
                    <a:pt x="56" y="207"/>
                    <a:pt x="111" y="207"/>
                  </a:cubicBezTo>
                  <a:cubicBezTo>
                    <a:pt x="152" y="207"/>
                    <a:pt x="208" y="152"/>
                    <a:pt x="208" y="111"/>
                  </a:cubicBezTo>
                  <a:cubicBezTo>
                    <a:pt x="208" y="56"/>
                    <a:pt x="15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7087250" y="3833075"/>
              <a:ext cx="7950" cy="7975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166" y="112"/>
                  </a:moveTo>
                  <a:cubicBezTo>
                    <a:pt x="180" y="112"/>
                    <a:pt x="207" y="139"/>
                    <a:pt x="207" y="167"/>
                  </a:cubicBezTo>
                  <a:cubicBezTo>
                    <a:pt x="207" y="180"/>
                    <a:pt x="180" y="208"/>
                    <a:pt x="166" y="208"/>
                  </a:cubicBezTo>
                  <a:cubicBezTo>
                    <a:pt x="139" y="208"/>
                    <a:pt x="111" y="180"/>
                    <a:pt x="111" y="167"/>
                  </a:cubicBezTo>
                  <a:cubicBezTo>
                    <a:pt x="111" y="139"/>
                    <a:pt x="139" y="112"/>
                    <a:pt x="166" y="112"/>
                  </a:cubicBezTo>
                  <a:close/>
                  <a:moveTo>
                    <a:pt x="166" y="1"/>
                  </a:moveTo>
                  <a:cubicBezTo>
                    <a:pt x="69" y="1"/>
                    <a:pt x="1" y="69"/>
                    <a:pt x="1" y="167"/>
                  </a:cubicBezTo>
                  <a:cubicBezTo>
                    <a:pt x="1" y="250"/>
                    <a:pt x="69" y="318"/>
                    <a:pt x="166" y="318"/>
                  </a:cubicBezTo>
                  <a:cubicBezTo>
                    <a:pt x="249" y="318"/>
                    <a:pt x="318" y="250"/>
                    <a:pt x="318" y="167"/>
                  </a:cubicBezTo>
                  <a:cubicBezTo>
                    <a:pt x="318" y="69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7088625" y="3791625"/>
              <a:ext cx="5200" cy="4850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111" y="0"/>
                  </a:moveTo>
                  <a:cubicBezTo>
                    <a:pt x="56" y="0"/>
                    <a:pt x="1" y="41"/>
                    <a:pt x="1" y="96"/>
                  </a:cubicBezTo>
                  <a:cubicBezTo>
                    <a:pt x="1" y="152"/>
                    <a:pt x="56" y="194"/>
                    <a:pt x="111" y="194"/>
                  </a:cubicBezTo>
                  <a:cubicBezTo>
                    <a:pt x="152" y="194"/>
                    <a:pt x="208" y="152"/>
                    <a:pt x="208" y="96"/>
                  </a:cubicBezTo>
                  <a:cubicBezTo>
                    <a:pt x="208" y="41"/>
                    <a:pt x="15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7087250" y="3790225"/>
              <a:ext cx="7950" cy="7625"/>
            </a:xfrm>
            <a:custGeom>
              <a:avLst/>
              <a:gdLst/>
              <a:ahLst/>
              <a:cxnLst/>
              <a:rect l="l" t="t" r="r" b="b"/>
              <a:pathLst>
                <a:path w="318" h="305" extrusionOk="0">
                  <a:moveTo>
                    <a:pt x="166" y="111"/>
                  </a:moveTo>
                  <a:cubicBezTo>
                    <a:pt x="180" y="111"/>
                    <a:pt x="207" y="139"/>
                    <a:pt x="207" y="152"/>
                  </a:cubicBezTo>
                  <a:cubicBezTo>
                    <a:pt x="207" y="180"/>
                    <a:pt x="180" y="194"/>
                    <a:pt x="166" y="194"/>
                  </a:cubicBezTo>
                  <a:cubicBezTo>
                    <a:pt x="139" y="194"/>
                    <a:pt x="111" y="180"/>
                    <a:pt x="111" y="152"/>
                  </a:cubicBezTo>
                  <a:cubicBezTo>
                    <a:pt x="111" y="139"/>
                    <a:pt x="139" y="111"/>
                    <a:pt x="166" y="111"/>
                  </a:cubicBezTo>
                  <a:close/>
                  <a:moveTo>
                    <a:pt x="166" y="1"/>
                  </a:moveTo>
                  <a:cubicBezTo>
                    <a:pt x="69" y="1"/>
                    <a:pt x="1" y="69"/>
                    <a:pt x="1" y="152"/>
                  </a:cubicBezTo>
                  <a:cubicBezTo>
                    <a:pt x="1" y="235"/>
                    <a:pt x="69" y="305"/>
                    <a:pt x="166" y="305"/>
                  </a:cubicBezTo>
                  <a:cubicBezTo>
                    <a:pt x="249" y="305"/>
                    <a:pt x="318" y="235"/>
                    <a:pt x="318" y="152"/>
                  </a:cubicBezTo>
                  <a:cubicBezTo>
                    <a:pt x="318" y="69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7064450" y="3853825"/>
              <a:ext cx="4850" cy="485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96" y="0"/>
                  </a:moveTo>
                  <a:cubicBezTo>
                    <a:pt x="41" y="0"/>
                    <a:pt x="0" y="41"/>
                    <a:pt x="0" y="97"/>
                  </a:cubicBezTo>
                  <a:cubicBezTo>
                    <a:pt x="0" y="152"/>
                    <a:pt x="41" y="194"/>
                    <a:pt x="96" y="194"/>
                  </a:cubicBezTo>
                  <a:cubicBezTo>
                    <a:pt x="152" y="194"/>
                    <a:pt x="194" y="152"/>
                    <a:pt x="194" y="97"/>
                  </a:cubicBezTo>
                  <a:cubicBezTo>
                    <a:pt x="194" y="41"/>
                    <a:pt x="152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7063050" y="3852450"/>
              <a:ext cx="7650" cy="7625"/>
            </a:xfrm>
            <a:custGeom>
              <a:avLst/>
              <a:gdLst/>
              <a:ahLst/>
              <a:cxnLst/>
              <a:rect l="l" t="t" r="r" b="b"/>
              <a:pathLst>
                <a:path w="306" h="305" extrusionOk="0">
                  <a:moveTo>
                    <a:pt x="152" y="111"/>
                  </a:moveTo>
                  <a:cubicBezTo>
                    <a:pt x="180" y="111"/>
                    <a:pt x="194" y="124"/>
                    <a:pt x="194" y="152"/>
                  </a:cubicBezTo>
                  <a:cubicBezTo>
                    <a:pt x="194" y="179"/>
                    <a:pt x="180" y="194"/>
                    <a:pt x="152" y="194"/>
                  </a:cubicBezTo>
                  <a:cubicBezTo>
                    <a:pt x="125" y="194"/>
                    <a:pt x="112" y="179"/>
                    <a:pt x="112" y="152"/>
                  </a:cubicBezTo>
                  <a:cubicBezTo>
                    <a:pt x="112" y="124"/>
                    <a:pt x="125" y="111"/>
                    <a:pt x="152" y="111"/>
                  </a:cubicBezTo>
                  <a:close/>
                  <a:moveTo>
                    <a:pt x="152" y="0"/>
                  </a:moveTo>
                  <a:cubicBezTo>
                    <a:pt x="69" y="0"/>
                    <a:pt x="1" y="69"/>
                    <a:pt x="1" y="152"/>
                  </a:cubicBezTo>
                  <a:cubicBezTo>
                    <a:pt x="1" y="235"/>
                    <a:pt x="69" y="304"/>
                    <a:pt x="152" y="304"/>
                  </a:cubicBezTo>
                  <a:cubicBezTo>
                    <a:pt x="235" y="304"/>
                    <a:pt x="305" y="235"/>
                    <a:pt x="305" y="152"/>
                  </a:cubicBezTo>
                  <a:cubicBezTo>
                    <a:pt x="305" y="69"/>
                    <a:pt x="235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7064450" y="3772600"/>
              <a:ext cx="4850" cy="485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96" y="0"/>
                  </a:moveTo>
                  <a:cubicBezTo>
                    <a:pt x="41" y="0"/>
                    <a:pt x="0" y="42"/>
                    <a:pt x="0" y="98"/>
                  </a:cubicBezTo>
                  <a:cubicBezTo>
                    <a:pt x="0" y="153"/>
                    <a:pt x="41" y="194"/>
                    <a:pt x="96" y="194"/>
                  </a:cubicBezTo>
                  <a:cubicBezTo>
                    <a:pt x="152" y="194"/>
                    <a:pt x="194" y="153"/>
                    <a:pt x="194" y="98"/>
                  </a:cubicBezTo>
                  <a:cubicBezTo>
                    <a:pt x="194" y="42"/>
                    <a:pt x="152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7063050" y="3771200"/>
              <a:ext cx="7650" cy="765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152" y="111"/>
                  </a:moveTo>
                  <a:cubicBezTo>
                    <a:pt x="180" y="111"/>
                    <a:pt x="194" y="126"/>
                    <a:pt x="194" y="154"/>
                  </a:cubicBezTo>
                  <a:cubicBezTo>
                    <a:pt x="194" y="167"/>
                    <a:pt x="180" y="194"/>
                    <a:pt x="152" y="194"/>
                  </a:cubicBezTo>
                  <a:cubicBezTo>
                    <a:pt x="125" y="194"/>
                    <a:pt x="112" y="167"/>
                    <a:pt x="112" y="154"/>
                  </a:cubicBezTo>
                  <a:cubicBezTo>
                    <a:pt x="112" y="126"/>
                    <a:pt x="125" y="111"/>
                    <a:pt x="152" y="111"/>
                  </a:cubicBezTo>
                  <a:close/>
                  <a:moveTo>
                    <a:pt x="152" y="1"/>
                  </a:moveTo>
                  <a:cubicBezTo>
                    <a:pt x="69" y="1"/>
                    <a:pt x="1" y="71"/>
                    <a:pt x="1" y="154"/>
                  </a:cubicBezTo>
                  <a:cubicBezTo>
                    <a:pt x="1" y="236"/>
                    <a:pt x="69" y="305"/>
                    <a:pt x="152" y="305"/>
                  </a:cubicBezTo>
                  <a:cubicBezTo>
                    <a:pt x="235" y="305"/>
                    <a:pt x="305" y="236"/>
                    <a:pt x="305" y="154"/>
                  </a:cubicBezTo>
                  <a:cubicBezTo>
                    <a:pt x="305" y="71"/>
                    <a:pt x="23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423025" y="3814075"/>
              <a:ext cx="120975" cy="2775"/>
            </a:xfrm>
            <a:custGeom>
              <a:avLst/>
              <a:gdLst/>
              <a:ahLst/>
              <a:cxnLst/>
              <a:rect l="l" t="t" r="r" b="b"/>
              <a:pathLst>
                <a:path w="4839" h="111" extrusionOk="0">
                  <a:moveTo>
                    <a:pt x="0" y="0"/>
                  </a:moveTo>
                  <a:lnTo>
                    <a:pt x="0" y="111"/>
                  </a:lnTo>
                  <a:lnTo>
                    <a:pt x="4838" y="111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455825" y="3835850"/>
              <a:ext cx="107850" cy="2800"/>
            </a:xfrm>
            <a:custGeom>
              <a:avLst/>
              <a:gdLst/>
              <a:ahLst/>
              <a:cxnLst/>
              <a:rect l="l" t="t" r="r" b="b"/>
              <a:pathLst>
                <a:path w="4314" h="112" extrusionOk="0">
                  <a:moveTo>
                    <a:pt x="1" y="1"/>
                  </a:moveTo>
                  <a:lnTo>
                    <a:pt x="1" y="111"/>
                  </a:lnTo>
                  <a:lnTo>
                    <a:pt x="4314" y="111"/>
                  </a:lnTo>
                  <a:lnTo>
                    <a:pt x="4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483475" y="3854850"/>
              <a:ext cx="99225" cy="2775"/>
            </a:xfrm>
            <a:custGeom>
              <a:avLst/>
              <a:gdLst/>
              <a:ahLst/>
              <a:cxnLst/>
              <a:rect l="l" t="t" r="r" b="b"/>
              <a:pathLst>
                <a:path w="3969" h="111" extrusionOk="0">
                  <a:moveTo>
                    <a:pt x="1" y="0"/>
                  </a:moveTo>
                  <a:lnTo>
                    <a:pt x="1" y="111"/>
                  </a:lnTo>
                  <a:lnTo>
                    <a:pt x="3969" y="111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55825" y="3792625"/>
              <a:ext cx="107850" cy="2800"/>
            </a:xfrm>
            <a:custGeom>
              <a:avLst/>
              <a:gdLst/>
              <a:ahLst/>
              <a:cxnLst/>
              <a:rect l="l" t="t" r="r" b="b"/>
              <a:pathLst>
                <a:path w="4314" h="112" extrusionOk="0">
                  <a:moveTo>
                    <a:pt x="1" y="1"/>
                  </a:moveTo>
                  <a:lnTo>
                    <a:pt x="1" y="112"/>
                  </a:lnTo>
                  <a:lnTo>
                    <a:pt x="4314" y="112"/>
                  </a:lnTo>
                  <a:lnTo>
                    <a:pt x="4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3475" y="3773650"/>
              <a:ext cx="99225" cy="2775"/>
            </a:xfrm>
            <a:custGeom>
              <a:avLst/>
              <a:gdLst/>
              <a:ahLst/>
              <a:cxnLst/>
              <a:rect l="l" t="t" r="r" b="b"/>
              <a:pathLst>
                <a:path w="3969" h="111" extrusionOk="0">
                  <a:moveTo>
                    <a:pt x="1" y="0"/>
                  </a:moveTo>
                  <a:lnTo>
                    <a:pt x="1" y="111"/>
                  </a:lnTo>
                  <a:lnTo>
                    <a:pt x="3969" y="111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401925" y="3813050"/>
              <a:ext cx="4850" cy="5175"/>
            </a:xfrm>
            <a:custGeom>
              <a:avLst/>
              <a:gdLst/>
              <a:ahLst/>
              <a:cxnLst/>
              <a:rect l="l" t="t" r="r" b="b"/>
              <a:pathLst>
                <a:path w="194" h="207" extrusionOk="0">
                  <a:moveTo>
                    <a:pt x="98" y="0"/>
                  </a:moveTo>
                  <a:cubicBezTo>
                    <a:pt x="42" y="0"/>
                    <a:pt x="0" y="41"/>
                    <a:pt x="0" y="96"/>
                  </a:cubicBezTo>
                  <a:cubicBezTo>
                    <a:pt x="0" y="152"/>
                    <a:pt x="42" y="207"/>
                    <a:pt x="98" y="207"/>
                  </a:cubicBezTo>
                  <a:cubicBezTo>
                    <a:pt x="153" y="207"/>
                    <a:pt x="194" y="152"/>
                    <a:pt x="194" y="96"/>
                  </a:cubicBezTo>
                  <a:cubicBezTo>
                    <a:pt x="194" y="41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400525" y="3811650"/>
              <a:ext cx="7650" cy="7975"/>
            </a:xfrm>
            <a:custGeom>
              <a:avLst/>
              <a:gdLst/>
              <a:ahLst/>
              <a:cxnLst/>
              <a:rect l="l" t="t" r="r" b="b"/>
              <a:pathLst>
                <a:path w="306" h="319" extrusionOk="0">
                  <a:moveTo>
                    <a:pt x="154" y="111"/>
                  </a:moveTo>
                  <a:cubicBezTo>
                    <a:pt x="181" y="111"/>
                    <a:pt x="194" y="139"/>
                    <a:pt x="194" y="152"/>
                  </a:cubicBezTo>
                  <a:cubicBezTo>
                    <a:pt x="194" y="180"/>
                    <a:pt x="181" y="208"/>
                    <a:pt x="154" y="208"/>
                  </a:cubicBezTo>
                  <a:cubicBezTo>
                    <a:pt x="126" y="208"/>
                    <a:pt x="112" y="180"/>
                    <a:pt x="112" y="152"/>
                  </a:cubicBezTo>
                  <a:cubicBezTo>
                    <a:pt x="112" y="139"/>
                    <a:pt x="126" y="111"/>
                    <a:pt x="154" y="111"/>
                  </a:cubicBezTo>
                  <a:close/>
                  <a:moveTo>
                    <a:pt x="154" y="1"/>
                  </a:moveTo>
                  <a:cubicBezTo>
                    <a:pt x="71" y="1"/>
                    <a:pt x="1" y="69"/>
                    <a:pt x="1" y="152"/>
                  </a:cubicBezTo>
                  <a:cubicBezTo>
                    <a:pt x="1" y="250"/>
                    <a:pt x="71" y="318"/>
                    <a:pt x="154" y="318"/>
                  </a:cubicBezTo>
                  <a:cubicBezTo>
                    <a:pt x="237" y="318"/>
                    <a:pt x="305" y="250"/>
                    <a:pt x="305" y="152"/>
                  </a:cubicBezTo>
                  <a:cubicBezTo>
                    <a:pt x="305" y="69"/>
                    <a:pt x="237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6439250" y="3834475"/>
              <a:ext cx="4850" cy="5200"/>
            </a:xfrm>
            <a:custGeom>
              <a:avLst/>
              <a:gdLst/>
              <a:ahLst/>
              <a:cxnLst/>
              <a:rect l="l" t="t" r="r" b="b"/>
              <a:pathLst>
                <a:path w="194" h="208" extrusionOk="0">
                  <a:moveTo>
                    <a:pt x="98" y="0"/>
                  </a:moveTo>
                  <a:cubicBezTo>
                    <a:pt x="42" y="0"/>
                    <a:pt x="0" y="56"/>
                    <a:pt x="0" y="111"/>
                  </a:cubicBezTo>
                  <a:cubicBezTo>
                    <a:pt x="0" y="152"/>
                    <a:pt x="42" y="207"/>
                    <a:pt x="98" y="207"/>
                  </a:cubicBezTo>
                  <a:cubicBezTo>
                    <a:pt x="153" y="207"/>
                    <a:pt x="194" y="152"/>
                    <a:pt x="194" y="111"/>
                  </a:cubicBezTo>
                  <a:cubicBezTo>
                    <a:pt x="194" y="56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6437850" y="3833075"/>
              <a:ext cx="7650" cy="7975"/>
            </a:xfrm>
            <a:custGeom>
              <a:avLst/>
              <a:gdLst/>
              <a:ahLst/>
              <a:cxnLst/>
              <a:rect l="l" t="t" r="r" b="b"/>
              <a:pathLst>
                <a:path w="306" h="319" extrusionOk="0">
                  <a:moveTo>
                    <a:pt x="154" y="112"/>
                  </a:moveTo>
                  <a:cubicBezTo>
                    <a:pt x="181" y="112"/>
                    <a:pt x="194" y="139"/>
                    <a:pt x="194" y="167"/>
                  </a:cubicBezTo>
                  <a:cubicBezTo>
                    <a:pt x="194" y="180"/>
                    <a:pt x="181" y="208"/>
                    <a:pt x="154" y="208"/>
                  </a:cubicBezTo>
                  <a:cubicBezTo>
                    <a:pt x="139" y="208"/>
                    <a:pt x="112" y="180"/>
                    <a:pt x="112" y="167"/>
                  </a:cubicBezTo>
                  <a:cubicBezTo>
                    <a:pt x="112" y="139"/>
                    <a:pt x="139" y="112"/>
                    <a:pt x="154" y="112"/>
                  </a:cubicBezTo>
                  <a:close/>
                  <a:moveTo>
                    <a:pt x="154" y="1"/>
                  </a:moveTo>
                  <a:cubicBezTo>
                    <a:pt x="71" y="1"/>
                    <a:pt x="1" y="69"/>
                    <a:pt x="1" y="167"/>
                  </a:cubicBezTo>
                  <a:cubicBezTo>
                    <a:pt x="1" y="250"/>
                    <a:pt x="71" y="318"/>
                    <a:pt x="154" y="318"/>
                  </a:cubicBezTo>
                  <a:cubicBezTo>
                    <a:pt x="236" y="318"/>
                    <a:pt x="305" y="250"/>
                    <a:pt x="305" y="167"/>
                  </a:cubicBezTo>
                  <a:cubicBezTo>
                    <a:pt x="305" y="69"/>
                    <a:pt x="236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6439250" y="3791625"/>
              <a:ext cx="4850" cy="485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98" y="0"/>
                  </a:moveTo>
                  <a:cubicBezTo>
                    <a:pt x="42" y="0"/>
                    <a:pt x="0" y="41"/>
                    <a:pt x="0" y="96"/>
                  </a:cubicBezTo>
                  <a:cubicBezTo>
                    <a:pt x="0" y="152"/>
                    <a:pt x="42" y="194"/>
                    <a:pt x="98" y="194"/>
                  </a:cubicBezTo>
                  <a:cubicBezTo>
                    <a:pt x="153" y="194"/>
                    <a:pt x="194" y="152"/>
                    <a:pt x="194" y="96"/>
                  </a:cubicBezTo>
                  <a:cubicBezTo>
                    <a:pt x="194" y="41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6437850" y="3790225"/>
              <a:ext cx="7650" cy="7625"/>
            </a:xfrm>
            <a:custGeom>
              <a:avLst/>
              <a:gdLst/>
              <a:ahLst/>
              <a:cxnLst/>
              <a:rect l="l" t="t" r="r" b="b"/>
              <a:pathLst>
                <a:path w="306" h="305" extrusionOk="0">
                  <a:moveTo>
                    <a:pt x="154" y="111"/>
                  </a:moveTo>
                  <a:cubicBezTo>
                    <a:pt x="181" y="111"/>
                    <a:pt x="194" y="139"/>
                    <a:pt x="194" y="152"/>
                  </a:cubicBezTo>
                  <a:cubicBezTo>
                    <a:pt x="194" y="180"/>
                    <a:pt x="181" y="194"/>
                    <a:pt x="154" y="194"/>
                  </a:cubicBezTo>
                  <a:cubicBezTo>
                    <a:pt x="139" y="194"/>
                    <a:pt x="112" y="180"/>
                    <a:pt x="112" y="152"/>
                  </a:cubicBezTo>
                  <a:cubicBezTo>
                    <a:pt x="112" y="139"/>
                    <a:pt x="139" y="111"/>
                    <a:pt x="154" y="111"/>
                  </a:cubicBezTo>
                  <a:close/>
                  <a:moveTo>
                    <a:pt x="154" y="1"/>
                  </a:moveTo>
                  <a:cubicBezTo>
                    <a:pt x="71" y="1"/>
                    <a:pt x="1" y="69"/>
                    <a:pt x="1" y="152"/>
                  </a:cubicBezTo>
                  <a:cubicBezTo>
                    <a:pt x="1" y="235"/>
                    <a:pt x="71" y="305"/>
                    <a:pt x="154" y="305"/>
                  </a:cubicBezTo>
                  <a:cubicBezTo>
                    <a:pt x="236" y="305"/>
                    <a:pt x="305" y="235"/>
                    <a:pt x="305" y="152"/>
                  </a:cubicBezTo>
                  <a:cubicBezTo>
                    <a:pt x="305" y="69"/>
                    <a:pt x="236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6463800" y="3853825"/>
              <a:ext cx="4850" cy="485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96" y="0"/>
                  </a:moveTo>
                  <a:cubicBezTo>
                    <a:pt x="41" y="0"/>
                    <a:pt x="0" y="41"/>
                    <a:pt x="0" y="97"/>
                  </a:cubicBezTo>
                  <a:cubicBezTo>
                    <a:pt x="0" y="152"/>
                    <a:pt x="41" y="194"/>
                    <a:pt x="96" y="194"/>
                  </a:cubicBezTo>
                  <a:cubicBezTo>
                    <a:pt x="152" y="194"/>
                    <a:pt x="194" y="152"/>
                    <a:pt x="194" y="97"/>
                  </a:cubicBezTo>
                  <a:cubicBezTo>
                    <a:pt x="194" y="41"/>
                    <a:pt x="152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6462400" y="3852450"/>
              <a:ext cx="7650" cy="7625"/>
            </a:xfrm>
            <a:custGeom>
              <a:avLst/>
              <a:gdLst/>
              <a:ahLst/>
              <a:cxnLst/>
              <a:rect l="l" t="t" r="r" b="b"/>
              <a:pathLst>
                <a:path w="306" h="305" extrusionOk="0">
                  <a:moveTo>
                    <a:pt x="152" y="111"/>
                  </a:moveTo>
                  <a:cubicBezTo>
                    <a:pt x="180" y="111"/>
                    <a:pt x="195" y="124"/>
                    <a:pt x="195" y="152"/>
                  </a:cubicBezTo>
                  <a:cubicBezTo>
                    <a:pt x="195" y="179"/>
                    <a:pt x="180" y="194"/>
                    <a:pt x="152" y="194"/>
                  </a:cubicBezTo>
                  <a:cubicBezTo>
                    <a:pt x="125" y="194"/>
                    <a:pt x="112" y="179"/>
                    <a:pt x="112" y="152"/>
                  </a:cubicBezTo>
                  <a:cubicBezTo>
                    <a:pt x="112" y="124"/>
                    <a:pt x="125" y="111"/>
                    <a:pt x="152" y="111"/>
                  </a:cubicBezTo>
                  <a:close/>
                  <a:moveTo>
                    <a:pt x="152" y="0"/>
                  </a:moveTo>
                  <a:cubicBezTo>
                    <a:pt x="70" y="0"/>
                    <a:pt x="1" y="69"/>
                    <a:pt x="1" y="152"/>
                  </a:cubicBezTo>
                  <a:cubicBezTo>
                    <a:pt x="1" y="235"/>
                    <a:pt x="70" y="304"/>
                    <a:pt x="152" y="304"/>
                  </a:cubicBezTo>
                  <a:cubicBezTo>
                    <a:pt x="235" y="304"/>
                    <a:pt x="305" y="235"/>
                    <a:pt x="305" y="152"/>
                  </a:cubicBezTo>
                  <a:cubicBezTo>
                    <a:pt x="305" y="69"/>
                    <a:pt x="235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6463800" y="3772600"/>
              <a:ext cx="4850" cy="485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96" y="0"/>
                  </a:moveTo>
                  <a:cubicBezTo>
                    <a:pt x="41" y="0"/>
                    <a:pt x="0" y="42"/>
                    <a:pt x="0" y="98"/>
                  </a:cubicBezTo>
                  <a:cubicBezTo>
                    <a:pt x="0" y="153"/>
                    <a:pt x="41" y="194"/>
                    <a:pt x="96" y="194"/>
                  </a:cubicBezTo>
                  <a:cubicBezTo>
                    <a:pt x="152" y="194"/>
                    <a:pt x="194" y="153"/>
                    <a:pt x="194" y="98"/>
                  </a:cubicBezTo>
                  <a:cubicBezTo>
                    <a:pt x="194" y="42"/>
                    <a:pt x="152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6462400" y="3771200"/>
              <a:ext cx="7650" cy="765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152" y="111"/>
                  </a:moveTo>
                  <a:cubicBezTo>
                    <a:pt x="180" y="111"/>
                    <a:pt x="195" y="126"/>
                    <a:pt x="195" y="154"/>
                  </a:cubicBezTo>
                  <a:cubicBezTo>
                    <a:pt x="195" y="167"/>
                    <a:pt x="180" y="194"/>
                    <a:pt x="152" y="194"/>
                  </a:cubicBezTo>
                  <a:cubicBezTo>
                    <a:pt x="125" y="194"/>
                    <a:pt x="112" y="167"/>
                    <a:pt x="112" y="154"/>
                  </a:cubicBezTo>
                  <a:cubicBezTo>
                    <a:pt x="112" y="126"/>
                    <a:pt x="125" y="111"/>
                    <a:pt x="152" y="111"/>
                  </a:cubicBezTo>
                  <a:close/>
                  <a:moveTo>
                    <a:pt x="152" y="1"/>
                  </a:moveTo>
                  <a:cubicBezTo>
                    <a:pt x="70" y="1"/>
                    <a:pt x="1" y="71"/>
                    <a:pt x="1" y="154"/>
                  </a:cubicBezTo>
                  <a:cubicBezTo>
                    <a:pt x="1" y="236"/>
                    <a:pt x="70" y="305"/>
                    <a:pt x="152" y="305"/>
                  </a:cubicBezTo>
                  <a:cubicBezTo>
                    <a:pt x="235" y="305"/>
                    <a:pt x="305" y="236"/>
                    <a:pt x="305" y="154"/>
                  </a:cubicBezTo>
                  <a:cubicBezTo>
                    <a:pt x="305" y="71"/>
                    <a:pt x="23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6603750" y="3636325"/>
              <a:ext cx="58775" cy="57175"/>
            </a:xfrm>
            <a:custGeom>
              <a:avLst/>
              <a:gdLst/>
              <a:ahLst/>
              <a:cxnLst/>
              <a:rect l="l" t="t" r="r" b="b"/>
              <a:pathLst>
                <a:path w="2351" h="2287" extrusionOk="0">
                  <a:moveTo>
                    <a:pt x="692" y="115"/>
                  </a:moveTo>
                  <a:cubicBezTo>
                    <a:pt x="830" y="115"/>
                    <a:pt x="968" y="170"/>
                    <a:pt x="1079" y="268"/>
                  </a:cubicBezTo>
                  <a:lnTo>
                    <a:pt x="1162" y="392"/>
                  </a:lnTo>
                  <a:lnTo>
                    <a:pt x="2061" y="1995"/>
                  </a:lnTo>
                  <a:lnTo>
                    <a:pt x="457" y="1097"/>
                  </a:lnTo>
                  <a:cubicBezTo>
                    <a:pt x="415" y="1070"/>
                    <a:pt x="374" y="1042"/>
                    <a:pt x="332" y="1000"/>
                  </a:cubicBezTo>
                  <a:cubicBezTo>
                    <a:pt x="139" y="806"/>
                    <a:pt x="125" y="489"/>
                    <a:pt x="319" y="268"/>
                  </a:cubicBezTo>
                  <a:lnTo>
                    <a:pt x="332" y="253"/>
                  </a:lnTo>
                  <a:lnTo>
                    <a:pt x="332" y="240"/>
                  </a:lnTo>
                  <a:cubicBezTo>
                    <a:pt x="443" y="157"/>
                    <a:pt x="568" y="115"/>
                    <a:pt x="692" y="115"/>
                  </a:cubicBezTo>
                  <a:close/>
                  <a:moveTo>
                    <a:pt x="685" y="1"/>
                  </a:moveTo>
                  <a:cubicBezTo>
                    <a:pt x="535" y="1"/>
                    <a:pt x="388" y="53"/>
                    <a:pt x="277" y="157"/>
                  </a:cubicBezTo>
                  <a:cubicBezTo>
                    <a:pt x="264" y="157"/>
                    <a:pt x="249" y="170"/>
                    <a:pt x="249" y="185"/>
                  </a:cubicBezTo>
                  <a:cubicBezTo>
                    <a:pt x="236" y="185"/>
                    <a:pt x="236" y="185"/>
                    <a:pt x="222" y="198"/>
                  </a:cubicBezTo>
                  <a:cubicBezTo>
                    <a:pt x="0" y="447"/>
                    <a:pt x="15" y="848"/>
                    <a:pt x="264" y="1083"/>
                  </a:cubicBezTo>
                  <a:cubicBezTo>
                    <a:pt x="305" y="1125"/>
                    <a:pt x="347" y="1166"/>
                    <a:pt x="402" y="1193"/>
                  </a:cubicBezTo>
                  <a:lnTo>
                    <a:pt x="2350" y="2286"/>
                  </a:lnTo>
                  <a:lnTo>
                    <a:pt x="2350" y="2286"/>
                  </a:lnTo>
                  <a:lnTo>
                    <a:pt x="1259" y="336"/>
                  </a:lnTo>
                  <a:cubicBezTo>
                    <a:pt x="1231" y="281"/>
                    <a:pt x="1189" y="240"/>
                    <a:pt x="1148" y="198"/>
                  </a:cubicBezTo>
                  <a:cubicBezTo>
                    <a:pt x="1024" y="67"/>
                    <a:pt x="8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6614475" y="3646625"/>
              <a:ext cx="48050" cy="46875"/>
            </a:xfrm>
            <a:custGeom>
              <a:avLst/>
              <a:gdLst/>
              <a:ahLst/>
              <a:cxnLst/>
              <a:rect l="l" t="t" r="r" b="b"/>
              <a:pathLst>
                <a:path w="1922" h="1875" extrusionOk="0">
                  <a:moveTo>
                    <a:pt x="567" y="105"/>
                  </a:moveTo>
                  <a:cubicBezTo>
                    <a:pt x="664" y="105"/>
                    <a:pt x="775" y="146"/>
                    <a:pt x="858" y="228"/>
                  </a:cubicBezTo>
                  <a:cubicBezTo>
                    <a:pt x="885" y="256"/>
                    <a:pt x="913" y="298"/>
                    <a:pt x="926" y="326"/>
                  </a:cubicBezTo>
                  <a:lnTo>
                    <a:pt x="1632" y="1583"/>
                  </a:lnTo>
                  <a:lnTo>
                    <a:pt x="373" y="879"/>
                  </a:lnTo>
                  <a:cubicBezTo>
                    <a:pt x="346" y="864"/>
                    <a:pt x="318" y="837"/>
                    <a:pt x="290" y="809"/>
                  </a:cubicBezTo>
                  <a:cubicBezTo>
                    <a:pt x="124" y="658"/>
                    <a:pt x="124" y="394"/>
                    <a:pt x="263" y="228"/>
                  </a:cubicBezTo>
                  <a:lnTo>
                    <a:pt x="277" y="228"/>
                  </a:lnTo>
                  <a:lnTo>
                    <a:pt x="277" y="215"/>
                  </a:lnTo>
                  <a:cubicBezTo>
                    <a:pt x="360" y="146"/>
                    <a:pt x="456" y="105"/>
                    <a:pt x="567" y="105"/>
                  </a:cubicBezTo>
                  <a:close/>
                  <a:moveTo>
                    <a:pt x="567" y="0"/>
                  </a:moveTo>
                  <a:cubicBezTo>
                    <a:pt x="440" y="0"/>
                    <a:pt x="315" y="45"/>
                    <a:pt x="222" y="132"/>
                  </a:cubicBezTo>
                  <a:cubicBezTo>
                    <a:pt x="207" y="132"/>
                    <a:pt x="207" y="132"/>
                    <a:pt x="194" y="146"/>
                  </a:cubicBezTo>
                  <a:lnTo>
                    <a:pt x="180" y="160"/>
                  </a:lnTo>
                  <a:cubicBezTo>
                    <a:pt x="1" y="367"/>
                    <a:pt x="1" y="685"/>
                    <a:pt x="207" y="892"/>
                  </a:cubicBezTo>
                  <a:cubicBezTo>
                    <a:pt x="235" y="920"/>
                    <a:pt x="277" y="947"/>
                    <a:pt x="318" y="975"/>
                  </a:cubicBezTo>
                  <a:lnTo>
                    <a:pt x="1921" y="1874"/>
                  </a:lnTo>
                  <a:lnTo>
                    <a:pt x="1023" y="271"/>
                  </a:lnTo>
                  <a:cubicBezTo>
                    <a:pt x="996" y="228"/>
                    <a:pt x="968" y="188"/>
                    <a:pt x="941" y="160"/>
                  </a:cubicBezTo>
                  <a:cubicBezTo>
                    <a:pt x="840" y="52"/>
                    <a:pt x="703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6664250" y="3626725"/>
              <a:ext cx="45975" cy="67450"/>
            </a:xfrm>
            <a:custGeom>
              <a:avLst/>
              <a:gdLst/>
              <a:ahLst/>
              <a:cxnLst/>
              <a:rect l="l" t="t" r="r" b="b"/>
              <a:pathLst>
                <a:path w="1839" h="2698" extrusionOk="0">
                  <a:moveTo>
                    <a:pt x="1134" y="112"/>
                  </a:moveTo>
                  <a:cubicBezTo>
                    <a:pt x="1202" y="112"/>
                    <a:pt x="1285" y="126"/>
                    <a:pt x="1355" y="167"/>
                  </a:cubicBezTo>
                  <a:lnTo>
                    <a:pt x="1368" y="182"/>
                  </a:lnTo>
                  <a:lnTo>
                    <a:pt x="1383" y="182"/>
                  </a:lnTo>
                  <a:cubicBezTo>
                    <a:pt x="1631" y="333"/>
                    <a:pt x="1700" y="637"/>
                    <a:pt x="1576" y="886"/>
                  </a:cubicBezTo>
                  <a:cubicBezTo>
                    <a:pt x="1548" y="942"/>
                    <a:pt x="1521" y="969"/>
                    <a:pt x="1479" y="1011"/>
                  </a:cubicBezTo>
                  <a:lnTo>
                    <a:pt x="194" y="2338"/>
                  </a:lnTo>
                  <a:lnTo>
                    <a:pt x="194" y="2338"/>
                  </a:lnTo>
                  <a:lnTo>
                    <a:pt x="608" y="541"/>
                  </a:lnTo>
                  <a:cubicBezTo>
                    <a:pt x="622" y="486"/>
                    <a:pt x="636" y="444"/>
                    <a:pt x="649" y="403"/>
                  </a:cubicBezTo>
                  <a:cubicBezTo>
                    <a:pt x="747" y="223"/>
                    <a:pt x="940" y="112"/>
                    <a:pt x="1134" y="112"/>
                  </a:cubicBezTo>
                  <a:close/>
                  <a:moveTo>
                    <a:pt x="1135" y="1"/>
                  </a:moveTo>
                  <a:cubicBezTo>
                    <a:pt x="903" y="1"/>
                    <a:pt x="673" y="127"/>
                    <a:pt x="553" y="348"/>
                  </a:cubicBezTo>
                  <a:cubicBezTo>
                    <a:pt x="525" y="403"/>
                    <a:pt x="511" y="458"/>
                    <a:pt x="498" y="514"/>
                  </a:cubicBezTo>
                  <a:lnTo>
                    <a:pt x="0" y="2698"/>
                  </a:lnTo>
                  <a:lnTo>
                    <a:pt x="0" y="2698"/>
                  </a:lnTo>
                  <a:lnTo>
                    <a:pt x="1562" y="1094"/>
                  </a:lnTo>
                  <a:cubicBezTo>
                    <a:pt x="1604" y="1039"/>
                    <a:pt x="1645" y="997"/>
                    <a:pt x="1672" y="942"/>
                  </a:cubicBezTo>
                  <a:cubicBezTo>
                    <a:pt x="1838" y="637"/>
                    <a:pt x="1728" y="265"/>
                    <a:pt x="1451" y="84"/>
                  </a:cubicBezTo>
                  <a:cubicBezTo>
                    <a:pt x="1438" y="84"/>
                    <a:pt x="1438" y="71"/>
                    <a:pt x="1423" y="71"/>
                  </a:cubicBezTo>
                  <a:cubicBezTo>
                    <a:pt x="1410" y="71"/>
                    <a:pt x="1410" y="57"/>
                    <a:pt x="1396" y="57"/>
                  </a:cubicBezTo>
                  <a:cubicBezTo>
                    <a:pt x="1312" y="19"/>
                    <a:pt x="1224" y="1"/>
                    <a:pt x="1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6664250" y="3639925"/>
              <a:ext cx="36975" cy="54250"/>
            </a:xfrm>
            <a:custGeom>
              <a:avLst/>
              <a:gdLst/>
              <a:ahLst/>
              <a:cxnLst/>
              <a:rect l="l" t="t" r="r" b="b"/>
              <a:pathLst>
                <a:path w="1479" h="2170" extrusionOk="0">
                  <a:moveTo>
                    <a:pt x="913" y="109"/>
                  </a:moveTo>
                  <a:cubicBezTo>
                    <a:pt x="968" y="109"/>
                    <a:pt x="1023" y="124"/>
                    <a:pt x="1078" y="151"/>
                  </a:cubicBezTo>
                  <a:lnTo>
                    <a:pt x="1092" y="151"/>
                  </a:lnTo>
                  <a:lnTo>
                    <a:pt x="1106" y="165"/>
                  </a:lnTo>
                  <a:cubicBezTo>
                    <a:pt x="1285" y="275"/>
                    <a:pt x="1355" y="511"/>
                    <a:pt x="1244" y="704"/>
                  </a:cubicBezTo>
                  <a:cubicBezTo>
                    <a:pt x="1230" y="745"/>
                    <a:pt x="1202" y="773"/>
                    <a:pt x="1175" y="801"/>
                  </a:cubicBezTo>
                  <a:lnTo>
                    <a:pt x="194" y="1810"/>
                  </a:lnTo>
                  <a:lnTo>
                    <a:pt x="511" y="441"/>
                  </a:lnTo>
                  <a:cubicBezTo>
                    <a:pt x="511" y="400"/>
                    <a:pt x="525" y="358"/>
                    <a:pt x="553" y="331"/>
                  </a:cubicBezTo>
                  <a:cubicBezTo>
                    <a:pt x="622" y="192"/>
                    <a:pt x="760" y="109"/>
                    <a:pt x="913" y="109"/>
                  </a:cubicBezTo>
                  <a:close/>
                  <a:moveTo>
                    <a:pt x="905" y="0"/>
                  </a:moveTo>
                  <a:cubicBezTo>
                    <a:pt x="721" y="0"/>
                    <a:pt x="544" y="100"/>
                    <a:pt x="456" y="275"/>
                  </a:cubicBezTo>
                  <a:cubicBezTo>
                    <a:pt x="428" y="317"/>
                    <a:pt x="415" y="358"/>
                    <a:pt x="400" y="414"/>
                  </a:cubicBezTo>
                  <a:lnTo>
                    <a:pt x="0" y="2170"/>
                  </a:lnTo>
                  <a:lnTo>
                    <a:pt x="0" y="2170"/>
                  </a:lnTo>
                  <a:lnTo>
                    <a:pt x="1258" y="870"/>
                  </a:lnTo>
                  <a:cubicBezTo>
                    <a:pt x="1300" y="843"/>
                    <a:pt x="1327" y="801"/>
                    <a:pt x="1341" y="760"/>
                  </a:cubicBezTo>
                  <a:cubicBezTo>
                    <a:pt x="1479" y="511"/>
                    <a:pt x="1396" y="207"/>
                    <a:pt x="1175" y="69"/>
                  </a:cubicBezTo>
                  <a:cubicBezTo>
                    <a:pt x="1161" y="69"/>
                    <a:pt x="1161" y="54"/>
                    <a:pt x="1147" y="54"/>
                  </a:cubicBezTo>
                  <a:lnTo>
                    <a:pt x="1134" y="54"/>
                  </a:lnTo>
                  <a:cubicBezTo>
                    <a:pt x="1060" y="18"/>
                    <a:pt x="98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6640375" y="3622250"/>
              <a:ext cx="32525" cy="74325"/>
            </a:xfrm>
            <a:custGeom>
              <a:avLst/>
              <a:gdLst/>
              <a:ahLst/>
              <a:cxnLst/>
              <a:rect l="l" t="t" r="r" b="b"/>
              <a:pathLst>
                <a:path w="1301" h="2973" extrusionOk="0">
                  <a:moveTo>
                    <a:pt x="650" y="111"/>
                  </a:moveTo>
                  <a:cubicBezTo>
                    <a:pt x="916" y="111"/>
                    <a:pt x="1150" y="315"/>
                    <a:pt x="1176" y="595"/>
                  </a:cubicBezTo>
                  <a:cubicBezTo>
                    <a:pt x="1190" y="637"/>
                    <a:pt x="1190" y="693"/>
                    <a:pt x="1176" y="733"/>
                  </a:cubicBezTo>
                  <a:lnTo>
                    <a:pt x="885" y="2558"/>
                  </a:lnTo>
                  <a:lnTo>
                    <a:pt x="181" y="858"/>
                  </a:lnTo>
                  <a:cubicBezTo>
                    <a:pt x="167" y="803"/>
                    <a:pt x="153" y="761"/>
                    <a:pt x="153" y="706"/>
                  </a:cubicBezTo>
                  <a:cubicBezTo>
                    <a:pt x="111" y="429"/>
                    <a:pt x="305" y="167"/>
                    <a:pt x="596" y="112"/>
                  </a:cubicBezTo>
                  <a:lnTo>
                    <a:pt x="623" y="112"/>
                  </a:lnTo>
                  <a:cubicBezTo>
                    <a:pt x="632" y="111"/>
                    <a:pt x="641" y="111"/>
                    <a:pt x="650" y="111"/>
                  </a:cubicBezTo>
                  <a:close/>
                  <a:moveTo>
                    <a:pt x="651" y="1"/>
                  </a:moveTo>
                  <a:cubicBezTo>
                    <a:pt x="642" y="1"/>
                    <a:pt x="633" y="1"/>
                    <a:pt x="623" y="1"/>
                  </a:cubicBezTo>
                  <a:lnTo>
                    <a:pt x="568" y="1"/>
                  </a:lnTo>
                  <a:cubicBezTo>
                    <a:pt x="236" y="70"/>
                    <a:pt x="1" y="374"/>
                    <a:pt x="43" y="720"/>
                  </a:cubicBezTo>
                  <a:cubicBezTo>
                    <a:pt x="43" y="776"/>
                    <a:pt x="56" y="831"/>
                    <a:pt x="84" y="899"/>
                  </a:cubicBezTo>
                  <a:lnTo>
                    <a:pt x="927" y="2973"/>
                  </a:lnTo>
                  <a:lnTo>
                    <a:pt x="1287" y="761"/>
                  </a:lnTo>
                  <a:cubicBezTo>
                    <a:pt x="1300" y="693"/>
                    <a:pt x="1300" y="637"/>
                    <a:pt x="1287" y="582"/>
                  </a:cubicBezTo>
                  <a:cubicBezTo>
                    <a:pt x="1260" y="245"/>
                    <a:pt x="97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6644900" y="3636425"/>
              <a:ext cx="26275" cy="60150"/>
            </a:xfrm>
            <a:custGeom>
              <a:avLst/>
              <a:gdLst/>
              <a:ahLst/>
              <a:cxnLst/>
              <a:rect l="l" t="t" r="r" b="b"/>
              <a:pathLst>
                <a:path w="1051" h="2406" extrusionOk="0">
                  <a:moveTo>
                    <a:pt x="498" y="111"/>
                  </a:moveTo>
                  <a:cubicBezTo>
                    <a:pt x="719" y="111"/>
                    <a:pt x="898" y="264"/>
                    <a:pt x="926" y="485"/>
                  </a:cubicBezTo>
                  <a:cubicBezTo>
                    <a:pt x="940" y="526"/>
                    <a:pt x="926" y="554"/>
                    <a:pt x="926" y="596"/>
                  </a:cubicBezTo>
                  <a:lnTo>
                    <a:pt x="704" y="1991"/>
                  </a:lnTo>
                  <a:lnTo>
                    <a:pt x="166" y="692"/>
                  </a:lnTo>
                  <a:cubicBezTo>
                    <a:pt x="152" y="651"/>
                    <a:pt x="138" y="609"/>
                    <a:pt x="138" y="581"/>
                  </a:cubicBezTo>
                  <a:cubicBezTo>
                    <a:pt x="111" y="360"/>
                    <a:pt x="262" y="166"/>
                    <a:pt x="470" y="126"/>
                  </a:cubicBezTo>
                  <a:lnTo>
                    <a:pt x="483" y="126"/>
                  </a:lnTo>
                  <a:lnTo>
                    <a:pt x="498" y="111"/>
                  </a:lnTo>
                  <a:close/>
                  <a:moveTo>
                    <a:pt x="498" y="1"/>
                  </a:moveTo>
                  <a:cubicBezTo>
                    <a:pt x="498" y="1"/>
                    <a:pt x="483" y="1"/>
                    <a:pt x="470" y="15"/>
                  </a:cubicBezTo>
                  <a:cubicBezTo>
                    <a:pt x="470" y="10"/>
                    <a:pt x="468" y="9"/>
                    <a:pt x="466" y="9"/>
                  </a:cubicBezTo>
                  <a:cubicBezTo>
                    <a:pt x="462" y="9"/>
                    <a:pt x="456" y="15"/>
                    <a:pt x="456" y="15"/>
                  </a:cubicBezTo>
                  <a:cubicBezTo>
                    <a:pt x="179" y="56"/>
                    <a:pt x="0" y="319"/>
                    <a:pt x="28" y="581"/>
                  </a:cubicBezTo>
                  <a:cubicBezTo>
                    <a:pt x="28" y="636"/>
                    <a:pt x="41" y="679"/>
                    <a:pt x="69" y="734"/>
                  </a:cubicBezTo>
                  <a:lnTo>
                    <a:pt x="746" y="2406"/>
                  </a:lnTo>
                  <a:lnTo>
                    <a:pt x="1036" y="623"/>
                  </a:lnTo>
                  <a:cubicBezTo>
                    <a:pt x="1051" y="568"/>
                    <a:pt x="1051" y="526"/>
                    <a:pt x="1036" y="471"/>
                  </a:cubicBezTo>
                  <a:cubicBezTo>
                    <a:pt x="1009" y="194"/>
                    <a:pt x="774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603750" y="3636325"/>
              <a:ext cx="58775" cy="57175"/>
            </a:xfrm>
            <a:custGeom>
              <a:avLst/>
              <a:gdLst/>
              <a:ahLst/>
              <a:cxnLst/>
              <a:rect l="l" t="t" r="r" b="b"/>
              <a:pathLst>
                <a:path w="2351" h="2287" extrusionOk="0">
                  <a:moveTo>
                    <a:pt x="692" y="115"/>
                  </a:moveTo>
                  <a:cubicBezTo>
                    <a:pt x="830" y="115"/>
                    <a:pt x="968" y="170"/>
                    <a:pt x="1079" y="268"/>
                  </a:cubicBezTo>
                  <a:lnTo>
                    <a:pt x="1162" y="392"/>
                  </a:lnTo>
                  <a:lnTo>
                    <a:pt x="2061" y="1995"/>
                  </a:lnTo>
                  <a:lnTo>
                    <a:pt x="457" y="1097"/>
                  </a:lnTo>
                  <a:cubicBezTo>
                    <a:pt x="415" y="1070"/>
                    <a:pt x="374" y="1042"/>
                    <a:pt x="332" y="1000"/>
                  </a:cubicBezTo>
                  <a:cubicBezTo>
                    <a:pt x="139" y="806"/>
                    <a:pt x="125" y="489"/>
                    <a:pt x="319" y="268"/>
                  </a:cubicBezTo>
                  <a:lnTo>
                    <a:pt x="332" y="253"/>
                  </a:lnTo>
                  <a:lnTo>
                    <a:pt x="332" y="240"/>
                  </a:lnTo>
                  <a:cubicBezTo>
                    <a:pt x="443" y="157"/>
                    <a:pt x="568" y="115"/>
                    <a:pt x="692" y="115"/>
                  </a:cubicBezTo>
                  <a:close/>
                  <a:moveTo>
                    <a:pt x="685" y="1"/>
                  </a:moveTo>
                  <a:cubicBezTo>
                    <a:pt x="535" y="1"/>
                    <a:pt x="388" y="53"/>
                    <a:pt x="277" y="157"/>
                  </a:cubicBezTo>
                  <a:cubicBezTo>
                    <a:pt x="264" y="157"/>
                    <a:pt x="249" y="170"/>
                    <a:pt x="249" y="185"/>
                  </a:cubicBezTo>
                  <a:cubicBezTo>
                    <a:pt x="236" y="185"/>
                    <a:pt x="236" y="185"/>
                    <a:pt x="222" y="198"/>
                  </a:cubicBezTo>
                  <a:cubicBezTo>
                    <a:pt x="0" y="447"/>
                    <a:pt x="15" y="848"/>
                    <a:pt x="264" y="1083"/>
                  </a:cubicBezTo>
                  <a:cubicBezTo>
                    <a:pt x="305" y="1125"/>
                    <a:pt x="347" y="1166"/>
                    <a:pt x="402" y="1193"/>
                  </a:cubicBezTo>
                  <a:lnTo>
                    <a:pt x="2350" y="2286"/>
                  </a:lnTo>
                  <a:lnTo>
                    <a:pt x="2350" y="2286"/>
                  </a:lnTo>
                  <a:lnTo>
                    <a:pt x="1259" y="336"/>
                  </a:lnTo>
                  <a:cubicBezTo>
                    <a:pt x="1231" y="281"/>
                    <a:pt x="1189" y="240"/>
                    <a:pt x="1148" y="198"/>
                  </a:cubicBezTo>
                  <a:cubicBezTo>
                    <a:pt x="1024" y="67"/>
                    <a:pt x="85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603750" y="3636325"/>
              <a:ext cx="58775" cy="57500"/>
            </a:xfrm>
            <a:custGeom>
              <a:avLst/>
              <a:gdLst/>
              <a:ahLst/>
              <a:cxnLst/>
              <a:rect l="l" t="t" r="r" b="b"/>
              <a:pathLst>
                <a:path w="2351" h="2300" extrusionOk="0">
                  <a:moveTo>
                    <a:pt x="692" y="115"/>
                  </a:moveTo>
                  <a:cubicBezTo>
                    <a:pt x="830" y="115"/>
                    <a:pt x="968" y="170"/>
                    <a:pt x="1065" y="281"/>
                  </a:cubicBezTo>
                  <a:cubicBezTo>
                    <a:pt x="1106" y="309"/>
                    <a:pt x="1134" y="351"/>
                    <a:pt x="1162" y="392"/>
                  </a:cubicBezTo>
                  <a:lnTo>
                    <a:pt x="2061" y="2010"/>
                  </a:lnTo>
                  <a:lnTo>
                    <a:pt x="457" y="1097"/>
                  </a:lnTo>
                  <a:cubicBezTo>
                    <a:pt x="402" y="1070"/>
                    <a:pt x="374" y="1042"/>
                    <a:pt x="332" y="1014"/>
                  </a:cubicBezTo>
                  <a:cubicBezTo>
                    <a:pt x="139" y="806"/>
                    <a:pt x="125" y="489"/>
                    <a:pt x="305" y="268"/>
                  </a:cubicBezTo>
                  <a:lnTo>
                    <a:pt x="319" y="268"/>
                  </a:lnTo>
                  <a:lnTo>
                    <a:pt x="332" y="253"/>
                  </a:lnTo>
                  <a:cubicBezTo>
                    <a:pt x="430" y="157"/>
                    <a:pt x="553" y="115"/>
                    <a:pt x="692" y="115"/>
                  </a:cubicBezTo>
                  <a:close/>
                  <a:moveTo>
                    <a:pt x="678" y="1"/>
                  </a:moveTo>
                  <a:cubicBezTo>
                    <a:pt x="529" y="1"/>
                    <a:pt x="381" y="53"/>
                    <a:pt x="264" y="157"/>
                  </a:cubicBezTo>
                  <a:cubicBezTo>
                    <a:pt x="264" y="170"/>
                    <a:pt x="249" y="170"/>
                    <a:pt x="236" y="185"/>
                  </a:cubicBezTo>
                  <a:lnTo>
                    <a:pt x="222" y="198"/>
                  </a:lnTo>
                  <a:cubicBezTo>
                    <a:pt x="0" y="461"/>
                    <a:pt x="15" y="848"/>
                    <a:pt x="249" y="1083"/>
                  </a:cubicBezTo>
                  <a:cubicBezTo>
                    <a:pt x="291" y="1125"/>
                    <a:pt x="347" y="1166"/>
                    <a:pt x="402" y="1193"/>
                  </a:cubicBezTo>
                  <a:lnTo>
                    <a:pt x="2350" y="2299"/>
                  </a:lnTo>
                  <a:lnTo>
                    <a:pt x="2350" y="2299"/>
                  </a:lnTo>
                  <a:lnTo>
                    <a:pt x="1259" y="336"/>
                  </a:lnTo>
                  <a:cubicBezTo>
                    <a:pt x="1231" y="281"/>
                    <a:pt x="1189" y="240"/>
                    <a:pt x="1148" y="198"/>
                  </a:cubicBezTo>
                  <a:cubicBezTo>
                    <a:pt x="1017" y="67"/>
                    <a:pt x="847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593750" y="3695175"/>
              <a:ext cx="69475" cy="43925"/>
            </a:xfrm>
            <a:custGeom>
              <a:avLst/>
              <a:gdLst/>
              <a:ahLst/>
              <a:cxnLst/>
              <a:rect l="l" t="t" r="r" b="b"/>
              <a:pathLst>
                <a:path w="2779" h="1757" extrusionOk="0">
                  <a:moveTo>
                    <a:pt x="2419" y="209"/>
                  </a:moveTo>
                  <a:lnTo>
                    <a:pt x="1092" y="1480"/>
                  </a:lnTo>
                  <a:cubicBezTo>
                    <a:pt x="1051" y="1521"/>
                    <a:pt x="1009" y="1549"/>
                    <a:pt x="968" y="1577"/>
                  </a:cubicBezTo>
                  <a:cubicBezTo>
                    <a:pt x="887" y="1622"/>
                    <a:pt x="800" y="1643"/>
                    <a:pt x="714" y="1643"/>
                  </a:cubicBezTo>
                  <a:cubicBezTo>
                    <a:pt x="535" y="1643"/>
                    <a:pt x="361" y="1551"/>
                    <a:pt x="249" y="1383"/>
                  </a:cubicBezTo>
                  <a:lnTo>
                    <a:pt x="249" y="1370"/>
                  </a:lnTo>
                  <a:lnTo>
                    <a:pt x="235" y="1355"/>
                  </a:lnTo>
                  <a:cubicBezTo>
                    <a:pt x="124" y="1107"/>
                    <a:pt x="221" y="789"/>
                    <a:pt x="470" y="664"/>
                  </a:cubicBezTo>
                  <a:cubicBezTo>
                    <a:pt x="525" y="637"/>
                    <a:pt x="566" y="623"/>
                    <a:pt x="622" y="609"/>
                  </a:cubicBezTo>
                  <a:lnTo>
                    <a:pt x="2419" y="209"/>
                  </a:lnTo>
                  <a:close/>
                  <a:moveTo>
                    <a:pt x="2778" y="1"/>
                  </a:moveTo>
                  <a:lnTo>
                    <a:pt x="594" y="498"/>
                  </a:lnTo>
                  <a:cubicBezTo>
                    <a:pt x="525" y="513"/>
                    <a:pt x="470" y="540"/>
                    <a:pt x="428" y="568"/>
                  </a:cubicBezTo>
                  <a:cubicBezTo>
                    <a:pt x="124" y="719"/>
                    <a:pt x="0" y="1093"/>
                    <a:pt x="138" y="1397"/>
                  </a:cubicBezTo>
                  <a:cubicBezTo>
                    <a:pt x="138" y="1411"/>
                    <a:pt x="138" y="1411"/>
                    <a:pt x="152" y="1425"/>
                  </a:cubicBezTo>
                  <a:cubicBezTo>
                    <a:pt x="152" y="1438"/>
                    <a:pt x="166" y="1438"/>
                    <a:pt x="166" y="1453"/>
                  </a:cubicBezTo>
                  <a:cubicBezTo>
                    <a:pt x="290" y="1646"/>
                    <a:pt x="498" y="1757"/>
                    <a:pt x="719" y="1757"/>
                  </a:cubicBezTo>
                  <a:cubicBezTo>
                    <a:pt x="815" y="1757"/>
                    <a:pt x="926" y="1729"/>
                    <a:pt x="1023" y="1674"/>
                  </a:cubicBezTo>
                  <a:cubicBezTo>
                    <a:pt x="1078" y="1646"/>
                    <a:pt x="1119" y="1604"/>
                    <a:pt x="1175" y="1563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607200" y="3695175"/>
              <a:ext cx="56025" cy="35275"/>
            </a:xfrm>
            <a:custGeom>
              <a:avLst/>
              <a:gdLst/>
              <a:ahLst/>
              <a:cxnLst/>
              <a:rect l="l" t="t" r="r" b="b"/>
              <a:pathLst>
                <a:path w="2241" h="1411" extrusionOk="0">
                  <a:moveTo>
                    <a:pt x="1881" y="209"/>
                  </a:moveTo>
                  <a:lnTo>
                    <a:pt x="872" y="1176"/>
                  </a:lnTo>
                  <a:cubicBezTo>
                    <a:pt x="844" y="1217"/>
                    <a:pt x="802" y="1232"/>
                    <a:pt x="775" y="1245"/>
                  </a:cubicBezTo>
                  <a:cubicBezTo>
                    <a:pt x="711" y="1281"/>
                    <a:pt x="643" y="1298"/>
                    <a:pt x="576" y="1298"/>
                  </a:cubicBezTo>
                  <a:cubicBezTo>
                    <a:pt x="439" y="1298"/>
                    <a:pt x="306" y="1228"/>
                    <a:pt x="222" y="1107"/>
                  </a:cubicBezTo>
                  <a:lnTo>
                    <a:pt x="222" y="1093"/>
                  </a:lnTo>
                  <a:lnTo>
                    <a:pt x="222" y="1079"/>
                  </a:lnTo>
                  <a:cubicBezTo>
                    <a:pt x="126" y="885"/>
                    <a:pt x="209" y="651"/>
                    <a:pt x="402" y="554"/>
                  </a:cubicBezTo>
                  <a:cubicBezTo>
                    <a:pt x="430" y="540"/>
                    <a:pt x="471" y="526"/>
                    <a:pt x="498" y="513"/>
                  </a:cubicBezTo>
                  <a:lnTo>
                    <a:pt x="1881" y="209"/>
                  </a:lnTo>
                  <a:close/>
                  <a:moveTo>
                    <a:pt x="2240" y="1"/>
                  </a:moveTo>
                  <a:lnTo>
                    <a:pt x="485" y="402"/>
                  </a:lnTo>
                  <a:cubicBezTo>
                    <a:pt x="430" y="415"/>
                    <a:pt x="388" y="430"/>
                    <a:pt x="347" y="457"/>
                  </a:cubicBezTo>
                  <a:cubicBezTo>
                    <a:pt x="98" y="581"/>
                    <a:pt x="1" y="885"/>
                    <a:pt x="111" y="1121"/>
                  </a:cubicBezTo>
                  <a:cubicBezTo>
                    <a:pt x="111" y="1134"/>
                    <a:pt x="126" y="1149"/>
                    <a:pt x="126" y="1149"/>
                  </a:cubicBezTo>
                  <a:cubicBezTo>
                    <a:pt x="126" y="1162"/>
                    <a:pt x="126" y="1162"/>
                    <a:pt x="139" y="1162"/>
                  </a:cubicBezTo>
                  <a:cubicBezTo>
                    <a:pt x="236" y="1328"/>
                    <a:pt x="402" y="1411"/>
                    <a:pt x="581" y="1411"/>
                  </a:cubicBezTo>
                  <a:cubicBezTo>
                    <a:pt x="664" y="1411"/>
                    <a:pt x="747" y="1397"/>
                    <a:pt x="830" y="1342"/>
                  </a:cubicBezTo>
                  <a:cubicBezTo>
                    <a:pt x="872" y="1328"/>
                    <a:pt x="913" y="1300"/>
                    <a:pt x="941" y="1259"/>
                  </a:cubicBezTo>
                  <a:lnTo>
                    <a:pt x="2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590625" y="3672250"/>
              <a:ext cx="74675" cy="31600"/>
            </a:xfrm>
            <a:custGeom>
              <a:avLst/>
              <a:gdLst/>
              <a:ahLst/>
              <a:cxnLst/>
              <a:rect l="l" t="t" r="r" b="b"/>
              <a:pathLst>
                <a:path w="2987" h="1264" extrusionOk="0">
                  <a:moveTo>
                    <a:pt x="664" y="103"/>
                  </a:moveTo>
                  <a:cubicBezTo>
                    <a:pt x="691" y="103"/>
                    <a:pt x="706" y="116"/>
                    <a:pt x="733" y="116"/>
                  </a:cubicBezTo>
                  <a:cubicBezTo>
                    <a:pt x="774" y="116"/>
                    <a:pt x="830" y="130"/>
                    <a:pt x="872" y="144"/>
                  </a:cubicBezTo>
                  <a:lnTo>
                    <a:pt x="2586" y="849"/>
                  </a:lnTo>
                  <a:lnTo>
                    <a:pt x="761" y="1139"/>
                  </a:lnTo>
                  <a:cubicBezTo>
                    <a:pt x="706" y="1153"/>
                    <a:pt x="664" y="1153"/>
                    <a:pt x="608" y="1153"/>
                  </a:cubicBezTo>
                  <a:cubicBezTo>
                    <a:pt x="332" y="1111"/>
                    <a:pt x="125" y="862"/>
                    <a:pt x="138" y="586"/>
                  </a:cubicBezTo>
                  <a:lnTo>
                    <a:pt x="138" y="558"/>
                  </a:lnTo>
                  <a:lnTo>
                    <a:pt x="138" y="545"/>
                  </a:lnTo>
                  <a:cubicBezTo>
                    <a:pt x="180" y="296"/>
                    <a:pt x="415" y="103"/>
                    <a:pt x="664" y="103"/>
                  </a:cubicBezTo>
                  <a:close/>
                  <a:moveTo>
                    <a:pt x="668" y="1"/>
                  </a:moveTo>
                  <a:cubicBezTo>
                    <a:pt x="354" y="1"/>
                    <a:pt x="79" y="223"/>
                    <a:pt x="28" y="517"/>
                  </a:cubicBezTo>
                  <a:lnTo>
                    <a:pt x="28" y="558"/>
                  </a:lnTo>
                  <a:lnTo>
                    <a:pt x="28" y="586"/>
                  </a:lnTo>
                  <a:cubicBezTo>
                    <a:pt x="0" y="918"/>
                    <a:pt x="263" y="1222"/>
                    <a:pt x="595" y="1249"/>
                  </a:cubicBezTo>
                  <a:cubicBezTo>
                    <a:pt x="623" y="1264"/>
                    <a:pt x="650" y="1264"/>
                    <a:pt x="678" y="1264"/>
                  </a:cubicBezTo>
                  <a:cubicBezTo>
                    <a:pt x="706" y="1264"/>
                    <a:pt x="747" y="1264"/>
                    <a:pt x="774" y="1249"/>
                  </a:cubicBezTo>
                  <a:lnTo>
                    <a:pt x="2986" y="890"/>
                  </a:lnTo>
                  <a:lnTo>
                    <a:pt x="912" y="47"/>
                  </a:lnTo>
                  <a:cubicBezTo>
                    <a:pt x="857" y="20"/>
                    <a:pt x="802" y="5"/>
                    <a:pt x="747" y="5"/>
                  </a:cubicBezTo>
                  <a:cubicBezTo>
                    <a:pt x="720" y="2"/>
                    <a:pt x="694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605125" y="3676450"/>
              <a:ext cx="60175" cy="25675"/>
            </a:xfrm>
            <a:custGeom>
              <a:avLst/>
              <a:gdLst/>
              <a:ahLst/>
              <a:cxnLst/>
              <a:rect l="l" t="t" r="r" b="b"/>
              <a:pathLst>
                <a:path w="2407" h="1027" extrusionOk="0">
                  <a:moveTo>
                    <a:pt x="533" y="111"/>
                  </a:moveTo>
                  <a:cubicBezTo>
                    <a:pt x="549" y="111"/>
                    <a:pt x="565" y="112"/>
                    <a:pt x="581" y="114"/>
                  </a:cubicBezTo>
                  <a:cubicBezTo>
                    <a:pt x="623" y="114"/>
                    <a:pt x="664" y="128"/>
                    <a:pt x="692" y="141"/>
                  </a:cubicBezTo>
                  <a:lnTo>
                    <a:pt x="2006" y="681"/>
                  </a:lnTo>
                  <a:lnTo>
                    <a:pt x="609" y="902"/>
                  </a:lnTo>
                  <a:cubicBezTo>
                    <a:pt x="588" y="909"/>
                    <a:pt x="571" y="912"/>
                    <a:pt x="554" y="912"/>
                  </a:cubicBezTo>
                  <a:cubicBezTo>
                    <a:pt x="537" y="912"/>
                    <a:pt x="519" y="909"/>
                    <a:pt x="498" y="902"/>
                  </a:cubicBezTo>
                  <a:cubicBezTo>
                    <a:pt x="277" y="888"/>
                    <a:pt x="126" y="694"/>
                    <a:pt x="126" y="473"/>
                  </a:cubicBezTo>
                  <a:lnTo>
                    <a:pt x="139" y="460"/>
                  </a:lnTo>
                  <a:cubicBezTo>
                    <a:pt x="164" y="256"/>
                    <a:pt x="343" y="111"/>
                    <a:pt x="533" y="111"/>
                  </a:cubicBezTo>
                  <a:close/>
                  <a:moveTo>
                    <a:pt x="543" y="1"/>
                  </a:moveTo>
                  <a:cubicBezTo>
                    <a:pt x="288" y="1"/>
                    <a:pt x="68" y="185"/>
                    <a:pt x="28" y="418"/>
                  </a:cubicBezTo>
                  <a:cubicBezTo>
                    <a:pt x="28" y="432"/>
                    <a:pt x="15" y="446"/>
                    <a:pt x="15" y="446"/>
                  </a:cubicBezTo>
                  <a:lnTo>
                    <a:pt x="15" y="473"/>
                  </a:lnTo>
                  <a:cubicBezTo>
                    <a:pt x="1" y="750"/>
                    <a:pt x="209" y="985"/>
                    <a:pt x="485" y="1013"/>
                  </a:cubicBezTo>
                  <a:cubicBezTo>
                    <a:pt x="498" y="1026"/>
                    <a:pt x="526" y="1026"/>
                    <a:pt x="540" y="1026"/>
                  </a:cubicBezTo>
                  <a:cubicBezTo>
                    <a:pt x="568" y="1026"/>
                    <a:pt x="596" y="1013"/>
                    <a:pt x="623" y="1013"/>
                  </a:cubicBezTo>
                  <a:lnTo>
                    <a:pt x="2406" y="722"/>
                  </a:lnTo>
                  <a:lnTo>
                    <a:pt x="734" y="45"/>
                  </a:lnTo>
                  <a:cubicBezTo>
                    <a:pt x="692" y="18"/>
                    <a:pt x="651" y="18"/>
                    <a:pt x="596" y="3"/>
                  </a:cubicBezTo>
                  <a:cubicBezTo>
                    <a:pt x="578" y="1"/>
                    <a:pt x="560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869850" y="3636325"/>
              <a:ext cx="59150" cy="57175"/>
            </a:xfrm>
            <a:custGeom>
              <a:avLst/>
              <a:gdLst/>
              <a:ahLst/>
              <a:cxnLst/>
              <a:rect l="l" t="t" r="r" b="b"/>
              <a:pathLst>
                <a:path w="2366" h="2287" extrusionOk="0">
                  <a:moveTo>
                    <a:pt x="1670" y="115"/>
                  </a:moveTo>
                  <a:cubicBezTo>
                    <a:pt x="1798" y="115"/>
                    <a:pt x="1927" y="160"/>
                    <a:pt x="2033" y="253"/>
                  </a:cubicBezTo>
                  <a:lnTo>
                    <a:pt x="2033" y="268"/>
                  </a:lnTo>
                  <a:lnTo>
                    <a:pt x="2047" y="268"/>
                  </a:lnTo>
                  <a:cubicBezTo>
                    <a:pt x="2240" y="489"/>
                    <a:pt x="2227" y="806"/>
                    <a:pt x="2019" y="1000"/>
                  </a:cubicBezTo>
                  <a:cubicBezTo>
                    <a:pt x="1991" y="1042"/>
                    <a:pt x="1951" y="1070"/>
                    <a:pt x="1909" y="1097"/>
                  </a:cubicBezTo>
                  <a:lnTo>
                    <a:pt x="292" y="1995"/>
                  </a:lnTo>
                  <a:lnTo>
                    <a:pt x="292" y="1995"/>
                  </a:lnTo>
                  <a:lnTo>
                    <a:pt x="1204" y="392"/>
                  </a:lnTo>
                  <a:lnTo>
                    <a:pt x="1287" y="268"/>
                  </a:lnTo>
                  <a:cubicBezTo>
                    <a:pt x="1394" y="167"/>
                    <a:pt x="1532" y="115"/>
                    <a:pt x="1670" y="115"/>
                  </a:cubicBezTo>
                  <a:close/>
                  <a:moveTo>
                    <a:pt x="1676" y="1"/>
                  </a:moveTo>
                  <a:cubicBezTo>
                    <a:pt x="1506" y="1"/>
                    <a:pt x="1336" y="67"/>
                    <a:pt x="1204" y="198"/>
                  </a:cubicBezTo>
                  <a:cubicBezTo>
                    <a:pt x="1162" y="240"/>
                    <a:pt x="1134" y="281"/>
                    <a:pt x="1107" y="336"/>
                  </a:cubicBezTo>
                  <a:lnTo>
                    <a:pt x="1" y="2286"/>
                  </a:lnTo>
                  <a:lnTo>
                    <a:pt x="1964" y="1193"/>
                  </a:lnTo>
                  <a:cubicBezTo>
                    <a:pt x="2019" y="1166"/>
                    <a:pt x="2061" y="1125"/>
                    <a:pt x="2102" y="1083"/>
                  </a:cubicBezTo>
                  <a:cubicBezTo>
                    <a:pt x="2351" y="848"/>
                    <a:pt x="2365" y="447"/>
                    <a:pt x="2144" y="198"/>
                  </a:cubicBezTo>
                  <a:cubicBezTo>
                    <a:pt x="2130" y="198"/>
                    <a:pt x="2130" y="185"/>
                    <a:pt x="2116" y="185"/>
                  </a:cubicBezTo>
                  <a:cubicBezTo>
                    <a:pt x="2116" y="170"/>
                    <a:pt x="2102" y="170"/>
                    <a:pt x="2102" y="157"/>
                  </a:cubicBezTo>
                  <a:cubicBezTo>
                    <a:pt x="1979" y="53"/>
                    <a:pt x="1827" y="1"/>
                    <a:pt x="1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869850" y="3646625"/>
              <a:ext cx="48425" cy="46875"/>
            </a:xfrm>
            <a:custGeom>
              <a:avLst/>
              <a:gdLst/>
              <a:ahLst/>
              <a:cxnLst/>
              <a:rect l="l" t="t" r="r" b="b"/>
              <a:pathLst>
                <a:path w="1937" h="1875" extrusionOk="0">
                  <a:moveTo>
                    <a:pt x="1370" y="105"/>
                  </a:moveTo>
                  <a:cubicBezTo>
                    <a:pt x="1466" y="105"/>
                    <a:pt x="1577" y="146"/>
                    <a:pt x="1646" y="215"/>
                  </a:cubicBezTo>
                  <a:lnTo>
                    <a:pt x="1660" y="228"/>
                  </a:lnTo>
                  <a:lnTo>
                    <a:pt x="1674" y="228"/>
                  </a:lnTo>
                  <a:cubicBezTo>
                    <a:pt x="1812" y="394"/>
                    <a:pt x="1812" y="658"/>
                    <a:pt x="1646" y="809"/>
                  </a:cubicBezTo>
                  <a:cubicBezTo>
                    <a:pt x="1619" y="837"/>
                    <a:pt x="1591" y="864"/>
                    <a:pt x="1549" y="879"/>
                  </a:cubicBezTo>
                  <a:lnTo>
                    <a:pt x="292" y="1583"/>
                  </a:lnTo>
                  <a:lnTo>
                    <a:pt x="292" y="1583"/>
                  </a:lnTo>
                  <a:lnTo>
                    <a:pt x="996" y="326"/>
                  </a:lnTo>
                  <a:cubicBezTo>
                    <a:pt x="1024" y="298"/>
                    <a:pt x="1051" y="256"/>
                    <a:pt x="1079" y="228"/>
                  </a:cubicBezTo>
                  <a:cubicBezTo>
                    <a:pt x="1162" y="146"/>
                    <a:pt x="1259" y="105"/>
                    <a:pt x="1370" y="105"/>
                  </a:cubicBezTo>
                  <a:close/>
                  <a:moveTo>
                    <a:pt x="1366" y="0"/>
                  </a:moveTo>
                  <a:cubicBezTo>
                    <a:pt x="1230" y="0"/>
                    <a:pt x="1096" y="52"/>
                    <a:pt x="996" y="160"/>
                  </a:cubicBezTo>
                  <a:cubicBezTo>
                    <a:pt x="955" y="188"/>
                    <a:pt x="928" y="228"/>
                    <a:pt x="900" y="271"/>
                  </a:cubicBezTo>
                  <a:lnTo>
                    <a:pt x="1" y="1874"/>
                  </a:lnTo>
                  <a:lnTo>
                    <a:pt x="1" y="1874"/>
                  </a:lnTo>
                  <a:lnTo>
                    <a:pt x="1604" y="975"/>
                  </a:lnTo>
                  <a:cubicBezTo>
                    <a:pt x="1660" y="947"/>
                    <a:pt x="1687" y="920"/>
                    <a:pt x="1729" y="892"/>
                  </a:cubicBezTo>
                  <a:cubicBezTo>
                    <a:pt x="1923" y="685"/>
                    <a:pt x="1936" y="367"/>
                    <a:pt x="1757" y="173"/>
                  </a:cubicBezTo>
                  <a:cubicBezTo>
                    <a:pt x="1757" y="160"/>
                    <a:pt x="1743" y="146"/>
                    <a:pt x="1743" y="146"/>
                  </a:cubicBezTo>
                  <a:lnTo>
                    <a:pt x="1729" y="132"/>
                  </a:lnTo>
                  <a:cubicBezTo>
                    <a:pt x="1623" y="45"/>
                    <a:pt x="1493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822525" y="3626725"/>
              <a:ext cx="45650" cy="67450"/>
            </a:xfrm>
            <a:custGeom>
              <a:avLst/>
              <a:gdLst/>
              <a:ahLst/>
              <a:cxnLst/>
              <a:rect l="l" t="t" r="r" b="b"/>
              <a:pathLst>
                <a:path w="1826" h="2698" extrusionOk="0">
                  <a:moveTo>
                    <a:pt x="704" y="116"/>
                  </a:moveTo>
                  <a:cubicBezTo>
                    <a:pt x="896" y="116"/>
                    <a:pt x="1086" y="224"/>
                    <a:pt x="1175" y="403"/>
                  </a:cubicBezTo>
                  <a:cubicBezTo>
                    <a:pt x="1203" y="444"/>
                    <a:pt x="1217" y="486"/>
                    <a:pt x="1230" y="541"/>
                  </a:cubicBezTo>
                  <a:lnTo>
                    <a:pt x="1632" y="2338"/>
                  </a:lnTo>
                  <a:lnTo>
                    <a:pt x="1632" y="2338"/>
                  </a:lnTo>
                  <a:lnTo>
                    <a:pt x="346" y="1011"/>
                  </a:lnTo>
                  <a:cubicBezTo>
                    <a:pt x="318" y="969"/>
                    <a:pt x="290" y="942"/>
                    <a:pt x="263" y="886"/>
                  </a:cubicBezTo>
                  <a:cubicBezTo>
                    <a:pt x="124" y="637"/>
                    <a:pt x="207" y="333"/>
                    <a:pt x="456" y="182"/>
                  </a:cubicBezTo>
                  <a:lnTo>
                    <a:pt x="471" y="167"/>
                  </a:lnTo>
                  <a:lnTo>
                    <a:pt x="484" y="167"/>
                  </a:lnTo>
                  <a:cubicBezTo>
                    <a:pt x="554" y="133"/>
                    <a:pt x="629" y="116"/>
                    <a:pt x="704" y="116"/>
                  </a:cubicBezTo>
                  <a:close/>
                  <a:moveTo>
                    <a:pt x="703" y="1"/>
                  </a:moveTo>
                  <a:cubicBezTo>
                    <a:pt x="615" y="1"/>
                    <a:pt x="526" y="19"/>
                    <a:pt x="443" y="57"/>
                  </a:cubicBezTo>
                  <a:cubicBezTo>
                    <a:pt x="428" y="57"/>
                    <a:pt x="428" y="71"/>
                    <a:pt x="415" y="71"/>
                  </a:cubicBezTo>
                  <a:cubicBezTo>
                    <a:pt x="401" y="71"/>
                    <a:pt x="401" y="84"/>
                    <a:pt x="388" y="84"/>
                  </a:cubicBezTo>
                  <a:cubicBezTo>
                    <a:pt x="97" y="265"/>
                    <a:pt x="0" y="637"/>
                    <a:pt x="166" y="942"/>
                  </a:cubicBezTo>
                  <a:cubicBezTo>
                    <a:pt x="194" y="997"/>
                    <a:pt x="235" y="1039"/>
                    <a:pt x="277" y="1094"/>
                  </a:cubicBezTo>
                  <a:lnTo>
                    <a:pt x="1825" y="2698"/>
                  </a:lnTo>
                  <a:lnTo>
                    <a:pt x="1341" y="514"/>
                  </a:lnTo>
                  <a:cubicBezTo>
                    <a:pt x="1328" y="458"/>
                    <a:pt x="1300" y="403"/>
                    <a:pt x="1272" y="348"/>
                  </a:cubicBezTo>
                  <a:cubicBezTo>
                    <a:pt x="1162" y="127"/>
                    <a:pt x="935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831500" y="3639800"/>
              <a:ext cx="36675" cy="54375"/>
            </a:xfrm>
            <a:custGeom>
              <a:avLst/>
              <a:gdLst/>
              <a:ahLst/>
              <a:cxnLst/>
              <a:rect l="l" t="t" r="r" b="b"/>
              <a:pathLst>
                <a:path w="1467" h="2175" extrusionOk="0">
                  <a:moveTo>
                    <a:pt x="567" y="114"/>
                  </a:moveTo>
                  <a:cubicBezTo>
                    <a:pt x="705" y="114"/>
                    <a:pt x="858" y="197"/>
                    <a:pt x="927" y="336"/>
                  </a:cubicBezTo>
                  <a:cubicBezTo>
                    <a:pt x="941" y="363"/>
                    <a:pt x="954" y="405"/>
                    <a:pt x="969" y="446"/>
                  </a:cubicBezTo>
                  <a:lnTo>
                    <a:pt x="1273" y="1815"/>
                  </a:lnTo>
                  <a:lnTo>
                    <a:pt x="291" y="806"/>
                  </a:lnTo>
                  <a:cubicBezTo>
                    <a:pt x="263" y="778"/>
                    <a:pt x="250" y="750"/>
                    <a:pt x="235" y="709"/>
                  </a:cubicBezTo>
                  <a:cubicBezTo>
                    <a:pt x="125" y="516"/>
                    <a:pt x="194" y="280"/>
                    <a:pt x="374" y="170"/>
                  </a:cubicBezTo>
                  <a:lnTo>
                    <a:pt x="388" y="156"/>
                  </a:lnTo>
                  <a:cubicBezTo>
                    <a:pt x="443" y="129"/>
                    <a:pt x="512" y="114"/>
                    <a:pt x="567" y="114"/>
                  </a:cubicBezTo>
                  <a:close/>
                  <a:moveTo>
                    <a:pt x="566" y="0"/>
                  </a:moveTo>
                  <a:cubicBezTo>
                    <a:pt x="496" y="0"/>
                    <a:pt x="425" y="15"/>
                    <a:pt x="360" y="46"/>
                  </a:cubicBezTo>
                  <a:cubicBezTo>
                    <a:pt x="346" y="46"/>
                    <a:pt x="333" y="59"/>
                    <a:pt x="333" y="59"/>
                  </a:cubicBezTo>
                  <a:cubicBezTo>
                    <a:pt x="318" y="59"/>
                    <a:pt x="318" y="74"/>
                    <a:pt x="318" y="74"/>
                  </a:cubicBezTo>
                  <a:cubicBezTo>
                    <a:pt x="84" y="212"/>
                    <a:pt x="1" y="516"/>
                    <a:pt x="125" y="765"/>
                  </a:cubicBezTo>
                  <a:cubicBezTo>
                    <a:pt x="152" y="806"/>
                    <a:pt x="180" y="848"/>
                    <a:pt x="222" y="875"/>
                  </a:cubicBezTo>
                  <a:lnTo>
                    <a:pt x="1466" y="2175"/>
                  </a:lnTo>
                  <a:lnTo>
                    <a:pt x="1079" y="419"/>
                  </a:lnTo>
                  <a:cubicBezTo>
                    <a:pt x="1065" y="363"/>
                    <a:pt x="1052" y="322"/>
                    <a:pt x="1024" y="280"/>
                  </a:cubicBezTo>
                  <a:cubicBezTo>
                    <a:pt x="934" y="101"/>
                    <a:pt x="750" y="0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859850" y="3622250"/>
              <a:ext cx="32500" cy="74325"/>
            </a:xfrm>
            <a:custGeom>
              <a:avLst/>
              <a:gdLst/>
              <a:ahLst/>
              <a:cxnLst/>
              <a:rect l="l" t="t" r="r" b="b"/>
              <a:pathLst>
                <a:path w="1300" h="2973" extrusionOk="0">
                  <a:moveTo>
                    <a:pt x="705" y="112"/>
                  </a:moveTo>
                  <a:cubicBezTo>
                    <a:pt x="996" y="167"/>
                    <a:pt x="1189" y="429"/>
                    <a:pt x="1147" y="706"/>
                  </a:cubicBezTo>
                  <a:cubicBezTo>
                    <a:pt x="1147" y="761"/>
                    <a:pt x="1134" y="803"/>
                    <a:pt x="1120" y="858"/>
                  </a:cubicBezTo>
                  <a:lnTo>
                    <a:pt x="415" y="2558"/>
                  </a:lnTo>
                  <a:lnTo>
                    <a:pt x="124" y="733"/>
                  </a:lnTo>
                  <a:cubicBezTo>
                    <a:pt x="111" y="693"/>
                    <a:pt x="111" y="637"/>
                    <a:pt x="111" y="595"/>
                  </a:cubicBezTo>
                  <a:cubicBezTo>
                    <a:pt x="152" y="319"/>
                    <a:pt x="388" y="112"/>
                    <a:pt x="664" y="112"/>
                  </a:cubicBezTo>
                  <a:close/>
                  <a:moveTo>
                    <a:pt x="650" y="1"/>
                  </a:moveTo>
                  <a:cubicBezTo>
                    <a:pt x="329" y="1"/>
                    <a:pt x="40" y="245"/>
                    <a:pt x="0" y="582"/>
                  </a:cubicBezTo>
                  <a:cubicBezTo>
                    <a:pt x="0" y="637"/>
                    <a:pt x="0" y="693"/>
                    <a:pt x="14" y="761"/>
                  </a:cubicBezTo>
                  <a:lnTo>
                    <a:pt x="373" y="2973"/>
                  </a:lnTo>
                  <a:lnTo>
                    <a:pt x="1217" y="899"/>
                  </a:lnTo>
                  <a:cubicBezTo>
                    <a:pt x="1245" y="831"/>
                    <a:pt x="1258" y="776"/>
                    <a:pt x="1258" y="720"/>
                  </a:cubicBezTo>
                  <a:cubicBezTo>
                    <a:pt x="1300" y="374"/>
                    <a:pt x="1064" y="70"/>
                    <a:pt x="747" y="1"/>
                  </a:cubicBezTo>
                  <a:lnTo>
                    <a:pt x="677" y="1"/>
                  </a:lnTo>
                  <a:cubicBezTo>
                    <a:pt x="668" y="1"/>
                    <a:pt x="659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861575" y="3636400"/>
              <a:ext cx="26275" cy="60175"/>
            </a:xfrm>
            <a:custGeom>
              <a:avLst/>
              <a:gdLst/>
              <a:ahLst/>
              <a:cxnLst/>
              <a:rect l="l" t="t" r="r" b="b"/>
              <a:pathLst>
                <a:path w="1051" h="2407" extrusionOk="0">
                  <a:moveTo>
                    <a:pt x="553" y="112"/>
                  </a:moveTo>
                  <a:lnTo>
                    <a:pt x="567" y="127"/>
                  </a:lnTo>
                  <a:cubicBezTo>
                    <a:pt x="789" y="154"/>
                    <a:pt x="940" y="361"/>
                    <a:pt x="912" y="582"/>
                  </a:cubicBezTo>
                  <a:cubicBezTo>
                    <a:pt x="899" y="610"/>
                    <a:pt x="899" y="652"/>
                    <a:pt x="885" y="693"/>
                  </a:cubicBezTo>
                  <a:lnTo>
                    <a:pt x="346" y="1992"/>
                  </a:lnTo>
                  <a:lnTo>
                    <a:pt x="125" y="597"/>
                  </a:lnTo>
                  <a:cubicBezTo>
                    <a:pt x="111" y="555"/>
                    <a:pt x="111" y="527"/>
                    <a:pt x="125" y="486"/>
                  </a:cubicBezTo>
                  <a:cubicBezTo>
                    <a:pt x="138" y="265"/>
                    <a:pt x="332" y="112"/>
                    <a:pt x="553" y="112"/>
                  </a:cubicBezTo>
                  <a:close/>
                  <a:moveTo>
                    <a:pt x="528" y="1"/>
                  </a:moveTo>
                  <a:cubicBezTo>
                    <a:pt x="262" y="1"/>
                    <a:pt x="41" y="204"/>
                    <a:pt x="14" y="472"/>
                  </a:cubicBezTo>
                  <a:cubicBezTo>
                    <a:pt x="0" y="514"/>
                    <a:pt x="0" y="569"/>
                    <a:pt x="14" y="624"/>
                  </a:cubicBezTo>
                  <a:lnTo>
                    <a:pt x="304" y="2407"/>
                  </a:lnTo>
                  <a:lnTo>
                    <a:pt x="982" y="735"/>
                  </a:lnTo>
                  <a:cubicBezTo>
                    <a:pt x="1010" y="680"/>
                    <a:pt x="1010" y="637"/>
                    <a:pt x="1023" y="582"/>
                  </a:cubicBezTo>
                  <a:cubicBezTo>
                    <a:pt x="1051" y="320"/>
                    <a:pt x="857" y="57"/>
                    <a:pt x="608" y="16"/>
                  </a:cubicBezTo>
                  <a:lnTo>
                    <a:pt x="567" y="16"/>
                  </a:lnTo>
                  <a:cubicBezTo>
                    <a:pt x="567" y="2"/>
                    <a:pt x="553" y="2"/>
                    <a:pt x="553" y="2"/>
                  </a:cubicBezTo>
                  <a:cubicBezTo>
                    <a:pt x="545" y="1"/>
                    <a:pt x="536" y="1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869850" y="3636325"/>
              <a:ext cx="59150" cy="57175"/>
            </a:xfrm>
            <a:custGeom>
              <a:avLst/>
              <a:gdLst/>
              <a:ahLst/>
              <a:cxnLst/>
              <a:rect l="l" t="t" r="r" b="b"/>
              <a:pathLst>
                <a:path w="2366" h="2287" extrusionOk="0">
                  <a:moveTo>
                    <a:pt x="1670" y="115"/>
                  </a:moveTo>
                  <a:cubicBezTo>
                    <a:pt x="1798" y="115"/>
                    <a:pt x="1927" y="160"/>
                    <a:pt x="2033" y="253"/>
                  </a:cubicBezTo>
                  <a:lnTo>
                    <a:pt x="2033" y="268"/>
                  </a:lnTo>
                  <a:lnTo>
                    <a:pt x="2047" y="268"/>
                  </a:lnTo>
                  <a:cubicBezTo>
                    <a:pt x="2240" y="489"/>
                    <a:pt x="2227" y="806"/>
                    <a:pt x="2019" y="1000"/>
                  </a:cubicBezTo>
                  <a:cubicBezTo>
                    <a:pt x="1991" y="1042"/>
                    <a:pt x="1951" y="1070"/>
                    <a:pt x="1909" y="1097"/>
                  </a:cubicBezTo>
                  <a:lnTo>
                    <a:pt x="292" y="1995"/>
                  </a:lnTo>
                  <a:lnTo>
                    <a:pt x="292" y="1995"/>
                  </a:lnTo>
                  <a:lnTo>
                    <a:pt x="1204" y="392"/>
                  </a:lnTo>
                  <a:lnTo>
                    <a:pt x="1287" y="268"/>
                  </a:lnTo>
                  <a:cubicBezTo>
                    <a:pt x="1394" y="167"/>
                    <a:pt x="1532" y="115"/>
                    <a:pt x="1670" y="115"/>
                  </a:cubicBezTo>
                  <a:close/>
                  <a:moveTo>
                    <a:pt x="1676" y="1"/>
                  </a:moveTo>
                  <a:cubicBezTo>
                    <a:pt x="1506" y="1"/>
                    <a:pt x="1336" y="67"/>
                    <a:pt x="1204" y="198"/>
                  </a:cubicBezTo>
                  <a:cubicBezTo>
                    <a:pt x="1162" y="240"/>
                    <a:pt x="1134" y="281"/>
                    <a:pt x="1107" y="336"/>
                  </a:cubicBezTo>
                  <a:lnTo>
                    <a:pt x="1" y="2286"/>
                  </a:lnTo>
                  <a:lnTo>
                    <a:pt x="1964" y="1193"/>
                  </a:lnTo>
                  <a:cubicBezTo>
                    <a:pt x="2019" y="1166"/>
                    <a:pt x="2061" y="1125"/>
                    <a:pt x="2102" y="1083"/>
                  </a:cubicBezTo>
                  <a:cubicBezTo>
                    <a:pt x="2351" y="848"/>
                    <a:pt x="2365" y="447"/>
                    <a:pt x="2144" y="198"/>
                  </a:cubicBezTo>
                  <a:cubicBezTo>
                    <a:pt x="2130" y="198"/>
                    <a:pt x="2130" y="185"/>
                    <a:pt x="2116" y="185"/>
                  </a:cubicBezTo>
                  <a:cubicBezTo>
                    <a:pt x="2116" y="170"/>
                    <a:pt x="2102" y="170"/>
                    <a:pt x="2102" y="157"/>
                  </a:cubicBezTo>
                  <a:cubicBezTo>
                    <a:pt x="1979" y="53"/>
                    <a:pt x="1827" y="1"/>
                    <a:pt x="1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870225" y="3636375"/>
              <a:ext cx="58775" cy="57450"/>
            </a:xfrm>
            <a:custGeom>
              <a:avLst/>
              <a:gdLst/>
              <a:ahLst/>
              <a:cxnLst/>
              <a:rect l="l" t="t" r="r" b="b"/>
              <a:pathLst>
                <a:path w="2351" h="2298" extrusionOk="0">
                  <a:moveTo>
                    <a:pt x="1659" y="113"/>
                  </a:moveTo>
                  <a:cubicBezTo>
                    <a:pt x="1783" y="113"/>
                    <a:pt x="1921" y="155"/>
                    <a:pt x="2018" y="251"/>
                  </a:cubicBezTo>
                  <a:lnTo>
                    <a:pt x="2032" y="266"/>
                  </a:lnTo>
                  <a:lnTo>
                    <a:pt x="2046" y="266"/>
                  </a:lnTo>
                  <a:cubicBezTo>
                    <a:pt x="2225" y="487"/>
                    <a:pt x="2212" y="804"/>
                    <a:pt x="2018" y="1012"/>
                  </a:cubicBezTo>
                  <a:lnTo>
                    <a:pt x="1894" y="1095"/>
                  </a:lnTo>
                  <a:lnTo>
                    <a:pt x="290" y="2008"/>
                  </a:lnTo>
                  <a:lnTo>
                    <a:pt x="290" y="2008"/>
                  </a:lnTo>
                  <a:lnTo>
                    <a:pt x="1189" y="390"/>
                  </a:lnTo>
                  <a:cubicBezTo>
                    <a:pt x="1217" y="349"/>
                    <a:pt x="1244" y="307"/>
                    <a:pt x="1272" y="279"/>
                  </a:cubicBezTo>
                  <a:cubicBezTo>
                    <a:pt x="1383" y="168"/>
                    <a:pt x="1521" y="113"/>
                    <a:pt x="1659" y="113"/>
                  </a:cubicBezTo>
                  <a:close/>
                  <a:moveTo>
                    <a:pt x="1660" y="1"/>
                  </a:moveTo>
                  <a:cubicBezTo>
                    <a:pt x="1493" y="1"/>
                    <a:pt x="1325" y="66"/>
                    <a:pt x="1202" y="196"/>
                  </a:cubicBezTo>
                  <a:cubicBezTo>
                    <a:pt x="1161" y="238"/>
                    <a:pt x="1119" y="279"/>
                    <a:pt x="1092" y="334"/>
                  </a:cubicBezTo>
                  <a:lnTo>
                    <a:pt x="0" y="2297"/>
                  </a:lnTo>
                  <a:lnTo>
                    <a:pt x="1949" y="1191"/>
                  </a:lnTo>
                  <a:cubicBezTo>
                    <a:pt x="2004" y="1164"/>
                    <a:pt x="2046" y="1123"/>
                    <a:pt x="2087" y="1081"/>
                  </a:cubicBezTo>
                  <a:cubicBezTo>
                    <a:pt x="2336" y="846"/>
                    <a:pt x="2350" y="459"/>
                    <a:pt x="2129" y="211"/>
                  </a:cubicBezTo>
                  <a:cubicBezTo>
                    <a:pt x="2129" y="196"/>
                    <a:pt x="2115" y="183"/>
                    <a:pt x="2101" y="183"/>
                  </a:cubicBezTo>
                  <a:cubicBezTo>
                    <a:pt x="2101" y="168"/>
                    <a:pt x="2087" y="168"/>
                    <a:pt x="2087" y="168"/>
                  </a:cubicBezTo>
                  <a:cubicBezTo>
                    <a:pt x="1968" y="56"/>
                    <a:pt x="1814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869525" y="3695175"/>
              <a:ext cx="69475" cy="43925"/>
            </a:xfrm>
            <a:custGeom>
              <a:avLst/>
              <a:gdLst/>
              <a:ahLst/>
              <a:cxnLst/>
              <a:rect l="l" t="t" r="r" b="b"/>
              <a:pathLst>
                <a:path w="2779" h="1757" extrusionOk="0">
                  <a:moveTo>
                    <a:pt x="360" y="209"/>
                  </a:moveTo>
                  <a:lnTo>
                    <a:pt x="2157" y="609"/>
                  </a:lnTo>
                  <a:cubicBezTo>
                    <a:pt x="2212" y="623"/>
                    <a:pt x="2253" y="637"/>
                    <a:pt x="2295" y="664"/>
                  </a:cubicBezTo>
                  <a:cubicBezTo>
                    <a:pt x="2544" y="789"/>
                    <a:pt x="2655" y="1107"/>
                    <a:pt x="2530" y="1355"/>
                  </a:cubicBezTo>
                  <a:lnTo>
                    <a:pt x="2516" y="1370"/>
                  </a:lnTo>
                  <a:lnTo>
                    <a:pt x="2516" y="1383"/>
                  </a:lnTo>
                  <a:cubicBezTo>
                    <a:pt x="2414" y="1551"/>
                    <a:pt x="2242" y="1643"/>
                    <a:pt x="2060" y="1643"/>
                  </a:cubicBezTo>
                  <a:cubicBezTo>
                    <a:pt x="1973" y="1643"/>
                    <a:pt x="1883" y="1622"/>
                    <a:pt x="1798" y="1577"/>
                  </a:cubicBezTo>
                  <a:cubicBezTo>
                    <a:pt x="1756" y="1549"/>
                    <a:pt x="1728" y="1521"/>
                    <a:pt x="1687" y="1480"/>
                  </a:cubicBezTo>
                  <a:lnTo>
                    <a:pt x="360" y="209"/>
                  </a:lnTo>
                  <a:close/>
                  <a:moveTo>
                    <a:pt x="1" y="1"/>
                  </a:moveTo>
                  <a:lnTo>
                    <a:pt x="1604" y="1563"/>
                  </a:lnTo>
                  <a:cubicBezTo>
                    <a:pt x="1659" y="1604"/>
                    <a:pt x="1700" y="1646"/>
                    <a:pt x="1756" y="1674"/>
                  </a:cubicBezTo>
                  <a:cubicBezTo>
                    <a:pt x="1853" y="1729"/>
                    <a:pt x="1964" y="1757"/>
                    <a:pt x="2060" y="1757"/>
                  </a:cubicBezTo>
                  <a:cubicBezTo>
                    <a:pt x="2281" y="1757"/>
                    <a:pt x="2489" y="1646"/>
                    <a:pt x="2599" y="1453"/>
                  </a:cubicBezTo>
                  <a:cubicBezTo>
                    <a:pt x="2613" y="1453"/>
                    <a:pt x="2627" y="1438"/>
                    <a:pt x="2627" y="1425"/>
                  </a:cubicBezTo>
                  <a:cubicBezTo>
                    <a:pt x="2627" y="1411"/>
                    <a:pt x="2640" y="1411"/>
                    <a:pt x="2640" y="1411"/>
                  </a:cubicBezTo>
                  <a:cubicBezTo>
                    <a:pt x="2779" y="1093"/>
                    <a:pt x="2655" y="719"/>
                    <a:pt x="2351" y="568"/>
                  </a:cubicBezTo>
                  <a:cubicBezTo>
                    <a:pt x="2295" y="540"/>
                    <a:pt x="2240" y="513"/>
                    <a:pt x="2185" y="4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869525" y="3695175"/>
              <a:ext cx="56025" cy="35275"/>
            </a:xfrm>
            <a:custGeom>
              <a:avLst/>
              <a:gdLst/>
              <a:ahLst/>
              <a:cxnLst/>
              <a:rect l="l" t="t" r="r" b="b"/>
              <a:pathLst>
                <a:path w="2241" h="1411" extrusionOk="0">
                  <a:moveTo>
                    <a:pt x="360" y="209"/>
                  </a:moveTo>
                  <a:lnTo>
                    <a:pt x="1728" y="513"/>
                  </a:lnTo>
                  <a:cubicBezTo>
                    <a:pt x="1770" y="526"/>
                    <a:pt x="1811" y="540"/>
                    <a:pt x="1839" y="554"/>
                  </a:cubicBezTo>
                  <a:cubicBezTo>
                    <a:pt x="2032" y="651"/>
                    <a:pt x="2115" y="885"/>
                    <a:pt x="2019" y="1079"/>
                  </a:cubicBezTo>
                  <a:lnTo>
                    <a:pt x="2004" y="1093"/>
                  </a:lnTo>
                  <a:lnTo>
                    <a:pt x="2004" y="1107"/>
                  </a:lnTo>
                  <a:cubicBezTo>
                    <a:pt x="1930" y="1228"/>
                    <a:pt x="1800" y="1298"/>
                    <a:pt x="1664" y="1298"/>
                  </a:cubicBezTo>
                  <a:cubicBezTo>
                    <a:pt x="1598" y="1298"/>
                    <a:pt x="1530" y="1281"/>
                    <a:pt x="1466" y="1245"/>
                  </a:cubicBezTo>
                  <a:cubicBezTo>
                    <a:pt x="1424" y="1232"/>
                    <a:pt x="1396" y="1217"/>
                    <a:pt x="1369" y="1190"/>
                  </a:cubicBezTo>
                  <a:lnTo>
                    <a:pt x="360" y="209"/>
                  </a:lnTo>
                  <a:close/>
                  <a:moveTo>
                    <a:pt x="1" y="1"/>
                  </a:moveTo>
                  <a:lnTo>
                    <a:pt x="1300" y="1259"/>
                  </a:lnTo>
                  <a:cubicBezTo>
                    <a:pt x="1328" y="1300"/>
                    <a:pt x="1369" y="1328"/>
                    <a:pt x="1411" y="1342"/>
                  </a:cubicBezTo>
                  <a:cubicBezTo>
                    <a:pt x="1494" y="1397"/>
                    <a:pt x="1576" y="1411"/>
                    <a:pt x="1659" y="1411"/>
                  </a:cubicBezTo>
                  <a:cubicBezTo>
                    <a:pt x="1839" y="1411"/>
                    <a:pt x="2004" y="1328"/>
                    <a:pt x="2102" y="1176"/>
                  </a:cubicBezTo>
                  <a:cubicBezTo>
                    <a:pt x="2102" y="1162"/>
                    <a:pt x="2115" y="1162"/>
                    <a:pt x="2115" y="1149"/>
                  </a:cubicBezTo>
                  <a:lnTo>
                    <a:pt x="2115" y="1134"/>
                  </a:lnTo>
                  <a:cubicBezTo>
                    <a:pt x="2240" y="885"/>
                    <a:pt x="2129" y="581"/>
                    <a:pt x="1894" y="457"/>
                  </a:cubicBezTo>
                  <a:cubicBezTo>
                    <a:pt x="1853" y="430"/>
                    <a:pt x="1811" y="415"/>
                    <a:pt x="1756" y="4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867100" y="3672250"/>
              <a:ext cx="74675" cy="31600"/>
            </a:xfrm>
            <a:custGeom>
              <a:avLst/>
              <a:gdLst/>
              <a:ahLst/>
              <a:cxnLst/>
              <a:rect l="l" t="t" r="r" b="b"/>
              <a:pathLst>
                <a:path w="2987" h="1264" extrusionOk="0">
                  <a:moveTo>
                    <a:pt x="2341" y="110"/>
                  </a:moveTo>
                  <a:cubicBezTo>
                    <a:pt x="2589" y="110"/>
                    <a:pt x="2812" y="294"/>
                    <a:pt x="2862" y="558"/>
                  </a:cubicBezTo>
                  <a:lnTo>
                    <a:pt x="2862" y="573"/>
                  </a:lnTo>
                  <a:lnTo>
                    <a:pt x="2862" y="586"/>
                  </a:lnTo>
                  <a:cubicBezTo>
                    <a:pt x="2876" y="862"/>
                    <a:pt x="2669" y="1111"/>
                    <a:pt x="2378" y="1153"/>
                  </a:cubicBezTo>
                  <a:cubicBezTo>
                    <a:pt x="2337" y="1153"/>
                    <a:pt x="2282" y="1153"/>
                    <a:pt x="2240" y="1139"/>
                  </a:cubicBezTo>
                  <a:lnTo>
                    <a:pt x="415" y="849"/>
                  </a:lnTo>
                  <a:lnTo>
                    <a:pt x="2116" y="144"/>
                  </a:lnTo>
                  <a:cubicBezTo>
                    <a:pt x="2171" y="130"/>
                    <a:pt x="2212" y="116"/>
                    <a:pt x="2267" y="116"/>
                  </a:cubicBezTo>
                  <a:cubicBezTo>
                    <a:pt x="2292" y="112"/>
                    <a:pt x="2317" y="110"/>
                    <a:pt x="2341" y="110"/>
                  </a:cubicBezTo>
                  <a:close/>
                  <a:moveTo>
                    <a:pt x="2332" y="1"/>
                  </a:moveTo>
                  <a:cubicBezTo>
                    <a:pt x="2306" y="1"/>
                    <a:pt x="2280" y="2"/>
                    <a:pt x="2254" y="5"/>
                  </a:cubicBezTo>
                  <a:cubicBezTo>
                    <a:pt x="2199" y="5"/>
                    <a:pt x="2143" y="20"/>
                    <a:pt x="2074" y="47"/>
                  </a:cubicBezTo>
                  <a:lnTo>
                    <a:pt x="0" y="890"/>
                  </a:lnTo>
                  <a:lnTo>
                    <a:pt x="2212" y="1249"/>
                  </a:lnTo>
                  <a:cubicBezTo>
                    <a:pt x="2254" y="1264"/>
                    <a:pt x="2295" y="1264"/>
                    <a:pt x="2323" y="1264"/>
                  </a:cubicBezTo>
                  <a:cubicBezTo>
                    <a:pt x="2350" y="1264"/>
                    <a:pt x="2378" y="1264"/>
                    <a:pt x="2392" y="1249"/>
                  </a:cubicBezTo>
                  <a:cubicBezTo>
                    <a:pt x="2737" y="1222"/>
                    <a:pt x="2986" y="918"/>
                    <a:pt x="2973" y="586"/>
                  </a:cubicBezTo>
                  <a:lnTo>
                    <a:pt x="2973" y="558"/>
                  </a:lnTo>
                  <a:lnTo>
                    <a:pt x="2973" y="531"/>
                  </a:lnTo>
                  <a:cubicBezTo>
                    <a:pt x="2909" y="224"/>
                    <a:pt x="2644" y="1"/>
                    <a:pt x="2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867100" y="3676450"/>
              <a:ext cx="60150" cy="25675"/>
            </a:xfrm>
            <a:custGeom>
              <a:avLst/>
              <a:gdLst/>
              <a:ahLst/>
              <a:cxnLst/>
              <a:rect l="l" t="t" r="r" b="b"/>
              <a:pathLst>
                <a:path w="2406" h="1027" extrusionOk="0">
                  <a:moveTo>
                    <a:pt x="1877" y="111"/>
                  </a:moveTo>
                  <a:cubicBezTo>
                    <a:pt x="2076" y="111"/>
                    <a:pt x="2243" y="255"/>
                    <a:pt x="2282" y="446"/>
                  </a:cubicBezTo>
                  <a:lnTo>
                    <a:pt x="2282" y="460"/>
                  </a:lnTo>
                  <a:lnTo>
                    <a:pt x="2282" y="473"/>
                  </a:lnTo>
                  <a:cubicBezTo>
                    <a:pt x="2295" y="694"/>
                    <a:pt x="2143" y="888"/>
                    <a:pt x="1922" y="902"/>
                  </a:cubicBezTo>
                  <a:cubicBezTo>
                    <a:pt x="1901" y="909"/>
                    <a:pt x="1884" y="912"/>
                    <a:pt x="1867" y="912"/>
                  </a:cubicBezTo>
                  <a:cubicBezTo>
                    <a:pt x="1849" y="912"/>
                    <a:pt x="1832" y="909"/>
                    <a:pt x="1812" y="902"/>
                  </a:cubicBezTo>
                  <a:lnTo>
                    <a:pt x="415" y="681"/>
                  </a:lnTo>
                  <a:lnTo>
                    <a:pt x="1714" y="141"/>
                  </a:lnTo>
                  <a:cubicBezTo>
                    <a:pt x="1756" y="128"/>
                    <a:pt x="1797" y="114"/>
                    <a:pt x="1825" y="114"/>
                  </a:cubicBezTo>
                  <a:cubicBezTo>
                    <a:pt x="1842" y="112"/>
                    <a:pt x="1860" y="111"/>
                    <a:pt x="1877" y="111"/>
                  </a:cubicBezTo>
                  <a:close/>
                  <a:moveTo>
                    <a:pt x="1864" y="1"/>
                  </a:moveTo>
                  <a:cubicBezTo>
                    <a:pt x="1847" y="1"/>
                    <a:pt x="1829" y="1"/>
                    <a:pt x="1812" y="3"/>
                  </a:cubicBezTo>
                  <a:cubicBezTo>
                    <a:pt x="1770" y="18"/>
                    <a:pt x="1729" y="18"/>
                    <a:pt x="1673" y="45"/>
                  </a:cubicBezTo>
                  <a:lnTo>
                    <a:pt x="0" y="722"/>
                  </a:lnTo>
                  <a:lnTo>
                    <a:pt x="1784" y="1013"/>
                  </a:lnTo>
                  <a:cubicBezTo>
                    <a:pt x="1825" y="1013"/>
                    <a:pt x="1853" y="1026"/>
                    <a:pt x="1880" y="1026"/>
                  </a:cubicBezTo>
                  <a:cubicBezTo>
                    <a:pt x="1895" y="1026"/>
                    <a:pt x="1908" y="1026"/>
                    <a:pt x="1936" y="1013"/>
                  </a:cubicBezTo>
                  <a:cubicBezTo>
                    <a:pt x="2212" y="985"/>
                    <a:pt x="2406" y="750"/>
                    <a:pt x="2392" y="488"/>
                  </a:cubicBezTo>
                  <a:cubicBezTo>
                    <a:pt x="2406" y="473"/>
                    <a:pt x="2406" y="460"/>
                    <a:pt x="2392" y="460"/>
                  </a:cubicBezTo>
                  <a:lnTo>
                    <a:pt x="2392" y="432"/>
                  </a:lnTo>
                  <a:cubicBezTo>
                    <a:pt x="2353" y="186"/>
                    <a:pt x="2121" y="1"/>
                    <a:pt x="1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869850" y="3937450"/>
              <a:ext cx="59150" cy="57400"/>
            </a:xfrm>
            <a:custGeom>
              <a:avLst/>
              <a:gdLst/>
              <a:ahLst/>
              <a:cxnLst/>
              <a:rect l="l" t="t" r="r" b="b"/>
              <a:pathLst>
                <a:path w="2366" h="2296" extrusionOk="0">
                  <a:moveTo>
                    <a:pt x="292" y="290"/>
                  </a:moveTo>
                  <a:lnTo>
                    <a:pt x="1909" y="1190"/>
                  </a:lnTo>
                  <a:cubicBezTo>
                    <a:pt x="1951" y="1217"/>
                    <a:pt x="1991" y="1245"/>
                    <a:pt x="2019" y="1286"/>
                  </a:cubicBezTo>
                  <a:cubicBezTo>
                    <a:pt x="2227" y="1479"/>
                    <a:pt x="2240" y="1811"/>
                    <a:pt x="2047" y="2019"/>
                  </a:cubicBezTo>
                  <a:lnTo>
                    <a:pt x="2033" y="2032"/>
                  </a:lnTo>
                  <a:lnTo>
                    <a:pt x="2033" y="2047"/>
                  </a:lnTo>
                  <a:cubicBezTo>
                    <a:pt x="1927" y="2133"/>
                    <a:pt x="1798" y="2178"/>
                    <a:pt x="1669" y="2178"/>
                  </a:cubicBezTo>
                  <a:cubicBezTo>
                    <a:pt x="1531" y="2178"/>
                    <a:pt x="1394" y="2126"/>
                    <a:pt x="1287" y="2019"/>
                  </a:cubicBezTo>
                  <a:cubicBezTo>
                    <a:pt x="1259" y="1991"/>
                    <a:pt x="1232" y="1949"/>
                    <a:pt x="1204" y="1894"/>
                  </a:cubicBezTo>
                  <a:lnTo>
                    <a:pt x="292" y="290"/>
                  </a:lnTo>
                  <a:close/>
                  <a:moveTo>
                    <a:pt x="1" y="1"/>
                  </a:moveTo>
                  <a:lnTo>
                    <a:pt x="1107" y="1949"/>
                  </a:lnTo>
                  <a:cubicBezTo>
                    <a:pt x="1134" y="2005"/>
                    <a:pt x="1162" y="2060"/>
                    <a:pt x="1204" y="2102"/>
                  </a:cubicBezTo>
                  <a:cubicBezTo>
                    <a:pt x="1342" y="2226"/>
                    <a:pt x="1508" y="2296"/>
                    <a:pt x="1674" y="2296"/>
                  </a:cubicBezTo>
                  <a:cubicBezTo>
                    <a:pt x="1826" y="2296"/>
                    <a:pt x="1978" y="2240"/>
                    <a:pt x="2089" y="2130"/>
                  </a:cubicBezTo>
                  <a:cubicBezTo>
                    <a:pt x="2102" y="2130"/>
                    <a:pt x="2116" y="2115"/>
                    <a:pt x="2116" y="2115"/>
                  </a:cubicBezTo>
                  <a:cubicBezTo>
                    <a:pt x="2130" y="2102"/>
                    <a:pt x="2130" y="2102"/>
                    <a:pt x="2130" y="2088"/>
                  </a:cubicBezTo>
                  <a:cubicBezTo>
                    <a:pt x="2365" y="1839"/>
                    <a:pt x="2351" y="1452"/>
                    <a:pt x="2102" y="1203"/>
                  </a:cubicBezTo>
                  <a:cubicBezTo>
                    <a:pt x="2061" y="1162"/>
                    <a:pt x="2019" y="1134"/>
                    <a:pt x="1964" y="109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869850" y="3937450"/>
              <a:ext cx="48425" cy="47025"/>
            </a:xfrm>
            <a:custGeom>
              <a:avLst/>
              <a:gdLst/>
              <a:ahLst/>
              <a:cxnLst/>
              <a:rect l="l" t="t" r="r" b="b"/>
              <a:pathLst>
                <a:path w="1937" h="1881" extrusionOk="0">
                  <a:moveTo>
                    <a:pt x="292" y="290"/>
                  </a:moveTo>
                  <a:lnTo>
                    <a:pt x="1549" y="996"/>
                  </a:lnTo>
                  <a:cubicBezTo>
                    <a:pt x="1591" y="1024"/>
                    <a:pt x="1619" y="1037"/>
                    <a:pt x="1646" y="1065"/>
                  </a:cubicBezTo>
                  <a:cubicBezTo>
                    <a:pt x="1812" y="1231"/>
                    <a:pt x="1812" y="1479"/>
                    <a:pt x="1674" y="1645"/>
                  </a:cubicBezTo>
                  <a:lnTo>
                    <a:pt x="1660" y="1645"/>
                  </a:lnTo>
                  <a:lnTo>
                    <a:pt x="1646" y="1660"/>
                  </a:lnTo>
                  <a:cubicBezTo>
                    <a:pt x="1567" y="1732"/>
                    <a:pt x="1469" y="1767"/>
                    <a:pt x="1372" y="1767"/>
                  </a:cubicBezTo>
                  <a:cubicBezTo>
                    <a:pt x="1265" y="1767"/>
                    <a:pt x="1159" y="1725"/>
                    <a:pt x="1079" y="1645"/>
                  </a:cubicBezTo>
                  <a:cubicBezTo>
                    <a:pt x="1051" y="1618"/>
                    <a:pt x="1024" y="1590"/>
                    <a:pt x="996" y="1549"/>
                  </a:cubicBezTo>
                  <a:lnTo>
                    <a:pt x="292" y="290"/>
                  </a:lnTo>
                  <a:close/>
                  <a:moveTo>
                    <a:pt x="1" y="1"/>
                  </a:moveTo>
                  <a:lnTo>
                    <a:pt x="900" y="1604"/>
                  </a:lnTo>
                  <a:cubicBezTo>
                    <a:pt x="928" y="1645"/>
                    <a:pt x="955" y="1687"/>
                    <a:pt x="996" y="1728"/>
                  </a:cubicBezTo>
                  <a:cubicBezTo>
                    <a:pt x="1093" y="1825"/>
                    <a:pt x="1232" y="1881"/>
                    <a:pt x="1370" y="1881"/>
                  </a:cubicBezTo>
                  <a:cubicBezTo>
                    <a:pt x="1494" y="1881"/>
                    <a:pt x="1619" y="1839"/>
                    <a:pt x="1715" y="1756"/>
                  </a:cubicBezTo>
                  <a:lnTo>
                    <a:pt x="1743" y="1728"/>
                  </a:lnTo>
                  <a:cubicBezTo>
                    <a:pt x="1743" y="1728"/>
                    <a:pt x="1757" y="1728"/>
                    <a:pt x="1757" y="1715"/>
                  </a:cubicBezTo>
                  <a:cubicBezTo>
                    <a:pt x="1936" y="1507"/>
                    <a:pt x="1923" y="1190"/>
                    <a:pt x="1729" y="982"/>
                  </a:cubicBezTo>
                  <a:cubicBezTo>
                    <a:pt x="1687" y="954"/>
                    <a:pt x="1660" y="926"/>
                    <a:pt x="1604" y="8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822525" y="3936775"/>
              <a:ext cx="45650" cy="67400"/>
            </a:xfrm>
            <a:custGeom>
              <a:avLst/>
              <a:gdLst/>
              <a:ahLst/>
              <a:cxnLst/>
              <a:rect l="l" t="t" r="r" b="b"/>
              <a:pathLst>
                <a:path w="1826" h="2696" extrusionOk="0">
                  <a:moveTo>
                    <a:pt x="1632" y="360"/>
                  </a:moveTo>
                  <a:lnTo>
                    <a:pt x="1230" y="2157"/>
                  </a:lnTo>
                  <a:cubicBezTo>
                    <a:pt x="1217" y="2212"/>
                    <a:pt x="1203" y="2267"/>
                    <a:pt x="1175" y="2308"/>
                  </a:cubicBezTo>
                  <a:cubicBezTo>
                    <a:pt x="1085" y="2488"/>
                    <a:pt x="894" y="2589"/>
                    <a:pt x="695" y="2589"/>
                  </a:cubicBezTo>
                  <a:cubicBezTo>
                    <a:pt x="620" y="2589"/>
                    <a:pt x="543" y="2574"/>
                    <a:pt x="471" y="2544"/>
                  </a:cubicBezTo>
                  <a:lnTo>
                    <a:pt x="471" y="2529"/>
                  </a:lnTo>
                  <a:lnTo>
                    <a:pt x="456" y="2516"/>
                  </a:lnTo>
                  <a:cubicBezTo>
                    <a:pt x="207" y="2378"/>
                    <a:pt x="124" y="2059"/>
                    <a:pt x="263" y="1810"/>
                  </a:cubicBezTo>
                  <a:lnTo>
                    <a:pt x="346" y="1687"/>
                  </a:lnTo>
                  <a:lnTo>
                    <a:pt x="1632" y="360"/>
                  </a:lnTo>
                  <a:close/>
                  <a:moveTo>
                    <a:pt x="1825" y="0"/>
                  </a:moveTo>
                  <a:lnTo>
                    <a:pt x="277" y="1617"/>
                  </a:lnTo>
                  <a:cubicBezTo>
                    <a:pt x="235" y="1659"/>
                    <a:pt x="194" y="1700"/>
                    <a:pt x="166" y="1755"/>
                  </a:cubicBezTo>
                  <a:cubicBezTo>
                    <a:pt x="0" y="2059"/>
                    <a:pt x="97" y="2433"/>
                    <a:pt x="388" y="2612"/>
                  </a:cubicBezTo>
                  <a:cubicBezTo>
                    <a:pt x="388" y="2612"/>
                    <a:pt x="401" y="2627"/>
                    <a:pt x="415" y="2627"/>
                  </a:cubicBezTo>
                  <a:cubicBezTo>
                    <a:pt x="415" y="2640"/>
                    <a:pt x="428" y="2640"/>
                    <a:pt x="428" y="2640"/>
                  </a:cubicBezTo>
                  <a:cubicBezTo>
                    <a:pt x="526" y="2682"/>
                    <a:pt x="609" y="2695"/>
                    <a:pt x="705" y="2695"/>
                  </a:cubicBezTo>
                  <a:cubicBezTo>
                    <a:pt x="941" y="2695"/>
                    <a:pt x="1162" y="2571"/>
                    <a:pt x="1272" y="2350"/>
                  </a:cubicBezTo>
                  <a:cubicBezTo>
                    <a:pt x="1300" y="2308"/>
                    <a:pt x="1328" y="2253"/>
                    <a:pt x="1341" y="2184"/>
                  </a:cubicBezTo>
                  <a:lnTo>
                    <a:pt x="1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831500" y="3936775"/>
              <a:ext cx="36675" cy="54250"/>
            </a:xfrm>
            <a:custGeom>
              <a:avLst/>
              <a:gdLst/>
              <a:ahLst/>
              <a:cxnLst/>
              <a:rect l="l" t="t" r="r" b="b"/>
              <a:pathLst>
                <a:path w="1467" h="2170" extrusionOk="0">
                  <a:moveTo>
                    <a:pt x="1273" y="360"/>
                  </a:moveTo>
                  <a:lnTo>
                    <a:pt x="969" y="1742"/>
                  </a:lnTo>
                  <a:cubicBezTo>
                    <a:pt x="954" y="1783"/>
                    <a:pt x="941" y="1810"/>
                    <a:pt x="927" y="1838"/>
                  </a:cubicBezTo>
                  <a:cubicBezTo>
                    <a:pt x="855" y="1981"/>
                    <a:pt x="708" y="2064"/>
                    <a:pt x="553" y="2064"/>
                  </a:cubicBezTo>
                  <a:cubicBezTo>
                    <a:pt x="498" y="2064"/>
                    <a:pt x="442" y="2053"/>
                    <a:pt x="388" y="2032"/>
                  </a:cubicBezTo>
                  <a:lnTo>
                    <a:pt x="388" y="2018"/>
                  </a:lnTo>
                  <a:lnTo>
                    <a:pt x="374" y="2018"/>
                  </a:lnTo>
                  <a:cubicBezTo>
                    <a:pt x="194" y="1893"/>
                    <a:pt x="125" y="1659"/>
                    <a:pt x="235" y="1465"/>
                  </a:cubicBezTo>
                  <a:cubicBezTo>
                    <a:pt x="250" y="1438"/>
                    <a:pt x="263" y="1410"/>
                    <a:pt x="291" y="1368"/>
                  </a:cubicBezTo>
                  <a:lnTo>
                    <a:pt x="1273" y="360"/>
                  </a:lnTo>
                  <a:close/>
                  <a:moveTo>
                    <a:pt x="1466" y="0"/>
                  </a:moveTo>
                  <a:lnTo>
                    <a:pt x="222" y="1300"/>
                  </a:lnTo>
                  <a:cubicBezTo>
                    <a:pt x="180" y="1340"/>
                    <a:pt x="152" y="1368"/>
                    <a:pt x="125" y="1410"/>
                  </a:cubicBezTo>
                  <a:cubicBezTo>
                    <a:pt x="1" y="1659"/>
                    <a:pt x="84" y="1963"/>
                    <a:pt x="305" y="2101"/>
                  </a:cubicBezTo>
                  <a:cubicBezTo>
                    <a:pt x="318" y="2101"/>
                    <a:pt x="318" y="2115"/>
                    <a:pt x="333" y="2115"/>
                  </a:cubicBezTo>
                  <a:lnTo>
                    <a:pt x="346" y="2129"/>
                  </a:lnTo>
                  <a:cubicBezTo>
                    <a:pt x="416" y="2157"/>
                    <a:pt x="484" y="2170"/>
                    <a:pt x="567" y="2170"/>
                  </a:cubicBezTo>
                  <a:cubicBezTo>
                    <a:pt x="747" y="2170"/>
                    <a:pt x="927" y="2074"/>
                    <a:pt x="1024" y="1893"/>
                  </a:cubicBezTo>
                  <a:cubicBezTo>
                    <a:pt x="1052" y="1852"/>
                    <a:pt x="1065" y="1810"/>
                    <a:pt x="1079" y="1755"/>
                  </a:cubicBez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859850" y="3934700"/>
              <a:ext cx="32500" cy="74025"/>
            </a:xfrm>
            <a:custGeom>
              <a:avLst/>
              <a:gdLst/>
              <a:ahLst/>
              <a:cxnLst/>
              <a:rect l="l" t="t" r="r" b="b"/>
              <a:pathLst>
                <a:path w="1300" h="2961" extrusionOk="0">
                  <a:moveTo>
                    <a:pt x="415" y="400"/>
                  </a:moveTo>
                  <a:lnTo>
                    <a:pt x="1120" y="2115"/>
                  </a:lnTo>
                  <a:cubicBezTo>
                    <a:pt x="1134" y="2157"/>
                    <a:pt x="1147" y="2212"/>
                    <a:pt x="1147" y="2253"/>
                  </a:cubicBezTo>
                  <a:cubicBezTo>
                    <a:pt x="1189" y="2544"/>
                    <a:pt x="996" y="2793"/>
                    <a:pt x="705" y="2848"/>
                  </a:cubicBezTo>
                  <a:lnTo>
                    <a:pt x="677" y="2848"/>
                  </a:lnTo>
                  <a:cubicBezTo>
                    <a:pt x="668" y="2848"/>
                    <a:pt x="660" y="2848"/>
                    <a:pt x="651" y="2848"/>
                  </a:cubicBezTo>
                  <a:cubicBezTo>
                    <a:pt x="373" y="2848"/>
                    <a:pt x="151" y="2646"/>
                    <a:pt x="111" y="2378"/>
                  </a:cubicBezTo>
                  <a:cubicBezTo>
                    <a:pt x="111" y="2323"/>
                    <a:pt x="111" y="2281"/>
                    <a:pt x="124" y="2225"/>
                  </a:cubicBezTo>
                  <a:lnTo>
                    <a:pt x="415" y="400"/>
                  </a:lnTo>
                  <a:close/>
                  <a:moveTo>
                    <a:pt x="373" y="0"/>
                  </a:moveTo>
                  <a:lnTo>
                    <a:pt x="14" y="2212"/>
                  </a:lnTo>
                  <a:cubicBezTo>
                    <a:pt x="0" y="2267"/>
                    <a:pt x="0" y="2323"/>
                    <a:pt x="0" y="2391"/>
                  </a:cubicBezTo>
                  <a:cubicBezTo>
                    <a:pt x="39" y="2707"/>
                    <a:pt x="317" y="2960"/>
                    <a:pt x="629" y="2960"/>
                  </a:cubicBezTo>
                  <a:cubicBezTo>
                    <a:pt x="645" y="2960"/>
                    <a:pt x="661" y="2960"/>
                    <a:pt x="677" y="2958"/>
                  </a:cubicBezTo>
                  <a:lnTo>
                    <a:pt x="733" y="2958"/>
                  </a:lnTo>
                  <a:cubicBezTo>
                    <a:pt x="1064" y="2903"/>
                    <a:pt x="1300" y="2585"/>
                    <a:pt x="1258" y="2240"/>
                  </a:cubicBezTo>
                  <a:cubicBezTo>
                    <a:pt x="1258" y="2184"/>
                    <a:pt x="1245" y="2129"/>
                    <a:pt x="1217" y="2074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861575" y="3934700"/>
              <a:ext cx="26275" cy="59800"/>
            </a:xfrm>
            <a:custGeom>
              <a:avLst/>
              <a:gdLst/>
              <a:ahLst/>
              <a:cxnLst/>
              <a:rect l="l" t="t" r="r" b="b"/>
              <a:pathLst>
                <a:path w="1051" h="2392" extrusionOk="0">
                  <a:moveTo>
                    <a:pt x="346" y="400"/>
                  </a:moveTo>
                  <a:lnTo>
                    <a:pt x="885" y="1714"/>
                  </a:lnTo>
                  <a:cubicBezTo>
                    <a:pt x="899" y="1742"/>
                    <a:pt x="899" y="1783"/>
                    <a:pt x="912" y="1825"/>
                  </a:cubicBezTo>
                  <a:cubicBezTo>
                    <a:pt x="940" y="2032"/>
                    <a:pt x="789" y="2225"/>
                    <a:pt x="567" y="2281"/>
                  </a:cubicBezTo>
                  <a:lnTo>
                    <a:pt x="567" y="2267"/>
                  </a:lnTo>
                  <a:lnTo>
                    <a:pt x="553" y="2281"/>
                  </a:lnTo>
                  <a:cubicBezTo>
                    <a:pt x="332" y="2281"/>
                    <a:pt x="138" y="2129"/>
                    <a:pt x="125" y="1908"/>
                  </a:cubicBezTo>
                  <a:cubicBezTo>
                    <a:pt x="111" y="1880"/>
                    <a:pt x="111" y="1838"/>
                    <a:pt x="125" y="1797"/>
                  </a:cubicBezTo>
                  <a:lnTo>
                    <a:pt x="346" y="400"/>
                  </a:lnTo>
                  <a:close/>
                  <a:moveTo>
                    <a:pt x="304" y="0"/>
                  </a:moveTo>
                  <a:lnTo>
                    <a:pt x="14" y="1783"/>
                  </a:lnTo>
                  <a:cubicBezTo>
                    <a:pt x="0" y="1825"/>
                    <a:pt x="0" y="1880"/>
                    <a:pt x="14" y="1921"/>
                  </a:cubicBezTo>
                  <a:cubicBezTo>
                    <a:pt x="41" y="2189"/>
                    <a:pt x="261" y="2392"/>
                    <a:pt x="514" y="2392"/>
                  </a:cubicBezTo>
                  <a:cubicBezTo>
                    <a:pt x="523" y="2392"/>
                    <a:pt x="531" y="2392"/>
                    <a:pt x="540" y="2391"/>
                  </a:cubicBezTo>
                  <a:lnTo>
                    <a:pt x="567" y="2391"/>
                  </a:lnTo>
                  <a:cubicBezTo>
                    <a:pt x="581" y="2391"/>
                    <a:pt x="595" y="2391"/>
                    <a:pt x="595" y="2378"/>
                  </a:cubicBezTo>
                  <a:cubicBezTo>
                    <a:pt x="857" y="2336"/>
                    <a:pt x="1051" y="2087"/>
                    <a:pt x="1023" y="1811"/>
                  </a:cubicBezTo>
                  <a:cubicBezTo>
                    <a:pt x="1010" y="1755"/>
                    <a:pt x="1010" y="1714"/>
                    <a:pt x="982" y="1672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869850" y="3937450"/>
              <a:ext cx="59150" cy="57400"/>
            </a:xfrm>
            <a:custGeom>
              <a:avLst/>
              <a:gdLst/>
              <a:ahLst/>
              <a:cxnLst/>
              <a:rect l="l" t="t" r="r" b="b"/>
              <a:pathLst>
                <a:path w="2366" h="2296" extrusionOk="0">
                  <a:moveTo>
                    <a:pt x="292" y="290"/>
                  </a:moveTo>
                  <a:lnTo>
                    <a:pt x="1909" y="1190"/>
                  </a:lnTo>
                  <a:cubicBezTo>
                    <a:pt x="1951" y="1217"/>
                    <a:pt x="1991" y="1245"/>
                    <a:pt x="2019" y="1286"/>
                  </a:cubicBezTo>
                  <a:cubicBezTo>
                    <a:pt x="2227" y="1479"/>
                    <a:pt x="2240" y="1811"/>
                    <a:pt x="2047" y="2019"/>
                  </a:cubicBezTo>
                  <a:lnTo>
                    <a:pt x="2033" y="2032"/>
                  </a:lnTo>
                  <a:lnTo>
                    <a:pt x="2033" y="2047"/>
                  </a:lnTo>
                  <a:cubicBezTo>
                    <a:pt x="1927" y="2133"/>
                    <a:pt x="1798" y="2178"/>
                    <a:pt x="1669" y="2178"/>
                  </a:cubicBezTo>
                  <a:cubicBezTo>
                    <a:pt x="1531" y="2178"/>
                    <a:pt x="1394" y="2126"/>
                    <a:pt x="1287" y="2019"/>
                  </a:cubicBezTo>
                  <a:cubicBezTo>
                    <a:pt x="1259" y="1991"/>
                    <a:pt x="1232" y="1949"/>
                    <a:pt x="1204" y="1894"/>
                  </a:cubicBezTo>
                  <a:lnTo>
                    <a:pt x="292" y="290"/>
                  </a:lnTo>
                  <a:close/>
                  <a:moveTo>
                    <a:pt x="1" y="1"/>
                  </a:moveTo>
                  <a:lnTo>
                    <a:pt x="1107" y="1949"/>
                  </a:lnTo>
                  <a:cubicBezTo>
                    <a:pt x="1134" y="2005"/>
                    <a:pt x="1162" y="2060"/>
                    <a:pt x="1204" y="2102"/>
                  </a:cubicBezTo>
                  <a:cubicBezTo>
                    <a:pt x="1342" y="2226"/>
                    <a:pt x="1508" y="2296"/>
                    <a:pt x="1674" y="2296"/>
                  </a:cubicBezTo>
                  <a:cubicBezTo>
                    <a:pt x="1826" y="2296"/>
                    <a:pt x="1978" y="2240"/>
                    <a:pt x="2089" y="2130"/>
                  </a:cubicBezTo>
                  <a:cubicBezTo>
                    <a:pt x="2102" y="2130"/>
                    <a:pt x="2116" y="2115"/>
                    <a:pt x="2116" y="2115"/>
                  </a:cubicBezTo>
                  <a:cubicBezTo>
                    <a:pt x="2130" y="2102"/>
                    <a:pt x="2130" y="2102"/>
                    <a:pt x="2130" y="2088"/>
                  </a:cubicBezTo>
                  <a:cubicBezTo>
                    <a:pt x="2365" y="1839"/>
                    <a:pt x="2351" y="1452"/>
                    <a:pt x="2102" y="1203"/>
                  </a:cubicBezTo>
                  <a:cubicBezTo>
                    <a:pt x="2061" y="1162"/>
                    <a:pt x="2019" y="1134"/>
                    <a:pt x="1964" y="109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870225" y="3937450"/>
              <a:ext cx="58775" cy="57050"/>
            </a:xfrm>
            <a:custGeom>
              <a:avLst/>
              <a:gdLst/>
              <a:ahLst/>
              <a:cxnLst/>
              <a:rect l="l" t="t" r="r" b="b"/>
              <a:pathLst>
                <a:path w="2351" h="2282" extrusionOk="0">
                  <a:moveTo>
                    <a:pt x="290" y="290"/>
                  </a:moveTo>
                  <a:lnTo>
                    <a:pt x="1894" y="1190"/>
                  </a:lnTo>
                  <a:cubicBezTo>
                    <a:pt x="1936" y="1217"/>
                    <a:pt x="1976" y="1245"/>
                    <a:pt x="2018" y="1286"/>
                  </a:cubicBezTo>
                  <a:cubicBezTo>
                    <a:pt x="2212" y="1479"/>
                    <a:pt x="2225" y="1798"/>
                    <a:pt x="2032" y="2019"/>
                  </a:cubicBezTo>
                  <a:lnTo>
                    <a:pt x="2018" y="2032"/>
                  </a:lnTo>
                  <a:lnTo>
                    <a:pt x="2018" y="2047"/>
                  </a:lnTo>
                  <a:cubicBezTo>
                    <a:pt x="1914" y="2131"/>
                    <a:pt x="1788" y="2173"/>
                    <a:pt x="1662" y="2173"/>
                  </a:cubicBezTo>
                  <a:cubicBezTo>
                    <a:pt x="1521" y="2173"/>
                    <a:pt x="1381" y="2121"/>
                    <a:pt x="1272" y="2019"/>
                  </a:cubicBezTo>
                  <a:lnTo>
                    <a:pt x="1189" y="1894"/>
                  </a:lnTo>
                  <a:lnTo>
                    <a:pt x="290" y="290"/>
                  </a:lnTo>
                  <a:close/>
                  <a:moveTo>
                    <a:pt x="0" y="1"/>
                  </a:moveTo>
                  <a:lnTo>
                    <a:pt x="1092" y="1949"/>
                  </a:lnTo>
                  <a:cubicBezTo>
                    <a:pt x="1119" y="2005"/>
                    <a:pt x="1161" y="2047"/>
                    <a:pt x="1202" y="2088"/>
                  </a:cubicBezTo>
                  <a:cubicBezTo>
                    <a:pt x="1327" y="2226"/>
                    <a:pt x="1493" y="2281"/>
                    <a:pt x="1659" y="2281"/>
                  </a:cubicBezTo>
                  <a:cubicBezTo>
                    <a:pt x="1811" y="2281"/>
                    <a:pt x="1963" y="2240"/>
                    <a:pt x="2087" y="2130"/>
                  </a:cubicBezTo>
                  <a:cubicBezTo>
                    <a:pt x="2087" y="2130"/>
                    <a:pt x="2101" y="2115"/>
                    <a:pt x="2101" y="2102"/>
                  </a:cubicBezTo>
                  <a:cubicBezTo>
                    <a:pt x="2115" y="2102"/>
                    <a:pt x="2115" y="2088"/>
                    <a:pt x="2129" y="2088"/>
                  </a:cubicBezTo>
                  <a:cubicBezTo>
                    <a:pt x="2350" y="1839"/>
                    <a:pt x="2336" y="1438"/>
                    <a:pt x="2087" y="1203"/>
                  </a:cubicBezTo>
                  <a:cubicBezTo>
                    <a:pt x="2046" y="1162"/>
                    <a:pt x="2004" y="1120"/>
                    <a:pt x="1949" y="10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6869525" y="3892125"/>
              <a:ext cx="69475" cy="43625"/>
            </a:xfrm>
            <a:custGeom>
              <a:avLst/>
              <a:gdLst/>
              <a:ahLst/>
              <a:cxnLst/>
              <a:rect l="l" t="t" r="r" b="b"/>
              <a:pathLst>
                <a:path w="2779" h="1745" extrusionOk="0">
                  <a:moveTo>
                    <a:pt x="2050" y="111"/>
                  </a:moveTo>
                  <a:cubicBezTo>
                    <a:pt x="2235" y="111"/>
                    <a:pt x="2412" y="200"/>
                    <a:pt x="2516" y="362"/>
                  </a:cubicBezTo>
                  <a:lnTo>
                    <a:pt x="2530" y="376"/>
                  </a:lnTo>
                  <a:lnTo>
                    <a:pt x="2530" y="389"/>
                  </a:lnTo>
                  <a:cubicBezTo>
                    <a:pt x="2655" y="653"/>
                    <a:pt x="2544" y="957"/>
                    <a:pt x="2295" y="1095"/>
                  </a:cubicBezTo>
                  <a:cubicBezTo>
                    <a:pt x="2253" y="1108"/>
                    <a:pt x="2212" y="1136"/>
                    <a:pt x="2157" y="1136"/>
                  </a:cubicBezTo>
                  <a:lnTo>
                    <a:pt x="360" y="1551"/>
                  </a:lnTo>
                  <a:lnTo>
                    <a:pt x="360" y="1551"/>
                  </a:lnTo>
                  <a:lnTo>
                    <a:pt x="1687" y="265"/>
                  </a:lnTo>
                  <a:cubicBezTo>
                    <a:pt x="1728" y="223"/>
                    <a:pt x="1756" y="196"/>
                    <a:pt x="1798" y="168"/>
                  </a:cubicBezTo>
                  <a:cubicBezTo>
                    <a:pt x="1880" y="129"/>
                    <a:pt x="1966" y="111"/>
                    <a:pt x="2050" y="111"/>
                  </a:cubicBezTo>
                  <a:close/>
                  <a:moveTo>
                    <a:pt x="2051" y="0"/>
                  </a:moveTo>
                  <a:cubicBezTo>
                    <a:pt x="1950" y="0"/>
                    <a:pt x="1848" y="24"/>
                    <a:pt x="1756" y="72"/>
                  </a:cubicBezTo>
                  <a:cubicBezTo>
                    <a:pt x="1700" y="100"/>
                    <a:pt x="1659" y="140"/>
                    <a:pt x="1604" y="183"/>
                  </a:cubicBezTo>
                  <a:lnTo>
                    <a:pt x="1" y="1744"/>
                  </a:lnTo>
                  <a:lnTo>
                    <a:pt x="2185" y="1246"/>
                  </a:lnTo>
                  <a:cubicBezTo>
                    <a:pt x="2240" y="1233"/>
                    <a:pt x="2295" y="1219"/>
                    <a:pt x="2351" y="1191"/>
                  </a:cubicBezTo>
                  <a:cubicBezTo>
                    <a:pt x="2655" y="1025"/>
                    <a:pt x="2779" y="653"/>
                    <a:pt x="2640" y="348"/>
                  </a:cubicBezTo>
                  <a:cubicBezTo>
                    <a:pt x="2640" y="348"/>
                    <a:pt x="2627" y="334"/>
                    <a:pt x="2627" y="321"/>
                  </a:cubicBezTo>
                  <a:cubicBezTo>
                    <a:pt x="2627" y="306"/>
                    <a:pt x="2613" y="306"/>
                    <a:pt x="2613" y="306"/>
                  </a:cubicBezTo>
                  <a:cubicBezTo>
                    <a:pt x="2490" y="108"/>
                    <a:pt x="2271" y="0"/>
                    <a:pt x="2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6869525" y="3900525"/>
              <a:ext cx="56025" cy="35225"/>
            </a:xfrm>
            <a:custGeom>
              <a:avLst/>
              <a:gdLst/>
              <a:ahLst/>
              <a:cxnLst/>
              <a:rect l="l" t="t" r="r" b="b"/>
              <a:pathLst>
                <a:path w="2241" h="1409" extrusionOk="0">
                  <a:moveTo>
                    <a:pt x="1659" y="109"/>
                  </a:moveTo>
                  <a:cubicBezTo>
                    <a:pt x="1798" y="109"/>
                    <a:pt x="1936" y="178"/>
                    <a:pt x="2004" y="302"/>
                  </a:cubicBezTo>
                  <a:lnTo>
                    <a:pt x="2004" y="317"/>
                  </a:lnTo>
                  <a:lnTo>
                    <a:pt x="2019" y="330"/>
                  </a:lnTo>
                  <a:cubicBezTo>
                    <a:pt x="2115" y="523"/>
                    <a:pt x="2032" y="759"/>
                    <a:pt x="1839" y="855"/>
                  </a:cubicBezTo>
                  <a:cubicBezTo>
                    <a:pt x="1811" y="883"/>
                    <a:pt x="1770" y="897"/>
                    <a:pt x="1728" y="897"/>
                  </a:cubicBezTo>
                  <a:lnTo>
                    <a:pt x="360" y="1215"/>
                  </a:lnTo>
                  <a:lnTo>
                    <a:pt x="1369" y="234"/>
                  </a:lnTo>
                  <a:cubicBezTo>
                    <a:pt x="1396" y="206"/>
                    <a:pt x="1424" y="178"/>
                    <a:pt x="1466" y="164"/>
                  </a:cubicBezTo>
                  <a:cubicBezTo>
                    <a:pt x="1521" y="123"/>
                    <a:pt x="1590" y="109"/>
                    <a:pt x="1659" y="109"/>
                  </a:cubicBezTo>
                  <a:close/>
                  <a:moveTo>
                    <a:pt x="1667" y="1"/>
                  </a:moveTo>
                  <a:cubicBezTo>
                    <a:pt x="1581" y="1"/>
                    <a:pt x="1493" y="22"/>
                    <a:pt x="1411" y="68"/>
                  </a:cubicBezTo>
                  <a:cubicBezTo>
                    <a:pt x="1369" y="81"/>
                    <a:pt x="1328" y="109"/>
                    <a:pt x="1300" y="151"/>
                  </a:cubicBezTo>
                  <a:lnTo>
                    <a:pt x="1" y="1408"/>
                  </a:lnTo>
                  <a:lnTo>
                    <a:pt x="1756" y="1008"/>
                  </a:lnTo>
                  <a:cubicBezTo>
                    <a:pt x="1811" y="993"/>
                    <a:pt x="1853" y="980"/>
                    <a:pt x="1894" y="966"/>
                  </a:cubicBezTo>
                  <a:cubicBezTo>
                    <a:pt x="2129" y="827"/>
                    <a:pt x="2240" y="523"/>
                    <a:pt x="2129" y="289"/>
                  </a:cubicBezTo>
                  <a:cubicBezTo>
                    <a:pt x="2115" y="275"/>
                    <a:pt x="2115" y="275"/>
                    <a:pt x="2115" y="261"/>
                  </a:cubicBezTo>
                  <a:lnTo>
                    <a:pt x="2102" y="247"/>
                  </a:lnTo>
                  <a:cubicBezTo>
                    <a:pt x="2009" y="90"/>
                    <a:pt x="1842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6867100" y="3927175"/>
              <a:ext cx="74675" cy="31725"/>
            </a:xfrm>
            <a:custGeom>
              <a:avLst/>
              <a:gdLst/>
              <a:ahLst/>
              <a:cxnLst/>
              <a:rect l="l" t="t" r="r" b="b"/>
              <a:pathLst>
                <a:path w="2987" h="1269" extrusionOk="0">
                  <a:moveTo>
                    <a:pt x="2309" y="111"/>
                  </a:moveTo>
                  <a:cubicBezTo>
                    <a:pt x="2333" y="111"/>
                    <a:pt x="2357" y="114"/>
                    <a:pt x="2378" y="121"/>
                  </a:cubicBezTo>
                  <a:cubicBezTo>
                    <a:pt x="2669" y="149"/>
                    <a:pt x="2876" y="397"/>
                    <a:pt x="2862" y="688"/>
                  </a:cubicBezTo>
                  <a:lnTo>
                    <a:pt x="2862" y="701"/>
                  </a:lnTo>
                  <a:lnTo>
                    <a:pt x="2862" y="716"/>
                  </a:lnTo>
                  <a:cubicBezTo>
                    <a:pt x="2811" y="975"/>
                    <a:pt x="2577" y="1161"/>
                    <a:pt x="2320" y="1161"/>
                  </a:cubicBezTo>
                  <a:cubicBezTo>
                    <a:pt x="2303" y="1161"/>
                    <a:pt x="2285" y="1160"/>
                    <a:pt x="2267" y="1158"/>
                  </a:cubicBezTo>
                  <a:cubicBezTo>
                    <a:pt x="2212" y="1144"/>
                    <a:pt x="2171" y="1131"/>
                    <a:pt x="2116" y="1116"/>
                  </a:cubicBezTo>
                  <a:lnTo>
                    <a:pt x="415" y="412"/>
                  </a:lnTo>
                  <a:lnTo>
                    <a:pt x="2240" y="121"/>
                  </a:lnTo>
                  <a:cubicBezTo>
                    <a:pt x="2261" y="114"/>
                    <a:pt x="2285" y="111"/>
                    <a:pt x="2309" y="111"/>
                  </a:cubicBezTo>
                  <a:close/>
                  <a:moveTo>
                    <a:pt x="2308" y="0"/>
                  </a:moveTo>
                  <a:cubicBezTo>
                    <a:pt x="2278" y="0"/>
                    <a:pt x="2247" y="4"/>
                    <a:pt x="2212" y="10"/>
                  </a:cubicBezTo>
                  <a:lnTo>
                    <a:pt x="0" y="370"/>
                  </a:lnTo>
                  <a:lnTo>
                    <a:pt x="2074" y="1214"/>
                  </a:lnTo>
                  <a:cubicBezTo>
                    <a:pt x="2143" y="1241"/>
                    <a:pt x="2199" y="1254"/>
                    <a:pt x="2254" y="1269"/>
                  </a:cubicBezTo>
                  <a:lnTo>
                    <a:pt x="2323" y="1269"/>
                  </a:lnTo>
                  <a:cubicBezTo>
                    <a:pt x="2641" y="1269"/>
                    <a:pt x="2918" y="1048"/>
                    <a:pt x="2959" y="744"/>
                  </a:cubicBezTo>
                  <a:cubicBezTo>
                    <a:pt x="2973" y="729"/>
                    <a:pt x="2973" y="716"/>
                    <a:pt x="2973" y="716"/>
                  </a:cubicBezTo>
                  <a:lnTo>
                    <a:pt x="2973" y="688"/>
                  </a:lnTo>
                  <a:cubicBezTo>
                    <a:pt x="2986" y="342"/>
                    <a:pt x="2737" y="52"/>
                    <a:pt x="2392" y="10"/>
                  </a:cubicBezTo>
                  <a:cubicBezTo>
                    <a:pt x="2365" y="4"/>
                    <a:pt x="2337" y="0"/>
                    <a:pt x="2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6867100" y="3929000"/>
              <a:ext cx="60150" cy="25400"/>
            </a:xfrm>
            <a:custGeom>
              <a:avLst/>
              <a:gdLst/>
              <a:ahLst/>
              <a:cxnLst/>
              <a:rect l="l" t="t" r="r" b="b"/>
              <a:pathLst>
                <a:path w="2406" h="1016" extrusionOk="0">
                  <a:moveTo>
                    <a:pt x="1922" y="118"/>
                  </a:moveTo>
                  <a:cubicBezTo>
                    <a:pt x="2143" y="145"/>
                    <a:pt x="2295" y="324"/>
                    <a:pt x="2295" y="546"/>
                  </a:cubicBezTo>
                  <a:lnTo>
                    <a:pt x="2282" y="560"/>
                  </a:lnTo>
                  <a:lnTo>
                    <a:pt x="2282" y="573"/>
                  </a:lnTo>
                  <a:cubicBezTo>
                    <a:pt x="2243" y="765"/>
                    <a:pt x="2076" y="908"/>
                    <a:pt x="1877" y="908"/>
                  </a:cubicBezTo>
                  <a:cubicBezTo>
                    <a:pt x="1860" y="908"/>
                    <a:pt x="1843" y="907"/>
                    <a:pt x="1825" y="905"/>
                  </a:cubicBezTo>
                  <a:cubicBezTo>
                    <a:pt x="1797" y="905"/>
                    <a:pt x="1756" y="892"/>
                    <a:pt x="1714" y="877"/>
                  </a:cubicBezTo>
                  <a:lnTo>
                    <a:pt x="415" y="339"/>
                  </a:lnTo>
                  <a:lnTo>
                    <a:pt x="1812" y="118"/>
                  </a:lnTo>
                  <a:close/>
                  <a:moveTo>
                    <a:pt x="1884" y="1"/>
                  </a:moveTo>
                  <a:cubicBezTo>
                    <a:pt x="1851" y="1"/>
                    <a:pt x="1821" y="7"/>
                    <a:pt x="1784" y="7"/>
                  </a:cubicBezTo>
                  <a:lnTo>
                    <a:pt x="0" y="297"/>
                  </a:lnTo>
                  <a:lnTo>
                    <a:pt x="1673" y="988"/>
                  </a:lnTo>
                  <a:cubicBezTo>
                    <a:pt x="1729" y="1002"/>
                    <a:pt x="1770" y="1016"/>
                    <a:pt x="1812" y="1016"/>
                  </a:cubicBezTo>
                  <a:lnTo>
                    <a:pt x="1880" y="1016"/>
                  </a:lnTo>
                  <a:cubicBezTo>
                    <a:pt x="2129" y="1016"/>
                    <a:pt x="2350" y="836"/>
                    <a:pt x="2392" y="601"/>
                  </a:cubicBezTo>
                  <a:lnTo>
                    <a:pt x="2392" y="573"/>
                  </a:lnTo>
                  <a:cubicBezTo>
                    <a:pt x="2406" y="560"/>
                    <a:pt x="2406" y="560"/>
                    <a:pt x="2392" y="546"/>
                  </a:cubicBezTo>
                  <a:cubicBezTo>
                    <a:pt x="2406" y="269"/>
                    <a:pt x="2212" y="35"/>
                    <a:pt x="1936" y="7"/>
                  </a:cubicBezTo>
                  <a:cubicBezTo>
                    <a:pt x="1917" y="2"/>
                    <a:pt x="1900" y="1"/>
                    <a:pt x="1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6603750" y="3937450"/>
              <a:ext cx="58775" cy="57400"/>
            </a:xfrm>
            <a:custGeom>
              <a:avLst/>
              <a:gdLst/>
              <a:ahLst/>
              <a:cxnLst/>
              <a:rect l="l" t="t" r="r" b="b"/>
              <a:pathLst>
                <a:path w="2351" h="2296" extrusionOk="0">
                  <a:moveTo>
                    <a:pt x="2061" y="290"/>
                  </a:moveTo>
                  <a:lnTo>
                    <a:pt x="1162" y="1894"/>
                  </a:lnTo>
                  <a:cubicBezTo>
                    <a:pt x="1134" y="1949"/>
                    <a:pt x="1106" y="1991"/>
                    <a:pt x="1079" y="2019"/>
                  </a:cubicBezTo>
                  <a:cubicBezTo>
                    <a:pt x="972" y="2126"/>
                    <a:pt x="834" y="2178"/>
                    <a:pt x="696" y="2178"/>
                  </a:cubicBezTo>
                  <a:cubicBezTo>
                    <a:pt x="568" y="2178"/>
                    <a:pt x="439" y="2133"/>
                    <a:pt x="332" y="2047"/>
                  </a:cubicBezTo>
                  <a:lnTo>
                    <a:pt x="319" y="2032"/>
                  </a:lnTo>
                  <a:lnTo>
                    <a:pt x="319" y="2019"/>
                  </a:lnTo>
                  <a:cubicBezTo>
                    <a:pt x="125" y="1811"/>
                    <a:pt x="139" y="1479"/>
                    <a:pt x="332" y="1286"/>
                  </a:cubicBezTo>
                  <a:cubicBezTo>
                    <a:pt x="374" y="1245"/>
                    <a:pt x="415" y="1217"/>
                    <a:pt x="457" y="1190"/>
                  </a:cubicBezTo>
                  <a:lnTo>
                    <a:pt x="2061" y="290"/>
                  </a:lnTo>
                  <a:close/>
                  <a:moveTo>
                    <a:pt x="2350" y="1"/>
                  </a:moveTo>
                  <a:lnTo>
                    <a:pt x="402" y="1092"/>
                  </a:lnTo>
                  <a:cubicBezTo>
                    <a:pt x="347" y="1134"/>
                    <a:pt x="305" y="1162"/>
                    <a:pt x="264" y="1203"/>
                  </a:cubicBezTo>
                  <a:cubicBezTo>
                    <a:pt x="15" y="1452"/>
                    <a:pt x="0" y="1839"/>
                    <a:pt x="222" y="2088"/>
                  </a:cubicBezTo>
                  <a:lnTo>
                    <a:pt x="249" y="2115"/>
                  </a:lnTo>
                  <a:lnTo>
                    <a:pt x="264" y="2130"/>
                  </a:lnTo>
                  <a:cubicBezTo>
                    <a:pt x="387" y="2240"/>
                    <a:pt x="540" y="2296"/>
                    <a:pt x="692" y="2296"/>
                  </a:cubicBezTo>
                  <a:cubicBezTo>
                    <a:pt x="857" y="2296"/>
                    <a:pt x="1023" y="2226"/>
                    <a:pt x="1148" y="2102"/>
                  </a:cubicBezTo>
                  <a:cubicBezTo>
                    <a:pt x="1189" y="2060"/>
                    <a:pt x="1231" y="2005"/>
                    <a:pt x="1259" y="1949"/>
                  </a:cubicBezTo>
                  <a:lnTo>
                    <a:pt x="2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6614475" y="3937450"/>
              <a:ext cx="48050" cy="47025"/>
            </a:xfrm>
            <a:custGeom>
              <a:avLst/>
              <a:gdLst/>
              <a:ahLst/>
              <a:cxnLst/>
              <a:rect l="l" t="t" r="r" b="b"/>
              <a:pathLst>
                <a:path w="1922" h="1881" extrusionOk="0">
                  <a:moveTo>
                    <a:pt x="1632" y="290"/>
                  </a:moveTo>
                  <a:lnTo>
                    <a:pt x="926" y="1549"/>
                  </a:lnTo>
                  <a:cubicBezTo>
                    <a:pt x="913" y="1590"/>
                    <a:pt x="885" y="1618"/>
                    <a:pt x="858" y="1645"/>
                  </a:cubicBezTo>
                  <a:cubicBezTo>
                    <a:pt x="778" y="1725"/>
                    <a:pt x="668" y="1767"/>
                    <a:pt x="558" y="1767"/>
                  </a:cubicBezTo>
                  <a:cubicBezTo>
                    <a:pt x="457" y="1767"/>
                    <a:pt x="356" y="1732"/>
                    <a:pt x="277" y="1660"/>
                  </a:cubicBezTo>
                  <a:lnTo>
                    <a:pt x="277" y="1645"/>
                  </a:lnTo>
                  <a:lnTo>
                    <a:pt x="263" y="1645"/>
                  </a:lnTo>
                  <a:cubicBezTo>
                    <a:pt x="124" y="1479"/>
                    <a:pt x="124" y="1231"/>
                    <a:pt x="290" y="1065"/>
                  </a:cubicBezTo>
                  <a:cubicBezTo>
                    <a:pt x="318" y="1037"/>
                    <a:pt x="346" y="1024"/>
                    <a:pt x="373" y="996"/>
                  </a:cubicBezTo>
                  <a:lnTo>
                    <a:pt x="1632" y="290"/>
                  </a:lnTo>
                  <a:close/>
                  <a:moveTo>
                    <a:pt x="1921" y="1"/>
                  </a:moveTo>
                  <a:lnTo>
                    <a:pt x="318" y="899"/>
                  </a:lnTo>
                  <a:cubicBezTo>
                    <a:pt x="277" y="926"/>
                    <a:pt x="235" y="954"/>
                    <a:pt x="207" y="982"/>
                  </a:cubicBezTo>
                  <a:cubicBezTo>
                    <a:pt x="1" y="1190"/>
                    <a:pt x="1" y="1507"/>
                    <a:pt x="180" y="1715"/>
                  </a:cubicBezTo>
                  <a:lnTo>
                    <a:pt x="194" y="1728"/>
                  </a:lnTo>
                  <a:cubicBezTo>
                    <a:pt x="194" y="1743"/>
                    <a:pt x="207" y="1743"/>
                    <a:pt x="207" y="1743"/>
                  </a:cubicBezTo>
                  <a:cubicBezTo>
                    <a:pt x="305" y="1839"/>
                    <a:pt x="428" y="1881"/>
                    <a:pt x="567" y="1881"/>
                  </a:cubicBezTo>
                  <a:cubicBezTo>
                    <a:pt x="692" y="1881"/>
                    <a:pt x="830" y="1825"/>
                    <a:pt x="941" y="1728"/>
                  </a:cubicBezTo>
                  <a:lnTo>
                    <a:pt x="1023" y="1604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6664250" y="3936775"/>
              <a:ext cx="45975" cy="67400"/>
            </a:xfrm>
            <a:custGeom>
              <a:avLst/>
              <a:gdLst/>
              <a:ahLst/>
              <a:cxnLst/>
              <a:rect l="l" t="t" r="r" b="b"/>
              <a:pathLst>
                <a:path w="1839" h="2696" extrusionOk="0">
                  <a:moveTo>
                    <a:pt x="194" y="360"/>
                  </a:moveTo>
                  <a:lnTo>
                    <a:pt x="1479" y="1687"/>
                  </a:lnTo>
                  <a:cubicBezTo>
                    <a:pt x="1521" y="1728"/>
                    <a:pt x="1548" y="1770"/>
                    <a:pt x="1576" y="1810"/>
                  </a:cubicBezTo>
                  <a:cubicBezTo>
                    <a:pt x="1700" y="2059"/>
                    <a:pt x="1631" y="2378"/>
                    <a:pt x="1383" y="2529"/>
                  </a:cubicBezTo>
                  <a:lnTo>
                    <a:pt x="1368" y="2529"/>
                  </a:lnTo>
                  <a:lnTo>
                    <a:pt x="1355" y="2544"/>
                  </a:lnTo>
                  <a:cubicBezTo>
                    <a:pt x="1282" y="2574"/>
                    <a:pt x="1206" y="2589"/>
                    <a:pt x="1132" y="2589"/>
                  </a:cubicBezTo>
                  <a:cubicBezTo>
                    <a:pt x="936" y="2589"/>
                    <a:pt x="749" y="2488"/>
                    <a:pt x="649" y="2308"/>
                  </a:cubicBezTo>
                  <a:cubicBezTo>
                    <a:pt x="636" y="2267"/>
                    <a:pt x="622" y="2212"/>
                    <a:pt x="608" y="2157"/>
                  </a:cubicBezTo>
                  <a:lnTo>
                    <a:pt x="194" y="360"/>
                  </a:lnTo>
                  <a:close/>
                  <a:moveTo>
                    <a:pt x="0" y="0"/>
                  </a:moveTo>
                  <a:lnTo>
                    <a:pt x="498" y="2184"/>
                  </a:lnTo>
                  <a:cubicBezTo>
                    <a:pt x="511" y="2253"/>
                    <a:pt x="525" y="2308"/>
                    <a:pt x="553" y="2350"/>
                  </a:cubicBezTo>
                  <a:cubicBezTo>
                    <a:pt x="677" y="2571"/>
                    <a:pt x="898" y="2695"/>
                    <a:pt x="1134" y="2695"/>
                  </a:cubicBezTo>
                  <a:cubicBezTo>
                    <a:pt x="1217" y="2695"/>
                    <a:pt x="1313" y="2682"/>
                    <a:pt x="1396" y="2640"/>
                  </a:cubicBezTo>
                  <a:cubicBezTo>
                    <a:pt x="1410" y="2640"/>
                    <a:pt x="1410" y="2640"/>
                    <a:pt x="1423" y="2627"/>
                  </a:cubicBezTo>
                  <a:cubicBezTo>
                    <a:pt x="1438" y="2627"/>
                    <a:pt x="1438" y="2627"/>
                    <a:pt x="1438" y="2612"/>
                  </a:cubicBezTo>
                  <a:cubicBezTo>
                    <a:pt x="1728" y="2433"/>
                    <a:pt x="1838" y="2059"/>
                    <a:pt x="1672" y="1755"/>
                  </a:cubicBezTo>
                  <a:cubicBezTo>
                    <a:pt x="1645" y="1700"/>
                    <a:pt x="1604" y="1659"/>
                    <a:pt x="1562" y="16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6664250" y="3936775"/>
              <a:ext cx="36975" cy="54250"/>
            </a:xfrm>
            <a:custGeom>
              <a:avLst/>
              <a:gdLst/>
              <a:ahLst/>
              <a:cxnLst/>
              <a:rect l="l" t="t" r="r" b="b"/>
              <a:pathLst>
                <a:path w="1479" h="2170" extrusionOk="0">
                  <a:moveTo>
                    <a:pt x="194" y="360"/>
                  </a:moveTo>
                  <a:lnTo>
                    <a:pt x="1175" y="1368"/>
                  </a:lnTo>
                  <a:cubicBezTo>
                    <a:pt x="1202" y="1410"/>
                    <a:pt x="1230" y="1438"/>
                    <a:pt x="1244" y="1465"/>
                  </a:cubicBezTo>
                  <a:cubicBezTo>
                    <a:pt x="1355" y="1659"/>
                    <a:pt x="1285" y="1893"/>
                    <a:pt x="1106" y="2018"/>
                  </a:cubicBezTo>
                  <a:lnTo>
                    <a:pt x="1078" y="2018"/>
                  </a:lnTo>
                  <a:cubicBezTo>
                    <a:pt x="1023" y="2046"/>
                    <a:pt x="965" y="2059"/>
                    <a:pt x="908" y="2059"/>
                  </a:cubicBezTo>
                  <a:cubicBezTo>
                    <a:pt x="762" y="2059"/>
                    <a:pt x="622" y="1977"/>
                    <a:pt x="553" y="1838"/>
                  </a:cubicBezTo>
                  <a:cubicBezTo>
                    <a:pt x="525" y="1810"/>
                    <a:pt x="511" y="1783"/>
                    <a:pt x="511" y="1742"/>
                  </a:cubicBezTo>
                  <a:lnTo>
                    <a:pt x="194" y="360"/>
                  </a:lnTo>
                  <a:close/>
                  <a:moveTo>
                    <a:pt x="0" y="0"/>
                  </a:moveTo>
                  <a:lnTo>
                    <a:pt x="400" y="1770"/>
                  </a:lnTo>
                  <a:cubicBezTo>
                    <a:pt x="415" y="1810"/>
                    <a:pt x="428" y="1852"/>
                    <a:pt x="456" y="1893"/>
                  </a:cubicBezTo>
                  <a:cubicBezTo>
                    <a:pt x="539" y="2074"/>
                    <a:pt x="732" y="2170"/>
                    <a:pt x="913" y="2170"/>
                  </a:cubicBezTo>
                  <a:cubicBezTo>
                    <a:pt x="981" y="2170"/>
                    <a:pt x="1051" y="2157"/>
                    <a:pt x="1119" y="2129"/>
                  </a:cubicBezTo>
                  <a:cubicBezTo>
                    <a:pt x="1134" y="2129"/>
                    <a:pt x="1134" y="2129"/>
                    <a:pt x="1147" y="2115"/>
                  </a:cubicBezTo>
                  <a:cubicBezTo>
                    <a:pt x="1161" y="2115"/>
                    <a:pt x="1161" y="2115"/>
                    <a:pt x="1161" y="2101"/>
                  </a:cubicBezTo>
                  <a:cubicBezTo>
                    <a:pt x="1396" y="1963"/>
                    <a:pt x="1479" y="1659"/>
                    <a:pt x="1341" y="1410"/>
                  </a:cubicBezTo>
                  <a:cubicBezTo>
                    <a:pt x="1327" y="1368"/>
                    <a:pt x="1300" y="1340"/>
                    <a:pt x="1258" y="13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6640375" y="3934700"/>
              <a:ext cx="32525" cy="73975"/>
            </a:xfrm>
            <a:custGeom>
              <a:avLst/>
              <a:gdLst/>
              <a:ahLst/>
              <a:cxnLst/>
              <a:rect l="l" t="t" r="r" b="b"/>
              <a:pathLst>
                <a:path w="1301" h="2959" extrusionOk="0">
                  <a:moveTo>
                    <a:pt x="885" y="400"/>
                  </a:moveTo>
                  <a:lnTo>
                    <a:pt x="1176" y="2225"/>
                  </a:lnTo>
                  <a:cubicBezTo>
                    <a:pt x="1190" y="2281"/>
                    <a:pt x="1190" y="2323"/>
                    <a:pt x="1176" y="2378"/>
                  </a:cubicBezTo>
                  <a:cubicBezTo>
                    <a:pt x="1150" y="2646"/>
                    <a:pt x="915" y="2848"/>
                    <a:pt x="635" y="2848"/>
                  </a:cubicBezTo>
                  <a:cubicBezTo>
                    <a:pt x="627" y="2848"/>
                    <a:pt x="618" y="2848"/>
                    <a:pt x="609" y="2848"/>
                  </a:cubicBezTo>
                  <a:lnTo>
                    <a:pt x="581" y="2848"/>
                  </a:lnTo>
                  <a:cubicBezTo>
                    <a:pt x="305" y="2793"/>
                    <a:pt x="111" y="2544"/>
                    <a:pt x="153" y="2253"/>
                  </a:cubicBezTo>
                  <a:cubicBezTo>
                    <a:pt x="153" y="2212"/>
                    <a:pt x="167" y="2157"/>
                    <a:pt x="181" y="2115"/>
                  </a:cubicBezTo>
                  <a:lnTo>
                    <a:pt x="885" y="400"/>
                  </a:lnTo>
                  <a:close/>
                  <a:moveTo>
                    <a:pt x="927" y="0"/>
                  </a:moveTo>
                  <a:lnTo>
                    <a:pt x="84" y="2074"/>
                  </a:lnTo>
                  <a:cubicBezTo>
                    <a:pt x="56" y="2129"/>
                    <a:pt x="43" y="2184"/>
                    <a:pt x="43" y="2240"/>
                  </a:cubicBezTo>
                  <a:cubicBezTo>
                    <a:pt x="1" y="2585"/>
                    <a:pt x="236" y="2903"/>
                    <a:pt x="554" y="2958"/>
                  </a:cubicBezTo>
                  <a:lnTo>
                    <a:pt x="651" y="2958"/>
                  </a:lnTo>
                  <a:cubicBezTo>
                    <a:pt x="968" y="2958"/>
                    <a:pt x="1259" y="2710"/>
                    <a:pt x="1287" y="2391"/>
                  </a:cubicBezTo>
                  <a:cubicBezTo>
                    <a:pt x="1300" y="2323"/>
                    <a:pt x="1300" y="2267"/>
                    <a:pt x="1287" y="2212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6644900" y="3934700"/>
              <a:ext cx="26275" cy="59800"/>
            </a:xfrm>
            <a:custGeom>
              <a:avLst/>
              <a:gdLst/>
              <a:ahLst/>
              <a:cxnLst/>
              <a:rect l="l" t="t" r="r" b="b"/>
              <a:pathLst>
                <a:path w="1051" h="2392" extrusionOk="0">
                  <a:moveTo>
                    <a:pt x="704" y="400"/>
                  </a:moveTo>
                  <a:lnTo>
                    <a:pt x="926" y="1797"/>
                  </a:lnTo>
                  <a:cubicBezTo>
                    <a:pt x="926" y="1838"/>
                    <a:pt x="940" y="1880"/>
                    <a:pt x="926" y="1908"/>
                  </a:cubicBezTo>
                  <a:cubicBezTo>
                    <a:pt x="899" y="2120"/>
                    <a:pt x="733" y="2281"/>
                    <a:pt x="524" y="2281"/>
                  </a:cubicBezTo>
                  <a:cubicBezTo>
                    <a:pt x="515" y="2281"/>
                    <a:pt x="507" y="2281"/>
                    <a:pt x="498" y="2281"/>
                  </a:cubicBezTo>
                  <a:lnTo>
                    <a:pt x="470" y="2281"/>
                  </a:lnTo>
                  <a:cubicBezTo>
                    <a:pt x="262" y="2240"/>
                    <a:pt x="111" y="2032"/>
                    <a:pt x="138" y="1825"/>
                  </a:cubicBezTo>
                  <a:cubicBezTo>
                    <a:pt x="138" y="1783"/>
                    <a:pt x="152" y="1742"/>
                    <a:pt x="166" y="1714"/>
                  </a:cubicBezTo>
                  <a:lnTo>
                    <a:pt x="704" y="400"/>
                  </a:lnTo>
                  <a:close/>
                  <a:moveTo>
                    <a:pt x="746" y="0"/>
                  </a:moveTo>
                  <a:lnTo>
                    <a:pt x="69" y="1672"/>
                  </a:lnTo>
                  <a:cubicBezTo>
                    <a:pt x="41" y="1714"/>
                    <a:pt x="28" y="1755"/>
                    <a:pt x="28" y="1811"/>
                  </a:cubicBezTo>
                  <a:cubicBezTo>
                    <a:pt x="0" y="2087"/>
                    <a:pt x="179" y="2336"/>
                    <a:pt x="442" y="2378"/>
                  </a:cubicBezTo>
                  <a:cubicBezTo>
                    <a:pt x="456" y="2391"/>
                    <a:pt x="470" y="2391"/>
                    <a:pt x="470" y="2391"/>
                  </a:cubicBezTo>
                  <a:lnTo>
                    <a:pt x="525" y="2391"/>
                  </a:lnTo>
                  <a:cubicBezTo>
                    <a:pt x="787" y="2391"/>
                    <a:pt x="1009" y="2184"/>
                    <a:pt x="1036" y="1921"/>
                  </a:cubicBezTo>
                  <a:cubicBezTo>
                    <a:pt x="1051" y="1880"/>
                    <a:pt x="1051" y="1825"/>
                    <a:pt x="1036" y="1783"/>
                  </a:cubicBezTo>
                  <a:lnTo>
                    <a:pt x="7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6603750" y="3937450"/>
              <a:ext cx="58775" cy="57400"/>
            </a:xfrm>
            <a:custGeom>
              <a:avLst/>
              <a:gdLst/>
              <a:ahLst/>
              <a:cxnLst/>
              <a:rect l="l" t="t" r="r" b="b"/>
              <a:pathLst>
                <a:path w="2351" h="2296" extrusionOk="0">
                  <a:moveTo>
                    <a:pt x="2061" y="290"/>
                  </a:moveTo>
                  <a:lnTo>
                    <a:pt x="1162" y="1894"/>
                  </a:lnTo>
                  <a:cubicBezTo>
                    <a:pt x="1134" y="1949"/>
                    <a:pt x="1106" y="1991"/>
                    <a:pt x="1079" y="2019"/>
                  </a:cubicBezTo>
                  <a:cubicBezTo>
                    <a:pt x="972" y="2126"/>
                    <a:pt x="834" y="2178"/>
                    <a:pt x="696" y="2178"/>
                  </a:cubicBezTo>
                  <a:cubicBezTo>
                    <a:pt x="568" y="2178"/>
                    <a:pt x="439" y="2133"/>
                    <a:pt x="332" y="2047"/>
                  </a:cubicBezTo>
                  <a:lnTo>
                    <a:pt x="319" y="2032"/>
                  </a:lnTo>
                  <a:lnTo>
                    <a:pt x="319" y="2019"/>
                  </a:lnTo>
                  <a:cubicBezTo>
                    <a:pt x="125" y="1811"/>
                    <a:pt x="139" y="1479"/>
                    <a:pt x="332" y="1286"/>
                  </a:cubicBezTo>
                  <a:cubicBezTo>
                    <a:pt x="374" y="1245"/>
                    <a:pt x="415" y="1217"/>
                    <a:pt x="457" y="1190"/>
                  </a:cubicBezTo>
                  <a:lnTo>
                    <a:pt x="2061" y="290"/>
                  </a:lnTo>
                  <a:close/>
                  <a:moveTo>
                    <a:pt x="2350" y="1"/>
                  </a:moveTo>
                  <a:lnTo>
                    <a:pt x="402" y="1092"/>
                  </a:lnTo>
                  <a:cubicBezTo>
                    <a:pt x="347" y="1134"/>
                    <a:pt x="305" y="1162"/>
                    <a:pt x="264" y="1203"/>
                  </a:cubicBezTo>
                  <a:cubicBezTo>
                    <a:pt x="15" y="1452"/>
                    <a:pt x="0" y="1839"/>
                    <a:pt x="222" y="2088"/>
                  </a:cubicBezTo>
                  <a:lnTo>
                    <a:pt x="249" y="2115"/>
                  </a:lnTo>
                  <a:lnTo>
                    <a:pt x="264" y="2130"/>
                  </a:lnTo>
                  <a:cubicBezTo>
                    <a:pt x="387" y="2240"/>
                    <a:pt x="540" y="2296"/>
                    <a:pt x="692" y="2296"/>
                  </a:cubicBezTo>
                  <a:cubicBezTo>
                    <a:pt x="857" y="2296"/>
                    <a:pt x="1023" y="2226"/>
                    <a:pt x="1148" y="2102"/>
                  </a:cubicBezTo>
                  <a:cubicBezTo>
                    <a:pt x="1189" y="2060"/>
                    <a:pt x="1231" y="2005"/>
                    <a:pt x="1259" y="1949"/>
                  </a:cubicBezTo>
                  <a:lnTo>
                    <a:pt x="2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6603750" y="3937450"/>
              <a:ext cx="58775" cy="57050"/>
            </a:xfrm>
            <a:custGeom>
              <a:avLst/>
              <a:gdLst/>
              <a:ahLst/>
              <a:cxnLst/>
              <a:rect l="l" t="t" r="r" b="b"/>
              <a:pathLst>
                <a:path w="2351" h="2282" extrusionOk="0">
                  <a:moveTo>
                    <a:pt x="2061" y="290"/>
                  </a:moveTo>
                  <a:lnTo>
                    <a:pt x="1162" y="1894"/>
                  </a:lnTo>
                  <a:cubicBezTo>
                    <a:pt x="1134" y="1936"/>
                    <a:pt x="1106" y="1977"/>
                    <a:pt x="1065" y="2019"/>
                  </a:cubicBezTo>
                  <a:cubicBezTo>
                    <a:pt x="965" y="2119"/>
                    <a:pt x="828" y="2171"/>
                    <a:pt x="691" y="2171"/>
                  </a:cubicBezTo>
                  <a:cubicBezTo>
                    <a:pt x="562" y="2171"/>
                    <a:pt x="433" y="2126"/>
                    <a:pt x="332" y="2032"/>
                  </a:cubicBezTo>
                  <a:lnTo>
                    <a:pt x="319" y="2019"/>
                  </a:lnTo>
                  <a:lnTo>
                    <a:pt x="305" y="2019"/>
                  </a:lnTo>
                  <a:cubicBezTo>
                    <a:pt x="125" y="1798"/>
                    <a:pt x="139" y="1479"/>
                    <a:pt x="332" y="1286"/>
                  </a:cubicBezTo>
                  <a:cubicBezTo>
                    <a:pt x="374" y="1245"/>
                    <a:pt x="402" y="1217"/>
                    <a:pt x="457" y="1190"/>
                  </a:cubicBezTo>
                  <a:lnTo>
                    <a:pt x="2061" y="290"/>
                  </a:lnTo>
                  <a:close/>
                  <a:moveTo>
                    <a:pt x="2350" y="1"/>
                  </a:moveTo>
                  <a:lnTo>
                    <a:pt x="402" y="1092"/>
                  </a:lnTo>
                  <a:cubicBezTo>
                    <a:pt x="347" y="1120"/>
                    <a:pt x="291" y="1162"/>
                    <a:pt x="249" y="1203"/>
                  </a:cubicBezTo>
                  <a:cubicBezTo>
                    <a:pt x="15" y="1438"/>
                    <a:pt x="0" y="1839"/>
                    <a:pt x="222" y="2088"/>
                  </a:cubicBezTo>
                  <a:lnTo>
                    <a:pt x="236" y="2102"/>
                  </a:lnTo>
                  <a:lnTo>
                    <a:pt x="264" y="2130"/>
                  </a:lnTo>
                  <a:cubicBezTo>
                    <a:pt x="387" y="2226"/>
                    <a:pt x="540" y="2281"/>
                    <a:pt x="692" y="2281"/>
                  </a:cubicBezTo>
                  <a:cubicBezTo>
                    <a:pt x="857" y="2281"/>
                    <a:pt x="1023" y="2226"/>
                    <a:pt x="1148" y="2088"/>
                  </a:cubicBezTo>
                  <a:cubicBezTo>
                    <a:pt x="1189" y="2047"/>
                    <a:pt x="1231" y="2005"/>
                    <a:pt x="1259" y="1949"/>
                  </a:cubicBezTo>
                  <a:lnTo>
                    <a:pt x="2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6593750" y="3892100"/>
              <a:ext cx="69475" cy="43650"/>
            </a:xfrm>
            <a:custGeom>
              <a:avLst/>
              <a:gdLst/>
              <a:ahLst/>
              <a:cxnLst/>
              <a:rect l="l" t="t" r="r" b="b"/>
              <a:pathLst>
                <a:path w="2779" h="1746" extrusionOk="0">
                  <a:moveTo>
                    <a:pt x="719" y="114"/>
                  </a:moveTo>
                  <a:cubicBezTo>
                    <a:pt x="802" y="114"/>
                    <a:pt x="885" y="128"/>
                    <a:pt x="968" y="169"/>
                  </a:cubicBezTo>
                  <a:cubicBezTo>
                    <a:pt x="1009" y="197"/>
                    <a:pt x="1051" y="224"/>
                    <a:pt x="1092" y="266"/>
                  </a:cubicBezTo>
                  <a:lnTo>
                    <a:pt x="2419" y="1552"/>
                  </a:lnTo>
                  <a:lnTo>
                    <a:pt x="2419" y="1552"/>
                  </a:lnTo>
                  <a:lnTo>
                    <a:pt x="622" y="1137"/>
                  </a:lnTo>
                  <a:cubicBezTo>
                    <a:pt x="566" y="1137"/>
                    <a:pt x="525" y="1109"/>
                    <a:pt x="470" y="1096"/>
                  </a:cubicBezTo>
                  <a:cubicBezTo>
                    <a:pt x="221" y="958"/>
                    <a:pt x="124" y="654"/>
                    <a:pt x="249" y="390"/>
                  </a:cubicBezTo>
                  <a:lnTo>
                    <a:pt x="249" y="377"/>
                  </a:lnTo>
                  <a:lnTo>
                    <a:pt x="262" y="363"/>
                  </a:lnTo>
                  <a:cubicBezTo>
                    <a:pt x="359" y="197"/>
                    <a:pt x="539" y="114"/>
                    <a:pt x="719" y="114"/>
                  </a:cubicBezTo>
                  <a:close/>
                  <a:moveTo>
                    <a:pt x="719" y="1"/>
                  </a:moveTo>
                  <a:cubicBezTo>
                    <a:pt x="500" y="1"/>
                    <a:pt x="288" y="106"/>
                    <a:pt x="166" y="294"/>
                  </a:cubicBezTo>
                  <a:cubicBezTo>
                    <a:pt x="166" y="307"/>
                    <a:pt x="152" y="307"/>
                    <a:pt x="152" y="322"/>
                  </a:cubicBezTo>
                  <a:cubicBezTo>
                    <a:pt x="138" y="335"/>
                    <a:pt x="138" y="335"/>
                    <a:pt x="138" y="349"/>
                  </a:cubicBezTo>
                  <a:cubicBezTo>
                    <a:pt x="0" y="654"/>
                    <a:pt x="124" y="1026"/>
                    <a:pt x="428" y="1192"/>
                  </a:cubicBezTo>
                  <a:cubicBezTo>
                    <a:pt x="470" y="1220"/>
                    <a:pt x="525" y="1234"/>
                    <a:pt x="594" y="1247"/>
                  </a:cubicBezTo>
                  <a:lnTo>
                    <a:pt x="2778" y="1745"/>
                  </a:lnTo>
                  <a:lnTo>
                    <a:pt x="1175" y="184"/>
                  </a:lnTo>
                  <a:cubicBezTo>
                    <a:pt x="1119" y="141"/>
                    <a:pt x="1078" y="101"/>
                    <a:pt x="1023" y="73"/>
                  </a:cubicBezTo>
                  <a:cubicBezTo>
                    <a:pt x="926" y="24"/>
                    <a:pt x="821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6607200" y="3900525"/>
              <a:ext cx="56025" cy="35225"/>
            </a:xfrm>
            <a:custGeom>
              <a:avLst/>
              <a:gdLst/>
              <a:ahLst/>
              <a:cxnLst/>
              <a:rect l="l" t="t" r="r" b="b"/>
              <a:pathLst>
                <a:path w="2241" h="1409" extrusionOk="0">
                  <a:moveTo>
                    <a:pt x="577" y="111"/>
                  </a:moveTo>
                  <a:cubicBezTo>
                    <a:pt x="643" y="111"/>
                    <a:pt x="711" y="128"/>
                    <a:pt x="775" y="164"/>
                  </a:cubicBezTo>
                  <a:cubicBezTo>
                    <a:pt x="802" y="178"/>
                    <a:pt x="844" y="206"/>
                    <a:pt x="872" y="234"/>
                  </a:cubicBezTo>
                  <a:lnTo>
                    <a:pt x="1881" y="1215"/>
                  </a:lnTo>
                  <a:lnTo>
                    <a:pt x="498" y="897"/>
                  </a:lnTo>
                  <a:cubicBezTo>
                    <a:pt x="471" y="897"/>
                    <a:pt x="430" y="883"/>
                    <a:pt x="402" y="855"/>
                  </a:cubicBezTo>
                  <a:cubicBezTo>
                    <a:pt x="209" y="759"/>
                    <a:pt x="126" y="523"/>
                    <a:pt x="222" y="330"/>
                  </a:cubicBezTo>
                  <a:lnTo>
                    <a:pt x="222" y="317"/>
                  </a:lnTo>
                  <a:lnTo>
                    <a:pt x="236" y="302"/>
                  </a:lnTo>
                  <a:cubicBezTo>
                    <a:pt x="311" y="182"/>
                    <a:pt x="441" y="111"/>
                    <a:pt x="577" y="111"/>
                  </a:cubicBezTo>
                  <a:close/>
                  <a:moveTo>
                    <a:pt x="571" y="0"/>
                  </a:moveTo>
                  <a:cubicBezTo>
                    <a:pt x="397" y="0"/>
                    <a:pt x="231" y="86"/>
                    <a:pt x="139" y="234"/>
                  </a:cubicBezTo>
                  <a:cubicBezTo>
                    <a:pt x="139" y="247"/>
                    <a:pt x="126" y="247"/>
                    <a:pt x="126" y="261"/>
                  </a:cubicBezTo>
                  <a:cubicBezTo>
                    <a:pt x="126" y="275"/>
                    <a:pt x="111" y="275"/>
                    <a:pt x="111" y="275"/>
                  </a:cubicBezTo>
                  <a:cubicBezTo>
                    <a:pt x="1" y="523"/>
                    <a:pt x="98" y="827"/>
                    <a:pt x="347" y="966"/>
                  </a:cubicBezTo>
                  <a:cubicBezTo>
                    <a:pt x="388" y="980"/>
                    <a:pt x="430" y="993"/>
                    <a:pt x="485" y="1008"/>
                  </a:cubicBezTo>
                  <a:lnTo>
                    <a:pt x="2240" y="1408"/>
                  </a:lnTo>
                  <a:lnTo>
                    <a:pt x="941" y="151"/>
                  </a:lnTo>
                  <a:cubicBezTo>
                    <a:pt x="913" y="109"/>
                    <a:pt x="872" y="81"/>
                    <a:pt x="830" y="68"/>
                  </a:cubicBezTo>
                  <a:cubicBezTo>
                    <a:pt x="747" y="22"/>
                    <a:pt x="658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6590625" y="3927175"/>
              <a:ext cx="74675" cy="31725"/>
            </a:xfrm>
            <a:custGeom>
              <a:avLst/>
              <a:gdLst/>
              <a:ahLst/>
              <a:cxnLst/>
              <a:rect l="l" t="t" r="r" b="b"/>
              <a:pathLst>
                <a:path w="2987" h="1269" extrusionOk="0">
                  <a:moveTo>
                    <a:pt x="761" y="121"/>
                  </a:moveTo>
                  <a:lnTo>
                    <a:pt x="2586" y="412"/>
                  </a:lnTo>
                  <a:lnTo>
                    <a:pt x="872" y="1116"/>
                  </a:lnTo>
                  <a:cubicBezTo>
                    <a:pt x="830" y="1131"/>
                    <a:pt x="774" y="1144"/>
                    <a:pt x="733" y="1158"/>
                  </a:cubicBezTo>
                  <a:cubicBezTo>
                    <a:pt x="715" y="1160"/>
                    <a:pt x="696" y="1161"/>
                    <a:pt x="678" y="1161"/>
                  </a:cubicBezTo>
                  <a:cubicBezTo>
                    <a:pt x="412" y="1161"/>
                    <a:pt x="190" y="975"/>
                    <a:pt x="138" y="716"/>
                  </a:cubicBezTo>
                  <a:lnTo>
                    <a:pt x="138" y="688"/>
                  </a:lnTo>
                  <a:lnTo>
                    <a:pt x="138" y="674"/>
                  </a:lnTo>
                  <a:cubicBezTo>
                    <a:pt x="125" y="397"/>
                    <a:pt x="332" y="149"/>
                    <a:pt x="608" y="121"/>
                  </a:cubicBezTo>
                  <a:close/>
                  <a:moveTo>
                    <a:pt x="690" y="0"/>
                  </a:moveTo>
                  <a:cubicBezTo>
                    <a:pt x="660" y="0"/>
                    <a:pt x="629" y="4"/>
                    <a:pt x="595" y="10"/>
                  </a:cubicBezTo>
                  <a:cubicBezTo>
                    <a:pt x="263" y="52"/>
                    <a:pt x="0" y="342"/>
                    <a:pt x="28" y="674"/>
                  </a:cubicBezTo>
                  <a:lnTo>
                    <a:pt x="28" y="701"/>
                  </a:lnTo>
                  <a:lnTo>
                    <a:pt x="28" y="729"/>
                  </a:lnTo>
                  <a:cubicBezTo>
                    <a:pt x="83" y="1048"/>
                    <a:pt x="360" y="1269"/>
                    <a:pt x="664" y="1269"/>
                  </a:cubicBezTo>
                  <a:lnTo>
                    <a:pt x="747" y="1269"/>
                  </a:lnTo>
                  <a:cubicBezTo>
                    <a:pt x="802" y="1254"/>
                    <a:pt x="857" y="1241"/>
                    <a:pt x="912" y="1214"/>
                  </a:cubicBezTo>
                  <a:lnTo>
                    <a:pt x="2986" y="370"/>
                  </a:lnTo>
                  <a:lnTo>
                    <a:pt x="774" y="10"/>
                  </a:lnTo>
                  <a:cubicBezTo>
                    <a:pt x="747" y="4"/>
                    <a:pt x="719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6605125" y="3929000"/>
              <a:ext cx="60175" cy="25400"/>
            </a:xfrm>
            <a:custGeom>
              <a:avLst/>
              <a:gdLst/>
              <a:ahLst/>
              <a:cxnLst/>
              <a:rect l="l" t="t" r="r" b="b"/>
              <a:pathLst>
                <a:path w="2407" h="1016" extrusionOk="0">
                  <a:moveTo>
                    <a:pt x="609" y="118"/>
                  </a:moveTo>
                  <a:lnTo>
                    <a:pt x="2006" y="339"/>
                  </a:lnTo>
                  <a:lnTo>
                    <a:pt x="692" y="877"/>
                  </a:lnTo>
                  <a:cubicBezTo>
                    <a:pt x="664" y="892"/>
                    <a:pt x="623" y="905"/>
                    <a:pt x="581" y="905"/>
                  </a:cubicBezTo>
                  <a:cubicBezTo>
                    <a:pt x="565" y="907"/>
                    <a:pt x="548" y="908"/>
                    <a:pt x="532" y="908"/>
                  </a:cubicBezTo>
                  <a:cubicBezTo>
                    <a:pt x="343" y="908"/>
                    <a:pt x="163" y="765"/>
                    <a:pt x="126" y="573"/>
                  </a:cubicBezTo>
                  <a:lnTo>
                    <a:pt x="139" y="560"/>
                  </a:lnTo>
                  <a:lnTo>
                    <a:pt x="126" y="546"/>
                  </a:lnTo>
                  <a:cubicBezTo>
                    <a:pt x="126" y="324"/>
                    <a:pt x="277" y="145"/>
                    <a:pt x="498" y="118"/>
                  </a:cubicBezTo>
                  <a:close/>
                  <a:moveTo>
                    <a:pt x="530" y="1"/>
                  </a:moveTo>
                  <a:cubicBezTo>
                    <a:pt x="514" y="1"/>
                    <a:pt x="499" y="2"/>
                    <a:pt x="485" y="7"/>
                  </a:cubicBezTo>
                  <a:cubicBezTo>
                    <a:pt x="209" y="35"/>
                    <a:pt x="1" y="269"/>
                    <a:pt x="15" y="546"/>
                  </a:cubicBezTo>
                  <a:lnTo>
                    <a:pt x="15" y="573"/>
                  </a:lnTo>
                  <a:cubicBezTo>
                    <a:pt x="15" y="573"/>
                    <a:pt x="15" y="588"/>
                    <a:pt x="28" y="588"/>
                  </a:cubicBezTo>
                  <a:cubicBezTo>
                    <a:pt x="70" y="836"/>
                    <a:pt x="292" y="1016"/>
                    <a:pt x="540" y="1016"/>
                  </a:cubicBezTo>
                  <a:lnTo>
                    <a:pt x="596" y="1016"/>
                  </a:lnTo>
                  <a:cubicBezTo>
                    <a:pt x="651" y="1016"/>
                    <a:pt x="692" y="1002"/>
                    <a:pt x="734" y="975"/>
                  </a:cubicBezTo>
                  <a:lnTo>
                    <a:pt x="2406" y="297"/>
                  </a:lnTo>
                  <a:lnTo>
                    <a:pt x="623" y="7"/>
                  </a:lnTo>
                  <a:cubicBezTo>
                    <a:pt x="595" y="7"/>
                    <a:pt x="561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386725" y="3435975"/>
              <a:ext cx="759300" cy="759325"/>
            </a:xfrm>
            <a:custGeom>
              <a:avLst/>
              <a:gdLst/>
              <a:ahLst/>
              <a:cxnLst/>
              <a:rect l="l" t="t" r="r" b="b"/>
              <a:pathLst>
                <a:path w="30372" h="30373" extrusionOk="0">
                  <a:moveTo>
                    <a:pt x="15179" y="153"/>
                  </a:moveTo>
                  <a:lnTo>
                    <a:pt x="30206" y="15179"/>
                  </a:lnTo>
                  <a:lnTo>
                    <a:pt x="15179" y="30206"/>
                  </a:lnTo>
                  <a:lnTo>
                    <a:pt x="153" y="15179"/>
                  </a:lnTo>
                  <a:lnTo>
                    <a:pt x="15179" y="153"/>
                  </a:lnTo>
                  <a:close/>
                  <a:moveTo>
                    <a:pt x="15179" y="1"/>
                  </a:moveTo>
                  <a:lnTo>
                    <a:pt x="0" y="15179"/>
                  </a:lnTo>
                  <a:lnTo>
                    <a:pt x="15179" y="30372"/>
                  </a:lnTo>
                  <a:lnTo>
                    <a:pt x="30372" y="15179"/>
                  </a:lnTo>
                  <a:lnTo>
                    <a:pt x="15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687750" y="3435975"/>
              <a:ext cx="157250" cy="156925"/>
            </a:xfrm>
            <a:custGeom>
              <a:avLst/>
              <a:gdLst/>
              <a:ahLst/>
              <a:cxnLst/>
              <a:rect l="l" t="t" r="r" b="b"/>
              <a:pathLst>
                <a:path w="6290" h="6277" extrusionOk="0">
                  <a:moveTo>
                    <a:pt x="3138" y="153"/>
                  </a:moveTo>
                  <a:lnTo>
                    <a:pt x="6124" y="3139"/>
                  </a:lnTo>
                  <a:lnTo>
                    <a:pt x="3138" y="6125"/>
                  </a:lnTo>
                  <a:lnTo>
                    <a:pt x="166" y="3139"/>
                  </a:lnTo>
                  <a:lnTo>
                    <a:pt x="3138" y="153"/>
                  </a:lnTo>
                  <a:close/>
                  <a:moveTo>
                    <a:pt x="3138" y="1"/>
                  </a:moveTo>
                  <a:lnTo>
                    <a:pt x="0" y="3139"/>
                  </a:lnTo>
                  <a:lnTo>
                    <a:pt x="3138" y="6277"/>
                  </a:lnTo>
                  <a:lnTo>
                    <a:pt x="6289" y="3139"/>
                  </a:lnTo>
                  <a:lnTo>
                    <a:pt x="3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756500" y="3470550"/>
              <a:ext cx="19375" cy="46000"/>
            </a:xfrm>
            <a:custGeom>
              <a:avLst/>
              <a:gdLst/>
              <a:ahLst/>
              <a:cxnLst/>
              <a:rect l="l" t="t" r="r" b="b"/>
              <a:pathLst>
                <a:path w="775" h="1840" extrusionOk="0">
                  <a:moveTo>
                    <a:pt x="402" y="111"/>
                  </a:moveTo>
                  <a:cubicBezTo>
                    <a:pt x="554" y="125"/>
                    <a:pt x="664" y="249"/>
                    <a:pt x="664" y="402"/>
                  </a:cubicBezTo>
                  <a:lnTo>
                    <a:pt x="664" y="485"/>
                  </a:lnTo>
                  <a:lnTo>
                    <a:pt x="388" y="1438"/>
                  </a:lnTo>
                  <a:lnTo>
                    <a:pt x="126" y="485"/>
                  </a:lnTo>
                  <a:cubicBezTo>
                    <a:pt x="111" y="457"/>
                    <a:pt x="111" y="429"/>
                    <a:pt x="111" y="402"/>
                  </a:cubicBezTo>
                  <a:cubicBezTo>
                    <a:pt x="111" y="249"/>
                    <a:pt x="222" y="125"/>
                    <a:pt x="388" y="111"/>
                  </a:cubicBezTo>
                  <a:close/>
                  <a:moveTo>
                    <a:pt x="374" y="0"/>
                  </a:moveTo>
                  <a:cubicBezTo>
                    <a:pt x="166" y="15"/>
                    <a:pt x="1" y="194"/>
                    <a:pt x="1" y="402"/>
                  </a:cubicBezTo>
                  <a:cubicBezTo>
                    <a:pt x="1" y="443"/>
                    <a:pt x="15" y="470"/>
                    <a:pt x="15" y="512"/>
                  </a:cubicBezTo>
                  <a:lnTo>
                    <a:pt x="388" y="1839"/>
                  </a:lnTo>
                  <a:lnTo>
                    <a:pt x="761" y="512"/>
                  </a:lnTo>
                  <a:cubicBezTo>
                    <a:pt x="775" y="470"/>
                    <a:pt x="775" y="443"/>
                    <a:pt x="775" y="402"/>
                  </a:cubicBezTo>
                  <a:cubicBezTo>
                    <a:pt x="775" y="194"/>
                    <a:pt x="623" y="15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758250" y="3478500"/>
              <a:ext cx="16250" cy="38050"/>
            </a:xfrm>
            <a:custGeom>
              <a:avLst/>
              <a:gdLst/>
              <a:ahLst/>
              <a:cxnLst/>
              <a:rect l="l" t="t" r="r" b="b"/>
              <a:pathLst>
                <a:path w="650" h="1522" extrusionOk="0">
                  <a:moveTo>
                    <a:pt x="332" y="111"/>
                  </a:moveTo>
                  <a:cubicBezTo>
                    <a:pt x="443" y="111"/>
                    <a:pt x="539" y="207"/>
                    <a:pt x="539" y="332"/>
                  </a:cubicBezTo>
                  <a:cubicBezTo>
                    <a:pt x="539" y="346"/>
                    <a:pt x="526" y="373"/>
                    <a:pt x="526" y="388"/>
                  </a:cubicBezTo>
                  <a:lnTo>
                    <a:pt x="318" y="1120"/>
                  </a:lnTo>
                  <a:lnTo>
                    <a:pt x="124" y="388"/>
                  </a:lnTo>
                  <a:cubicBezTo>
                    <a:pt x="111" y="373"/>
                    <a:pt x="111" y="346"/>
                    <a:pt x="111" y="332"/>
                  </a:cubicBezTo>
                  <a:cubicBezTo>
                    <a:pt x="111" y="222"/>
                    <a:pt x="194" y="125"/>
                    <a:pt x="304" y="111"/>
                  </a:cubicBezTo>
                  <a:close/>
                  <a:moveTo>
                    <a:pt x="304" y="1"/>
                  </a:moveTo>
                  <a:cubicBezTo>
                    <a:pt x="138" y="1"/>
                    <a:pt x="0" y="152"/>
                    <a:pt x="0" y="332"/>
                  </a:cubicBezTo>
                  <a:cubicBezTo>
                    <a:pt x="0" y="360"/>
                    <a:pt x="0" y="388"/>
                    <a:pt x="14" y="415"/>
                  </a:cubicBezTo>
                  <a:lnTo>
                    <a:pt x="318" y="1521"/>
                  </a:lnTo>
                  <a:lnTo>
                    <a:pt x="636" y="415"/>
                  </a:lnTo>
                  <a:cubicBezTo>
                    <a:pt x="636" y="388"/>
                    <a:pt x="649" y="360"/>
                    <a:pt x="649" y="332"/>
                  </a:cubicBezTo>
                  <a:cubicBezTo>
                    <a:pt x="649" y="152"/>
                    <a:pt x="511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6722625" y="3495950"/>
              <a:ext cx="45325" cy="20225"/>
            </a:xfrm>
            <a:custGeom>
              <a:avLst/>
              <a:gdLst/>
              <a:ahLst/>
              <a:cxnLst/>
              <a:rect l="l" t="t" r="r" b="b"/>
              <a:pathLst>
                <a:path w="1813" h="809" extrusionOk="0">
                  <a:moveTo>
                    <a:pt x="439" y="107"/>
                  </a:moveTo>
                  <a:cubicBezTo>
                    <a:pt x="464" y="107"/>
                    <a:pt x="489" y="111"/>
                    <a:pt x="513" y="118"/>
                  </a:cubicBezTo>
                  <a:cubicBezTo>
                    <a:pt x="541" y="132"/>
                    <a:pt x="568" y="145"/>
                    <a:pt x="581" y="160"/>
                  </a:cubicBezTo>
                  <a:lnTo>
                    <a:pt x="1425" y="685"/>
                  </a:lnTo>
                  <a:lnTo>
                    <a:pt x="430" y="671"/>
                  </a:lnTo>
                  <a:cubicBezTo>
                    <a:pt x="402" y="671"/>
                    <a:pt x="375" y="671"/>
                    <a:pt x="360" y="657"/>
                  </a:cubicBezTo>
                  <a:cubicBezTo>
                    <a:pt x="209" y="615"/>
                    <a:pt x="126" y="477"/>
                    <a:pt x="153" y="311"/>
                  </a:cubicBezTo>
                  <a:lnTo>
                    <a:pt x="153" y="298"/>
                  </a:lnTo>
                  <a:lnTo>
                    <a:pt x="167" y="298"/>
                  </a:lnTo>
                  <a:cubicBezTo>
                    <a:pt x="201" y="184"/>
                    <a:pt x="321" y="107"/>
                    <a:pt x="439" y="107"/>
                  </a:cubicBezTo>
                  <a:close/>
                  <a:moveTo>
                    <a:pt x="420" y="1"/>
                  </a:moveTo>
                  <a:cubicBezTo>
                    <a:pt x="263" y="1"/>
                    <a:pt x="112" y="102"/>
                    <a:pt x="56" y="256"/>
                  </a:cubicBezTo>
                  <a:lnTo>
                    <a:pt x="56" y="270"/>
                  </a:lnTo>
                  <a:cubicBezTo>
                    <a:pt x="43" y="284"/>
                    <a:pt x="43" y="284"/>
                    <a:pt x="43" y="298"/>
                  </a:cubicBezTo>
                  <a:cubicBezTo>
                    <a:pt x="1" y="491"/>
                    <a:pt x="126" y="698"/>
                    <a:pt x="319" y="768"/>
                  </a:cubicBezTo>
                  <a:cubicBezTo>
                    <a:pt x="360" y="768"/>
                    <a:pt x="388" y="781"/>
                    <a:pt x="430" y="781"/>
                  </a:cubicBezTo>
                  <a:lnTo>
                    <a:pt x="1812" y="809"/>
                  </a:lnTo>
                  <a:lnTo>
                    <a:pt x="651" y="62"/>
                  </a:lnTo>
                  <a:cubicBezTo>
                    <a:pt x="609" y="49"/>
                    <a:pt x="581" y="35"/>
                    <a:pt x="541" y="21"/>
                  </a:cubicBezTo>
                  <a:cubicBezTo>
                    <a:pt x="501" y="7"/>
                    <a:pt x="460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6730925" y="3499650"/>
              <a:ext cx="37025" cy="16525"/>
            </a:xfrm>
            <a:custGeom>
              <a:avLst/>
              <a:gdLst/>
              <a:ahLst/>
              <a:cxnLst/>
              <a:rect l="l" t="t" r="r" b="b"/>
              <a:pathLst>
                <a:path w="1481" h="661" extrusionOk="0">
                  <a:moveTo>
                    <a:pt x="358" y="115"/>
                  </a:moveTo>
                  <a:cubicBezTo>
                    <a:pt x="377" y="115"/>
                    <a:pt x="396" y="117"/>
                    <a:pt x="415" y="122"/>
                  </a:cubicBezTo>
                  <a:cubicBezTo>
                    <a:pt x="430" y="122"/>
                    <a:pt x="457" y="136"/>
                    <a:pt x="471" y="150"/>
                  </a:cubicBezTo>
                  <a:lnTo>
                    <a:pt x="1093" y="537"/>
                  </a:lnTo>
                  <a:lnTo>
                    <a:pt x="360" y="523"/>
                  </a:lnTo>
                  <a:lnTo>
                    <a:pt x="291" y="523"/>
                  </a:lnTo>
                  <a:cubicBezTo>
                    <a:pt x="194" y="482"/>
                    <a:pt x="126" y="384"/>
                    <a:pt x="139" y="274"/>
                  </a:cubicBezTo>
                  <a:lnTo>
                    <a:pt x="153" y="246"/>
                  </a:lnTo>
                  <a:cubicBezTo>
                    <a:pt x="187" y="167"/>
                    <a:pt x="268" y="115"/>
                    <a:pt x="358" y="115"/>
                  </a:cubicBezTo>
                  <a:close/>
                  <a:moveTo>
                    <a:pt x="357" y="1"/>
                  </a:moveTo>
                  <a:cubicBezTo>
                    <a:pt x="222" y="1"/>
                    <a:pt x="102" y="79"/>
                    <a:pt x="56" y="205"/>
                  </a:cubicBezTo>
                  <a:cubicBezTo>
                    <a:pt x="43" y="205"/>
                    <a:pt x="43" y="219"/>
                    <a:pt x="43" y="233"/>
                  </a:cubicBezTo>
                  <a:cubicBezTo>
                    <a:pt x="1" y="399"/>
                    <a:pt x="98" y="578"/>
                    <a:pt x="264" y="620"/>
                  </a:cubicBezTo>
                  <a:cubicBezTo>
                    <a:pt x="291" y="633"/>
                    <a:pt x="319" y="633"/>
                    <a:pt x="347" y="633"/>
                  </a:cubicBezTo>
                  <a:lnTo>
                    <a:pt x="1480" y="661"/>
                  </a:lnTo>
                  <a:lnTo>
                    <a:pt x="526" y="53"/>
                  </a:lnTo>
                  <a:lnTo>
                    <a:pt x="443" y="12"/>
                  </a:lnTo>
                  <a:cubicBezTo>
                    <a:pt x="414" y="4"/>
                    <a:pt x="385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6735075" y="3479600"/>
              <a:ext cx="33550" cy="37975"/>
            </a:xfrm>
            <a:custGeom>
              <a:avLst/>
              <a:gdLst/>
              <a:ahLst/>
              <a:cxnLst/>
              <a:rect l="l" t="t" r="r" b="b"/>
              <a:pathLst>
                <a:path w="1342" h="1519" extrusionOk="0">
                  <a:moveTo>
                    <a:pt x="427" y="115"/>
                  </a:moveTo>
                  <a:cubicBezTo>
                    <a:pt x="515" y="115"/>
                    <a:pt x="601" y="152"/>
                    <a:pt x="651" y="219"/>
                  </a:cubicBezTo>
                  <a:cubicBezTo>
                    <a:pt x="678" y="246"/>
                    <a:pt x="692" y="274"/>
                    <a:pt x="692" y="288"/>
                  </a:cubicBezTo>
                  <a:lnTo>
                    <a:pt x="1079" y="1201"/>
                  </a:lnTo>
                  <a:lnTo>
                    <a:pt x="277" y="620"/>
                  </a:lnTo>
                  <a:cubicBezTo>
                    <a:pt x="264" y="606"/>
                    <a:pt x="236" y="593"/>
                    <a:pt x="222" y="565"/>
                  </a:cubicBezTo>
                  <a:cubicBezTo>
                    <a:pt x="125" y="454"/>
                    <a:pt x="139" y="288"/>
                    <a:pt x="249" y="178"/>
                  </a:cubicBezTo>
                  <a:lnTo>
                    <a:pt x="264" y="163"/>
                  </a:lnTo>
                  <a:cubicBezTo>
                    <a:pt x="313" y="131"/>
                    <a:pt x="370" y="115"/>
                    <a:pt x="427" y="115"/>
                  </a:cubicBezTo>
                  <a:close/>
                  <a:moveTo>
                    <a:pt x="430" y="1"/>
                  </a:moveTo>
                  <a:cubicBezTo>
                    <a:pt x="352" y="1"/>
                    <a:pt x="275" y="23"/>
                    <a:pt x="208" y="67"/>
                  </a:cubicBezTo>
                  <a:cubicBezTo>
                    <a:pt x="208" y="81"/>
                    <a:pt x="194" y="81"/>
                    <a:pt x="194" y="81"/>
                  </a:cubicBezTo>
                  <a:lnTo>
                    <a:pt x="181" y="95"/>
                  </a:lnTo>
                  <a:cubicBezTo>
                    <a:pt x="28" y="233"/>
                    <a:pt x="0" y="482"/>
                    <a:pt x="139" y="633"/>
                  </a:cubicBezTo>
                  <a:cubicBezTo>
                    <a:pt x="153" y="661"/>
                    <a:pt x="181" y="689"/>
                    <a:pt x="222" y="716"/>
                  </a:cubicBezTo>
                  <a:lnTo>
                    <a:pt x="1342" y="1518"/>
                  </a:lnTo>
                  <a:lnTo>
                    <a:pt x="802" y="246"/>
                  </a:lnTo>
                  <a:cubicBezTo>
                    <a:pt x="789" y="219"/>
                    <a:pt x="761" y="178"/>
                    <a:pt x="747" y="150"/>
                  </a:cubicBezTo>
                  <a:cubicBezTo>
                    <a:pt x="664" y="51"/>
                    <a:pt x="546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6741300" y="3486625"/>
              <a:ext cx="27325" cy="30950"/>
            </a:xfrm>
            <a:custGeom>
              <a:avLst/>
              <a:gdLst/>
              <a:ahLst/>
              <a:cxnLst/>
              <a:rect l="l" t="t" r="r" b="b"/>
              <a:pathLst>
                <a:path w="1093" h="1238" extrusionOk="0">
                  <a:moveTo>
                    <a:pt x="346" y="112"/>
                  </a:moveTo>
                  <a:cubicBezTo>
                    <a:pt x="410" y="112"/>
                    <a:pt x="471" y="137"/>
                    <a:pt x="512" y="187"/>
                  </a:cubicBezTo>
                  <a:cubicBezTo>
                    <a:pt x="526" y="214"/>
                    <a:pt x="540" y="229"/>
                    <a:pt x="540" y="242"/>
                  </a:cubicBezTo>
                  <a:lnTo>
                    <a:pt x="830" y="920"/>
                  </a:lnTo>
                  <a:lnTo>
                    <a:pt x="236" y="491"/>
                  </a:lnTo>
                  <a:lnTo>
                    <a:pt x="194" y="450"/>
                  </a:lnTo>
                  <a:cubicBezTo>
                    <a:pt x="125" y="367"/>
                    <a:pt x="125" y="242"/>
                    <a:pt x="208" y="159"/>
                  </a:cubicBezTo>
                  <a:lnTo>
                    <a:pt x="222" y="159"/>
                  </a:lnTo>
                  <a:lnTo>
                    <a:pt x="222" y="146"/>
                  </a:lnTo>
                  <a:cubicBezTo>
                    <a:pt x="261" y="123"/>
                    <a:pt x="304" y="112"/>
                    <a:pt x="346" y="112"/>
                  </a:cubicBezTo>
                  <a:close/>
                  <a:moveTo>
                    <a:pt x="342" y="1"/>
                  </a:moveTo>
                  <a:cubicBezTo>
                    <a:pt x="280" y="1"/>
                    <a:pt x="219" y="17"/>
                    <a:pt x="166" y="48"/>
                  </a:cubicBezTo>
                  <a:cubicBezTo>
                    <a:pt x="166" y="63"/>
                    <a:pt x="153" y="63"/>
                    <a:pt x="153" y="63"/>
                  </a:cubicBezTo>
                  <a:lnTo>
                    <a:pt x="139" y="76"/>
                  </a:lnTo>
                  <a:cubicBezTo>
                    <a:pt x="15" y="187"/>
                    <a:pt x="0" y="380"/>
                    <a:pt x="111" y="518"/>
                  </a:cubicBezTo>
                  <a:cubicBezTo>
                    <a:pt x="125" y="546"/>
                    <a:pt x="139" y="560"/>
                    <a:pt x="166" y="588"/>
                  </a:cubicBezTo>
                  <a:lnTo>
                    <a:pt x="1093" y="1237"/>
                  </a:lnTo>
                  <a:lnTo>
                    <a:pt x="651" y="201"/>
                  </a:lnTo>
                  <a:lnTo>
                    <a:pt x="609" y="118"/>
                  </a:lnTo>
                  <a:cubicBezTo>
                    <a:pt x="540" y="41"/>
                    <a:pt x="441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6756500" y="3470550"/>
              <a:ext cx="19375" cy="46000"/>
            </a:xfrm>
            <a:custGeom>
              <a:avLst/>
              <a:gdLst/>
              <a:ahLst/>
              <a:cxnLst/>
              <a:rect l="l" t="t" r="r" b="b"/>
              <a:pathLst>
                <a:path w="775" h="1840" extrusionOk="0">
                  <a:moveTo>
                    <a:pt x="402" y="111"/>
                  </a:moveTo>
                  <a:cubicBezTo>
                    <a:pt x="554" y="125"/>
                    <a:pt x="664" y="249"/>
                    <a:pt x="664" y="402"/>
                  </a:cubicBezTo>
                  <a:lnTo>
                    <a:pt x="664" y="485"/>
                  </a:lnTo>
                  <a:lnTo>
                    <a:pt x="388" y="1438"/>
                  </a:lnTo>
                  <a:lnTo>
                    <a:pt x="126" y="485"/>
                  </a:lnTo>
                  <a:cubicBezTo>
                    <a:pt x="111" y="457"/>
                    <a:pt x="111" y="429"/>
                    <a:pt x="111" y="402"/>
                  </a:cubicBezTo>
                  <a:cubicBezTo>
                    <a:pt x="111" y="249"/>
                    <a:pt x="222" y="125"/>
                    <a:pt x="388" y="111"/>
                  </a:cubicBezTo>
                  <a:close/>
                  <a:moveTo>
                    <a:pt x="374" y="0"/>
                  </a:moveTo>
                  <a:cubicBezTo>
                    <a:pt x="166" y="15"/>
                    <a:pt x="1" y="194"/>
                    <a:pt x="1" y="402"/>
                  </a:cubicBezTo>
                  <a:cubicBezTo>
                    <a:pt x="1" y="443"/>
                    <a:pt x="15" y="470"/>
                    <a:pt x="15" y="512"/>
                  </a:cubicBezTo>
                  <a:lnTo>
                    <a:pt x="388" y="1839"/>
                  </a:lnTo>
                  <a:lnTo>
                    <a:pt x="761" y="512"/>
                  </a:lnTo>
                  <a:cubicBezTo>
                    <a:pt x="775" y="470"/>
                    <a:pt x="775" y="443"/>
                    <a:pt x="775" y="402"/>
                  </a:cubicBezTo>
                  <a:cubicBezTo>
                    <a:pt x="775" y="194"/>
                    <a:pt x="623" y="15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6756500" y="3470550"/>
              <a:ext cx="19750" cy="46000"/>
            </a:xfrm>
            <a:custGeom>
              <a:avLst/>
              <a:gdLst/>
              <a:ahLst/>
              <a:cxnLst/>
              <a:rect l="l" t="t" r="r" b="b"/>
              <a:pathLst>
                <a:path w="790" h="1840" extrusionOk="0">
                  <a:moveTo>
                    <a:pt x="402" y="111"/>
                  </a:moveTo>
                  <a:cubicBezTo>
                    <a:pt x="554" y="125"/>
                    <a:pt x="678" y="249"/>
                    <a:pt x="678" y="402"/>
                  </a:cubicBezTo>
                  <a:cubicBezTo>
                    <a:pt x="678" y="429"/>
                    <a:pt x="664" y="457"/>
                    <a:pt x="664" y="485"/>
                  </a:cubicBezTo>
                  <a:lnTo>
                    <a:pt x="402" y="1438"/>
                  </a:lnTo>
                  <a:lnTo>
                    <a:pt x="126" y="485"/>
                  </a:lnTo>
                  <a:cubicBezTo>
                    <a:pt x="126" y="457"/>
                    <a:pt x="111" y="429"/>
                    <a:pt x="111" y="402"/>
                  </a:cubicBezTo>
                  <a:cubicBezTo>
                    <a:pt x="111" y="249"/>
                    <a:pt x="236" y="125"/>
                    <a:pt x="388" y="111"/>
                  </a:cubicBezTo>
                  <a:close/>
                  <a:moveTo>
                    <a:pt x="374" y="0"/>
                  </a:moveTo>
                  <a:cubicBezTo>
                    <a:pt x="166" y="15"/>
                    <a:pt x="1" y="194"/>
                    <a:pt x="1" y="402"/>
                  </a:cubicBezTo>
                  <a:cubicBezTo>
                    <a:pt x="1" y="443"/>
                    <a:pt x="15" y="470"/>
                    <a:pt x="15" y="512"/>
                  </a:cubicBezTo>
                  <a:lnTo>
                    <a:pt x="402" y="1839"/>
                  </a:lnTo>
                  <a:lnTo>
                    <a:pt x="775" y="512"/>
                  </a:lnTo>
                  <a:cubicBezTo>
                    <a:pt x="775" y="470"/>
                    <a:pt x="789" y="443"/>
                    <a:pt x="789" y="402"/>
                  </a:cubicBezTo>
                  <a:cubicBezTo>
                    <a:pt x="789" y="194"/>
                    <a:pt x="623" y="15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764800" y="3495950"/>
              <a:ext cx="45300" cy="20225"/>
            </a:xfrm>
            <a:custGeom>
              <a:avLst/>
              <a:gdLst/>
              <a:ahLst/>
              <a:cxnLst/>
              <a:rect l="l" t="t" r="r" b="b"/>
              <a:pathLst>
                <a:path w="1812" h="809" extrusionOk="0">
                  <a:moveTo>
                    <a:pt x="1383" y="118"/>
                  </a:moveTo>
                  <a:cubicBezTo>
                    <a:pt x="1493" y="118"/>
                    <a:pt x="1604" y="187"/>
                    <a:pt x="1646" y="298"/>
                  </a:cubicBezTo>
                  <a:lnTo>
                    <a:pt x="1659" y="311"/>
                  </a:lnTo>
                  <a:cubicBezTo>
                    <a:pt x="1687" y="464"/>
                    <a:pt x="1604" y="615"/>
                    <a:pt x="1452" y="657"/>
                  </a:cubicBezTo>
                  <a:cubicBezTo>
                    <a:pt x="1425" y="671"/>
                    <a:pt x="1410" y="671"/>
                    <a:pt x="1383" y="671"/>
                  </a:cubicBezTo>
                  <a:lnTo>
                    <a:pt x="387" y="685"/>
                  </a:lnTo>
                  <a:lnTo>
                    <a:pt x="1217" y="160"/>
                  </a:lnTo>
                  <a:lnTo>
                    <a:pt x="1300" y="118"/>
                  </a:lnTo>
                  <a:close/>
                  <a:moveTo>
                    <a:pt x="1386" y="1"/>
                  </a:moveTo>
                  <a:cubicBezTo>
                    <a:pt x="1344" y="1"/>
                    <a:pt x="1301" y="7"/>
                    <a:pt x="1259" y="21"/>
                  </a:cubicBezTo>
                  <a:cubicBezTo>
                    <a:pt x="1231" y="35"/>
                    <a:pt x="1204" y="49"/>
                    <a:pt x="1162" y="62"/>
                  </a:cubicBezTo>
                  <a:lnTo>
                    <a:pt x="0" y="809"/>
                  </a:lnTo>
                  <a:lnTo>
                    <a:pt x="1383" y="781"/>
                  </a:lnTo>
                  <a:cubicBezTo>
                    <a:pt x="1410" y="781"/>
                    <a:pt x="1452" y="768"/>
                    <a:pt x="1493" y="768"/>
                  </a:cubicBezTo>
                  <a:cubicBezTo>
                    <a:pt x="1687" y="698"/>
                    <a:pt x="1812" y="491"/>
                    <a:pt x="1770" y="298"/>
                  </a:cubicBezTo>
                  <a:lnTo>
                    <a:pt x="1757" y="284"/>
                  </a:lnTo>
                  <a:lnTo>
                    <a:pt x="1757" y="256"/>
                  </a:lnTo>
                  <a:cubicBezTo>
                    <a:pt x="1701" y="102"/>
                    <a:pt x="1550" y="1"/>
                    <a:pt x="1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764800" y="3499650"/>
              <a:ext cx="37025" cy="16525"/>
            </a:xfrm>
            <a:custGeom>
              <a:avLst/>
              <a:gdLst/>
              <a:ahLst/>
              <a:cxnLst/>
              <a:rect l="l" t="t" r="r" b="b"/>
              <a:pathLst>
                <a:path w="1481" h="661" extrusionOk="0">
                  <a:moveTo>
                    <a:pt x="1121" y="108"/>
                  </a:moveTo>
                  <a:cubicBezTo>
                    <a:pt x="1204" y="108"/>
                    <a:pt x="1287" y="163"/>
                    <a:pt x="1327" y="246"/>
                  </a:cubicBezTo>
                  <a:lnTo>
                    <a:pt x="1327" y="261"/>
                  </a:lnTo>
                  <a:cubicBezTo>
                    <a:pt x="1355" y="371"/>
                    <a:pt x="1287" y="482"/>
                    <a:pt x="1189" y="523"/>
                  </a:cubicBezTo>
                  <a:lnTo>
                    <a:pt x="1121" y="523"/>
                  </a:lnTo>
                  <a:lnTo>
                    <a:pt x="387" y="537"/>
                  </a:lnTo>
                  <a:lnTo>
                    <a:pt x="1010" y="150"/>
                  </a:lnTo>
                  <a:cubicBezTo>
                    <a:pt x="1023" y="136"/>
                    <a:pt x="1051" y="122"/>
                    <a:pt x="1065" y="122"/>
                  </a:cubicBezTo>
                  <a:cubicBezTo>
                    <a:pt x="1079" y="108"/>
                    <a:pt x="1106" y="108"/>
                    <a:pt x="1121" y="108"/>
                  </a:cubicBezTo>
                  <a:close/>
                  <a:moveTo>
                    <a:pt x="1123" y="1"/>
                  </a:moveTo>
                  <a:cubicBezTo>
                    <a:pt x="1095" y="1"/>
                    <a:pt x="1066" y="4"/>
                    <a:pt x="1038" y="12"/>
                  </a:cubicBezTo>
                  <a:lnTo>
                    <a:pt x="955" y="53"/>
                  </a:lnTo>
                  <a:lnTo>
                    <a:pt x="0" y="661"/>
                  </a:lnTo>
                  <a:lnTo>
                    <a:pt x="1121" y="633"/>
                  </a:lnTo>
                  <a:cubicBezTo>
                    <a:pt x="1162" y="633"/>
                    <a:pt x="1189" y="633"/>
                    <a:pt x="1217" y="620"/>
                  </a:cubicBezTo>
                  <a:cubicBezTo>
                    <a:pt x="1383" y="578"/>
                    <a:pt x="1480" y="399"/>
                    <a:pt x="1438" y="246"/>
                  </a:cubicBezTo>
                  <a:lnTo>
                    <a:pt x="1438" y="219"/>
                  </a:lnTo>
                  <a:cubicBezTo>
                    <a:pt x="1381" y="81"/>
                    <a:pt x="1258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6764100" y="3479675"/>
              <a:ext cx="33575" cy="37900"/>
            </a:xfrm>
            <a:custGeom>
              <a:avLst/>
              <a:gdLst/>
              <a:ahLst/>
              <a:cxnLst/>
              <a:rect l="l" t="t" r="r" b="b"/>
              <a:pathLst>
                <a:path w="1343" h="1516" extrusionOk="0">
                  <a:moveTo>
                    <a:pt x="913" y="120"/>
                  </a:moveTo>
                  <a:cubicBezTo>
                    <a:pt x="968" y="120"/>
                    <a:pt x="1024" y="133"/>
                    <a:pt x="1079" y="160"/>
                  </a:cubicBezTo>
                  <a:lnTo>
                    <a:pt x="1093" y="175"/>
                  </a:lnTo>
                  <a:cubicBezTo>
                    <a:pt x="1204" y="271"/>
                    <a:pt x="1217" y="451"/>
                    <a:pt x="1121" y="562"/>
                  </a:cubicBezTo>
                  <a:cubicBezTo>
                    <a:pt x="1107" y="590"/>
                    <a:pt x="1079" y="603"/>
                    <a:pt x="1066" y="617"/>
                  </a:cubicBezTo>
                  <a:lnTo>
                    <a:pt x="264" y="1198"/>
                  </a:lnTo>
                  <a:lnTo>
                    <a:pt x="637" y="285"/>
                  </a:lnTo>
                  <a:cubicBezTo>
                    <a:pt x="651" y="271"/>
                    <a:pt x="664" y="243"/>
                    <a:pt x="679" y="216"/>
                  </a:cubicBezTo>
                  <a:cubicBezTo>
                    <a:pt x="734" y="147"/>
                    <a:pt x="817" y="120"/>
                    <a:pt x="913" y="120"/>
                  </a:cubicBezTo>
                  <a:close/>
                  <a:moveTo>
                    <a:pt x="903" y="1"/>
                  </a:moveTo>
                  <a:cubicBezTo>
                    <a:pt x="790" y="1"/>
                    <a:pt x="676" y="50"/>
                    <a:pt x="596" y="147"/>
                  </a:cubicBezTo>
                  <a:cubicBezTo>
                    <a:pt x="568" y="175"/>
                    <a:pt x="554" y="216"/>
                    <a:pt x="540" y="243"/>
                  </a:cubicBezTo>
                  <a:lnTo>
                    <a:pt x="1" y="1515"/>
                  </a:lnTo>
                  <a:lnTo>
                    <a:pt x="1121" y="713"/>
                  </a:lnTo>
                  <a:cubicBezTo>
                    <a:pt x="1162" y="686"/>
                    <a:pt x="1190" y="658"/>
                    <a:pt x="1204" y="630"/>
                  </a:cubicBezTo>
                  <a:cubicBezTo>
                    <a:pt x="1342" y="479"/>
                    <a:pt x="1315" y="230"/>
                    <a:pt x="1162" y="105"/>
                  </a:cubicBezTo>
                  <a:cubicBezTo>
                    <a:pt x="1162" y="92"/>
                    <a:pt x="1162" y="92"/>
                    <a:pt x="1149" y="78"/>
                  </a:cubicBezTo>
                  <a:lnTo>
                    <a:pt x="1134" y="78"/>
                  </a:lnTo>
                  <a:cubicBezTo>
                    <a:pt x="1065" y="26"/>
                    <a:pt x="984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6764100" y="3486725"/>
              <a:ext cx="27350" cy="30850"/>
            </a:xfrm>
            <a:custGeom>
              <a:avLst/>
              <a:gdLst/>
              <a:ahLst/>
              <a:cxnLst/>
              <a:rect l="l" t="t" r="r" b="b"/>
              <a:pathLst>
                <a:path w="1094" h="1234" extrusionOk="0">
                  <a:moveTo>
                    <a:pt x="747" y="114"/>
                  </a:moveTo>
                  <a:cubicBezTo>
                    <a:pt x="789" y="114"/>
                    <a:pt x="830" y="114"/>
                    <a:pt x="858" y="142"/>
                  </a:cubicBezTo>
                  <a:lnTo>
                    <a:pt x="872" y="155"/>
                  </a:lnTo>
                  <a:cubicBezTo>
                    <a:pt x="955" y="225"/>
                    <a:pt x="968" y="363"/>
                    <a:pt x="900" y="446"/>
                  </a:cubicBezTo>
                  <a:lnTo>
                    <a:pt x="858" y="487"/>
                  </a:lnTo>
                  <a:lnTo>
                    <a:pt x="264" y="916"/>
                  </a:lnTo>
                  <a:lnTo>
                    <a:pt x="540" y="238"/>
                  </a:lnTo>
                  <a:cubicBezTo>
                    <a:pt x="554" y="225"/>
                    <a:pt x="568" y="210"/>
                    <a:pt x="581" y="183"/>
                  </a:cubicBezTo>
                  <a:cubicBezTo>
                    <a:pt x="623" y="142"/>
                    <a:pt x="679" y="114"/>
                    <a:pt x="747" y="114"/>
                  </a:cubicBezTo>
                  <a:close/>
                  <a:moveTo>
                    <a:pt x="740" y="0"/>
                  </a:moveTo>
                  <a:cubicBezTo>
                    <a:pt x="645" y="0"/>
                    <a:pt x="551" y="40"/>
                    <a:pt x="485" y="114"/>
                  </a:cubicBezTo>
                  <a:lnTo>
                    <a:pt x="443" y="197"/>
                  </a:lnTo>
                  <a:lnTo>
                    <a:pt x="1" y="1233"/>
                  </a:lnTo>
                  <a:lnTo>
                    <a:pt x="927" y="584"/>
                  </a:lnTo>
                  <a:cubicBezTo>
                    <a:pt x="941" y="556"/>
                    <a:pt x="968" y="542"/>
                    <a:pt x="983" y="514"/>
                  </a:cubicBezTo>
                  <a:cubicBezTo>
                    <a:pt x="1093" y="376"/>
                    <a:pt x="1079" y="183"/>
                    <a:pt x="955" y="72"/>
                  </a:cubicBezTo>
                  <a:lnTo>
                    <a:pt x="941" y="59"/>
                  </a:lnTo>
                  <a:lnTo>
                    <a:pt x="927" y="59"/>
                  </a:lnTo>
                  <a:cubicBezTo>
                    <a:pt x="871" y="19"/>
                    <a:pt x="806" y="0"/>
                    <a:pt x="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6756500" y="3514450"/>
              <a:ext cx="19750" cy="45975"/>
            </a:xfrm>
            <a:custGeom>
              <a:avLst/>
              <a:gdLst/>
              <a:ahLst/>
              <a:cxnLst/>
              <a:rect l="l" t="t" r="r" b="b"/>
              <a:pathLst>
                <a:path w="790" h="1839" extrusionOk="0">
                  <a:moveTo>
                    <a:pt x="402" y="415"/>
                  </a:moveTo>
                  <a:lnTo>
                    <a:pt x="664" y="1355"/>
                  </a:lnTo>
                  <a:cubicBezTo>
                    <a:pt x="664" y="1383"/>
                    <a:pt x="678" y="1410"/>
                    <a:pt x="678" y="1438"/>
                  </a:cubicBezTo>
                  <a:cubicBezTo>
                    <a:pt x="678" y="1590"/>
                    <a:pt x="554" y="1714"/>
                    <a:pt x="402" y="1728"/>
                  </a:cubicBezTo>
                  <a:lnTo>
                    <a:pt x="388" y="1728"/>
                  </a:lnTo>
                  <a:cubicBezTo>
                    <a:pt x="236" y="1714"/>
                    <a:pt x="111" y="1590"/>
                    <a:pt x="111" y="1438"/>
                  </a:cubicBezTo>
                  <a:cubicBezTo>
                    <a:pt x="111" y="1410"/>
                    <a:pt x="126" y="1383"/>
                    <a:pt x="126" y="1355"/>
                  </a:cubicBezTo>
                  <a:lnTo>
                    <a:pt x="402" y="415"/>
                  </a:lnTo>
                  <a:close/>
                  <a:moveTo>
                    <a:pt x="402" y="0"/>
                  </a:moveTo>
                  <a:lnTo>
                    <a:pt x="15" y="1327"/>
                  </a:lnTo>
                  <a:cubicBezTo>
                    <a:pt x="15" y="1368"/>
                    <a:pt x="1" y="1396"/>
                    <a:pt x="1" y="1438"/>
                  </a:cubicBezTo>
                  <a:cubicBezTo>
                    <a:pt x="1" y="1645"/>
                    <a:pt x="166" y="1825"/>
                    <a:pt x="374" y="1838"/>
                  </a:cubicBezTo>
                  <a:lnTo>
                    <a:pt x="415" y="1838"/>
                  </a:lnTo>
                  <a:cubicBezTo>
                    <a:pt x="623" y="1825"/>
                    <a:pt x="789" y="1645"/>
                    <a:pt x="789" y="1438"/>
                  </a:cubicBezTo>
                  <a:cubicBezTo>
                    <a:pt x="789" y="1396"/>
                    <a:pt x="775" y="1368"/>
                    <a:pt x="775" y="1327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6758250" y="3514450"/>
              <a:ext cx="16250" cy="38025"/>
            </a:xfrm>
            <a:custGeom>
              <a:avLst/>
              <a:gdLst/>
              <a:ahLst/>
              <a:cxnLst/>
              <a:rect l="l" t="t" r="r" b="b"/>
              <a:pathLst>
                <a:path w="650" h="1521" extrusionOk="0">
                  <a:moveTo>
                    <a:pt x="332" y="415"/>
                  </a:moveTo>
                  <a:lnTo>
                    <a:pt x="526" y="1134"/>
                  </a:lnTo>
                  <a:cubicBezTo>
                    <a:pt x="539" y="1162"/>
                    <a:pt x="539" y="1175"/>
                    <a:pt x="539" y="1189"/>
                  </a:cubicBezTo>
                  <a:cubicBezTo>
                    <a:pt x="539" y="1300"/>
                    <a:pt x="456" y="1396"/>
                    <a:pt x="332" y="1410"/>
                  </a:cubicBezTo>
                  <a:lnTo>
                    <a:pt x="318" y="1410"/>
                  </a:lnTo>
                  <a:cubicBezTo>
                    <a:pt x="207" y="1410"/>
                    <a:pt x="111" y="1313"/>
                    <a:pt x="111" y="1189"/>
                  </a:cubicBezTo>
                  <a:cubicBezTo>
                    <a:pt x="111" y="1175"/>
                    <a:pt x="111" y="1162"/>
                    <a:pt x="124" y="1134"/>
                  </a:cubicBezTo>
                  <a:lnTo>
                    <a:pt x="332" y="415"/>
                  </a:lnTo>
                  <a:close/>
                  <a:moveTo>
                    <a:pt x="332" y="1410"/>
                  </a:moveTo>
                  <a:cubicBezTo>
                    <a:pt x="332" y="1410"/>
                    <a:pt x="332" y="1424"/>
                    <a:pt x="318" y="1424"/>
                  </a:cubicBezTo>
                  <a:cubicBezTo>
                    <a:pt x="318" y="1410"/>
                    <a:pt x="332" y="1410"/>
                    <a:pt x="332" y="1410"/>
                  </a:cubicBezTo>
                  <a:close/>
                  <a:moveTo>
                    <a:pt x="332" y="0"/>
                  </a:moveTo>
                  <a:lnTo>
                    <a:pt x="14" y="1106"/>
                  </a:lnTo>
                  <a:cubicBezTo>
                    <a:pt x="0" y="1134"/>
                    <a:pt x="0" y="1162"/>
                    <a:pt x="0" y="1189"/>
                  </a:cubicBezTo>
                  <a:cubicBezTo>
                    <a:pt x="0" y="1368"/>
                    <a:pt x="138" y="1521"/>
                    <a:pt x="304" y="1521"/>
                  </a:cubicBezTo>
                  <a:lnTo>
                    <a:pt x="332" y="1521"/>
                  </a:lnTo>
                  <a:cubicBezTo>
                    <a:pt x="511" y="1521"/>
                    <a:pt x="649" y="1368"/>
                    <a:pt x="649" y="1189"/>
                  </a:cubicBezTo>
                  <a:cubicBezTo>
                    <a:pt x="649" y="1162"/>
                    <a:pt x="649" y="1134"/>
                    <a:pt x="636" y="1106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6764800" y="3515125"/>
              <a:ext cx="45300" cy="20075"/>
            </a:xfrm>
            <a:custGeom>
              <a:avLst/>
              <a:gdLst/>
              <a:ahLst/>
              <a:cxnLst/>
              <a:rect l="l" t="t" r="r" b="b"/>
              <a:pathLst>
                <a:path w="1812" h="803" extrusionOk="0">
                  <a:moveTo>
                    <a:pt x="387" y="112"/>
                  </a:moveTo>
                  <a:lnTo>
                    <a:pt x="1369" y="125"/>
                  </a:lnTo>
                  <a:cubicBezTo>
                    <a:pt x="1410" y="125"/>
                    <a:pt x="1425" y="139"/>
                    <a:pt x="1452" y="139"/>
                  </a:cubicBezTo>
                  <a:cubicBezTo>
                    <a:pt x="1604" y="180"/>
                    <a:pt x="1687" y="333"/>
                    <a:pt x="1659" y="484"/>
                  </a:cubicBezTo>
                  <a:lnTo>
                    <a:pt x="1646" y="499"/>
                  </a:lnTo>
                  <a:cubicBezTo>
                    <a:pt x="1611" y="612"/>
                    <a:pt x="1493" y="689"/>
                    <a:pt x="1375" y="689"/>
                  </a:cubicBezTo>
                  <a:cubicBezTo>
                    <a:pt x="1350" y="689"/>
                    <a:pt x="1324" y="685"/>
                    <a:pt x="1300" y="678"/>
                  </a:cubicBezTo>
                  <a:lnTo>
                    <a:pt x="1217" y="637"/>
                  </a:lnTo>
                  <a:lnTo>
                    <a:pt x="387" y="112"/>
                  </a:lnTo>
                  <a:close/>
                  <a:moveTo>
                    <a:pt x="0" y="1"/>
                  </a:moveTo>
                  <a:lnTo>
                    <a:pt x="1162" y="733"/>
                  </a:lnTo>
                  <a:cubicBezTo>
                    <a:pt x="1204" y="761"/>
                    <a:pt x="1231" y="775"/>
                    <a:pt x="1259" y="775"/>
                  </a:cubicBezTo>
                  <a:cubicBezTo>
                    <a:pt x="1300" y="788"/>
                    <a:pt x="1342" y="803"/>
                    <a:pt x="1383" y="803"/>
                  </a:cubicBezTo>
                  <a:cubicBezTo>
                    <a:pt x="1549" y="803"/>
                    <a:pt x="1701" y="692"/>
                    <a:pt x="1757" y="540"/>
                  </a:cubicBezTo>
                  <a:lnTo>
                    <a:pt x="1757" y="526"/>
                  </a:lnTo>
                  <a:cubicBezTo>
                    <a:pt x="1757" y="512"/>
                    <a:pt x="1770" y="512"/>
                    <a:pt x="1770" y="512"/>
                  </a:cubicBezTo>
                  <a:cubicBezTo>
                    <a:pt x="1812" y="305"/>
                    <a:pt x="1687" y="97"/>
                    <a:pt x="1493" y="29"/>
                  </a:cubicBezTo>
                  <a:cubicBezTo>
                    <a:pt x="1452" y="29"/>
                    <a:pt x="1410" y="14"/>
                    <a:pt x="1383" y="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6764800" y="3515125"/>
              <a:ext cx="37025" cy="16275"/>
            </a:xfrm>
            <a:custGeom>
              <a:avLst/>
              <a:gdLst/>
              <a:ahLst/>
              <a:cxnLst/>
              <a:rect l="l" t="t" r="r" b="b"/>
              <a:pathLst>
                <a:path w="1481" h="651" extrusionOk="0">
                  <a:moveTo>
                    <a:pt x="387" y="112"/>
                  </a:moveTo>
                  <a:lnTo>
                    <a:pt x="1121" y="125"/>
                  </a:lnTo>
                  <a:cubicBezTo>
                    <a:pt x="1148" y="125"/>
                    <a:pt x="1162" y="125"/>
                    <a:pt x="1189" y="139"/>
                  </a:cubicBezTo>
                  <a:cubicBezTo>
                    <a:pt x="1287" y="167"/>
                    <a:pt x="1355" y="263"/>
                    <a:pt x="1327" y="388"/>
                  </a:cubicBezTo>
                  <a:lnTo>
                    <a:pt x="1327" y="401"/>
                  </a:lnTo>
                  <a:cubicBezTo>
                    <a:pt x="1295" y="479"/>
                    <a:pt x="1218" y="538"/>
                    <a:pt x="1132" y="538"/>
                  </a:cubicBezTo>
                  <a:cubicBezTo>
                    <a:pt x="1110" y="538"/>
                    <a:pt x="1088" y="535"/>
                    <a:pt x="1065" y="526"/>
                  </a:cubicBezTo>
                  <a:cubicBezTo>
                    <a:pt x="1051" y="526"/>
                    <a:pt x="1023" y="512"/>
                    <a:pt x="1010" y="499"/>
                  </a:cubicBezTo>
                  <a:lnTo>
                    <a:pt x="387" y="112"/>
                  </a:lnTo>
                  <a:close/>
                  <a:moveTo>
                    <a:pt x="0" y="1"/>
                  </a:moveTo>
                  <a:lnTo>
                    <a:pt x="955" y="595"/>
                  </a:lnTo>
                  <a:lnTo>
                    <a:pt x="1038" y="637"/>
                  </a:lnTo>
                  <a:cubicBezTo>
                    <a:pt x="1065" y="650"/>
                    <a:pt x="1093" y="650"/>
                    <a:pt x="1121" y="650"/>
                  </a:cubicBezTo>
                  <a:cubicBezTo>
                    <a:pt x="1259" y="650"/>
                    <a:pt x="1383" y="567"/>
                    <a:pt x="1425" y="443"/>
                  </a:cubicBezTo>
                  <a:cubicBezTo>
                    <a:pt x="1438" y="443"/>
                    <a:pt x="1438" y="429"/>
                    <a:pt x="1438" y="416"/>
                  </a:cubicBezTo>
                  <a:cubicBezTo>
                    <a:pt x="1480" y="250"/>
                    <a:pt x="1383" y="70"/>
                    <a:pt x="1217" y="29"/>
                  </a:cubicBezTo>
                  <a:cubicBezTo>
                    <a:pt x="1189" y="14"/>
                    <a:pt x="1162" y="14"/>
                    <a:pt x="1121" y="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6764100" y="3513400"/>
              <a:ext cx="33575" cy="38025"/>
            </a:xfrm>
            <a:custGeom>
              <a:avLst/>
              <a:gdLst/>
              <a:ahLst/>
              <a:cxnLst/>
              <a:rect l="l" t="t" r="r" b="b"/>
              <a:pathLst>
                <a:path w="1343" h="1521" extrusionOk="0">
                  <a:moveTo>
                    <a:pt x="264" y="319"/>
                  </a:moveTo>
                  <a:lnTo>
                    <a:pt x="1066" y="899"/>
                  </a:lnTo>
                  <a:cubicBezTo>
                    <a:pt x="1079" y="913"/>
                    <a:pt x="1107" y="927"/>
                    <a:pt x="1121" y="955"/>
                  </a:cubicBezTo>
                  <a:cubicBezTo>
                    <a:pt x="1217" y="1065"/>
                    <a:pt x="1204" y="1231"/>
                    <a:pt x="1093" y="1342"/>
                  </a:cubicBezTo>
                  <a:lnTo>
                    <a:pt x="1079" y="1355"/>
                  </a:lnTo>
                  <a:cubicBezTo>
                    <a:pt x="1030" y="1388"/>
                    <a:pt x="972" y="1403"/>
                    <a:pt x="915" y="1403"/>
                  </a:cubicBezTo>
                  <a:cubicBezTo>
                    <a:pt x="826" y="1403"/>
                    <a:pt x="737" y="1367"/>
                    <a:pt x="679" y="1300"/>
                  </a:cubicBezTo>
                  <a:cubicBezTo>
                    <a:pt x="664" y="1272"/>
                    <a:pt x="651" y="1259"/>
                    <a:pt x="637" y="1231"/>
                  </a:cubicBezTo>
                  <a:lnTo>
                    <a:pt x="264" y="319"/>
                  </a:lnTo>
                  <a:close/>
                  <a:moveTo>
                    <a:pt x="1" y="0"/>
                  </a:moveTo>
                  <a:lnTo>
                    <a:pt x="540" y="1272"/>
                  </a:lnTo>
                  <a:cubicBezTo>
                    <a:pt x="554" y="1300"/>
                    <a:pt x="568" y="1342"/>
                    <a:pt x="596" y="1369"/>
                  </a:cubicBezTo>
                  <a:cubicBezTo>
                    <a:pt x="679" y="1466"/>
                    <a:pt x="789" y="1521"/>
                    <a:pt x="913" y="1521"/>
                  </a:cubicBezTo>
                  <a:cubicBezTo>
                    <a:pt x="983" y="1521"/>
                    <a:pt x="1066" y="1493"/>
                    <a:pt x="1134" y="1452"/>
                  </a:cubicBezTo>
                  <a:lnTo>
                    <a:pt x="1149" y="1438"/>
                  </a:lnTo>
                  <a:cubicBezTo>
                    <a:pt x="1162" y="1438"/>
                    <a:pt x="1162" y="1425"/>
                    <a:pt x="1162" y="1425"/>
                  </a:cubicBezTo>
                  <a:cubicBezTo>
                    <a:pt x="1315" y="1286"/>
                    <a:pt x="1342" y="1051"/>
                    <a:pt x="1204" y="885"/>
                  </a:cubicBezTo>
                  <a:cubicBezTo>
                    <a:pt x="1190" y="857"/>
                    <a:pt x="1162" y="830"/>
                    <a:pt x="1121" y="8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6764100" y="3513400"/>
              <a:ext cx="27350" cy="31125"/>
            </a:xfrm>
            <a:custGeom>
              <a:avLst/>
              <a:gdLst/>
              <a:ahLst/>
              <a:cxnLst/>
              <a:rect l="l" t="t" r="r" b="b"/>
              <a:pathLst>
                <a:path w="1094" h="1245" extrusionOk="0">
                  <a:moveTo>
                    <a:pt x="264" y="319"/>
                  </a:moveTo>
                  <a:lnTo>
                    <a:pt x="858" y="747"/>
                  </a:lnTo>
                  <a:lnTo>
                    <a:pt x="900" y="789"/>
                  </a:lnTo>
                  <a:cubicBezTo>
                    <a:pt x="968" y="872"/>
                    <a:pt x="955" y="996"/>
                    <a:pt x="885" y="1079"/>
                  </a:cubicBezTo>
                  <a:lnTo>
                    <a:pt x="872" y="1079"/>
                  </a:lnTo>
                  <a:lnTo>
                    <a:pt x="872" y="1093"/>
                  </a:lnTo>
                  <a:cubicBezTo>
                    <a:pt x="834" y="1120"/>
                    <a:pt x="793" y="1132"/>
                    <a:pt x="751" y="1132"/>
                  </a:cubicBezTo>
                  <a:cubicBezTo>
                    <a:pt x="687" y="1132"/>
                    <a:pt x="624" y="1102"/>
                    <a:pt x="581" y="1051"/>
                  </a:cubicBezTo>
                  <a:cubicBezTo>
                    <a:pt x="568" y="1038"/>
                    <a:pt x="554" y="1010"/>
                    <a:pt x="540" y="996"/>
                  </a:cubicBezTo>
                  <a:lnTo>
                    <a:pt x="264" y="319"/>
                  </a:lnTo>
                  <a:close/>
                  <a:moveTo>
                    <a:pt x="1" y="0"/>
                  </a:moveTo>
                  <a:lnTo>
                    <a:pt x="443" y="1038"/>
                  </a:lnTo>
                  <a:lnTo>
                    <a:pt x="485" y="1121"/>
                  </a:lnTo>
                  <a:cubicBezTo>
                    <a:pt x="554" y="1204"/>
                    <a:pt x="651" y="1244"/>
                    <a:pt x="747" y="1244"/>
                  </a:cubicBezTo>
                  <a:cubicBezTo>
                    <a:pt x="802" y="1244"/>
                    <a:pt x="872" y="1217"/>
                    <a:pt x="927" y="1189"/>
                  </a:cubicBezTo>
                  <a:lnTo>
                    <a:pt x="941" y="1176"/>
                  </a:lnTo>
                  <a:lnTo>
                    <a:pt x="955" y="1162"/>
                  </a:lnTo>
                  <a:cubicBezTo>
                    <a:pt x="1079" y="1051"/>
                    <a:pt x="1093" y="857"/>
                    <a:pt x="983" y="719"/>
                  </a:cubicBezTo>
                  <a:cubicBezTo>
                    <a:pt x="968" y="691"/>
                    <a:pt x="941" y="678"/>
                    <a:pt x="927" y="6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6756500" y="3514450"/>
              <a:ext cx="19750" cy="45975"/>
            </a:xfrm>
            <a:custGeom>
              <a:avLst/>
              <a:gdLst/>
              <a:ahLst/>
              <a:cxnLst/>
              <a:rect l="l" t="t" r="r" b="b"/>
              <a:pathLst>
                <a:path w="790" h="1839" extrusionOk="0">
                  <a:moveTo>
                    <a:pt x="402" y="415"/>
                  </a:moveTo>
                  <a:lnTo>
                    <a:pt x="664" y="1355"/>
                  </a:lnTo>
                  <a:cubicBezTo>
                    <a:pt x="664" y="1383"/>
                    <a:pt x="678" y="1410"/>
                    <a:pt x="678" y="1438"/>
                  </a:cubicBezTo>
                  <a:cubicBezTo>
                    <a:pt x="678" y="1590"/>
                    <a:pt x="554" y="1714"/>
                    <a:pt x="402" y="1728"/>
                  </a:cubicBezTo>
                  <a:lnTo>
                    <a:pt x="388" y="1728"/>
                  </a:lnTo>
                  <a:cubicBezTo>
                    <a:pt x="236" y="1714"/>
                    <a:pt x="111" y="1590"/>
                    <a:pt x="111" y="1438"/>
                  </a:cubicBezTo>
                  <a:cubicBezTo>
                    <a:pt x="111" y="1410"/>
                    <a:pt x="126" y="1383"/>
                    <a:pt x="126" y="1355"/>
                  </a:cubicBezTo>
                  <a:lnTo>
                    <a:pt x="402" y="415"/>
                  </a:lnTo>
                  <a:close/>
                  <a:moveTo>
                    <a:pt x="402" y="0"/>
                  </a:moveTo>
                  <a:lnTo>
                    <a:pt x="15" y="1327"/>
                  </a:lnTo>
                  <a:cubicBezTo>
                    <a:pt x="15" y="1368"/>
                    <a:pt x="1" y="1396"/>
                    <a:pt x="1" y="1438"/>
                  </a:cubicBezTo>
                  <a:cubicBezTo>
                    <a:pt x="1" y="1645"/>
                    <a:pt x="166" y="1825"/>
                    <a:pt x="374" y="1838"/>
                  </a:cubicBezTo>
                  <a:lnTo>
                    <a:pt x="415" y="1838"/>
                  </a:lnTo>
                  <a:cubicBezTo>
                    <a:pt x="623" y="1825"/>
                    <a:pt x="789" y="1645"/>
                    <a:pt x="789" y="1438"/>
                  </a:cubicBezTo>
                  <a:cubicBezTo>
                    <a:pt x="789" y="1396"/>
                    <a:pt x="775" y="1368"/>
                    <a:pt x="775" y="1327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6756500" y="3514450"/>
              <a:ext cx="19375" cy="45975"/>
            </a:xfrm>
            <a:custGeom>
              <a:avLst/>
              <a:gdLst/>
              <a:ahLst/>
              <a:cxnLst/>
              <a:rect l="l" t="t" r="r" b="b"/>
              <a:pathLst>
                <a:path w="775" h="1839" extrusionOk="0">
                  <a:moveTo>
                    <a:pt x="388" y="415"/>
                  </a:moveTo>
                  <a:lnTo>
                    <a:pt x="664" y="1355"/>
                  </a:lnTo>
                  <a:lnTo>
                    <a:pt x="664" y="1438"/>
                  </a:lnTo>
                  <a:cubicBezTo>
                    <a:pt x="664" y="1590"/>
                    <a:pt x="554" y="1714"/>
                    <a:pt x="402" y="1728"/>
                  </a:cubicBezTo>
                  <a:lnTo>
                    <a:pt x="388" y="1728"/>
                  </a:lnTo>
                  <a:cubicBezTo>
                    <a:pt x="236" y="1714"/>
                    <a:pt x="111" y="1590"/>
                    <a:pt x="111" y="1438"/>
                  </a:cubicBezTo>
                  <a:cubicBezTo>
                    <a:pt x="111" y="1410"/>
                    <a:pt x="111" y="1383"/>
                    <a:pt x="126" y="1355"/>
                  </a:cubicBezTo>
                  <a:lnTo>
                    <a:pt x="388" y="415"/>
                  </a:lnTo>
                  <a:close/>
                  <a:moveTo>
                    <a:pt x="388" y="0"/>
                  </a:moveTo>
                  <a:lnTo>
                    <a:pt x="15" y="1327"/>
                  </a:lnTo>
                  <a:cubicBezTo>
                    <a:pt x="15" y="1368"/>
                    <a:pt x="1" y="1396"/>
                    <a:pt x="1" y="1438"/>
                  </a:cubicBezTo>
                  <a:cubicBezTo>
                    <a:pt x="1" y="1645"/>
                    <a:pt x="166" y="1825"/>
                    <a:pt x="374" y="1838"/>
                  </a:cubicBezTo>
                  <a:lnTo>
                    <a:pt x="402" y="1838"/>
                  </a:lnTo>
                  <a:cubicBezTo>
                    <a:pt x="623" y="1825"/>
                    <a:pt x="775" y="1645"/>
                    <a:pt x="775" y="1438"/>
                  </a:cubicBezTo>
                  <a:cubicBezTo>
                    <a:pt x="775" y="1396"/>
                    <a:pt x="775" y="1368"/>
                    <a:pt x="761" y="1327"/>
                  </a:cubicBez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6722625" y="3515125"/>
              <a:ext cx="45325" cy="20075"/>
            </a:xfrm>
            <a:custGeom>
              <a:avLst/>
              <a:gdLst/>
              <a:ahLst/>
              <a:cxnLst/>
              <a:rect l="l" t="t" r="r" b="b"/>
              <a:pathLst>
                <a:path w="1813" h="803" extrusionOk="0">
                  <a:moveTo>
                    <a:pt x="1425" y="112"/>
                  </a:moveTo>
                  <a:lnTo>
                    <a:pt x="581" y="637"/>
                  </a:lnTo>
                  <a:cubicBezTo>
                    <a:pt x="568" y="650"/>
                    <a:pt x="541" y="665"/>
                    <a:pt x="513" y="678"/>
                  </a:cubicBezTo>
                  <a:cubicBezTo>
                    <a:pt x="488" y="685"/>
                    <a:pt x="464" y="689"/>
                    <a:pt x="439" y="689"/>
                  </a:cubicBezTo>
                  <a:cubicBezTo>
                    <a:pt x="324" y="689"/>
                    <a:pt x="212" y="612"/>
                    <a:pt x="167" y="499"/>
                  </a:cubicBezTo>
                  <a:lnTo>
                    <a:pt x="153" y="484"/>
                  </a:lnTo>
                  <a:cubicBezTo>
                    <a:pt x="126" y="333"/>
                    <a:pt x="209" y="180"/>
                    <a:pt x="360" y="139"/>
                  </a:cubicBezTo>
                  <a:cubicBezTo>
                    <a:pt x="375" y="139"/>
                    <a:pt x="402" y="125"/>
                    <a:pt x="430" y="125"/>
                  </a:cubicBezTo>
                  <a:lnTo>
                    <a:pt x="1425" y="112"/>
                  </a:lnTo>
                  <a:close/>
                  <a:moveTo>
                    <a:pt x="1812" y="1"/>
                  </a:moveTo>
                  <a:lnTo>
                    <a:pt x="430" y="14"/>
                  </a:lnTo>
                  <a:cubicBezTo>
                    <a:pt x="388" y="14"/>
                    <a:pt x="360" y="29"/>
                    <a:pt x="319" y="29"/>
                  </a:cubicBezTo>
                  <a:cubicBezTo>
                    <a:pt x="126" y="97"/>
                    <a:pt x="1" y="305"/>
                    <a:pt x="43" y="499"/>
                  </a:cubicBezTo>
                  <a:cubicBezTo>
                    <a:pt x="43" y="499"/>
                    <a:pt x="43" y="512"/>
                    <a:pt x="56" y="526"/>
                  </a:cubicBezTo>
                  <a:lnTo>
                    <a:pt x="56" y="540"/>
                  </a:lnTo>
                  <a:cubicBezTo>
                    <a:pt x="111" y="692"/>
                    <a:pt x="264" y="803"/>
                    <a:pt x="430" y="803"/>
                  </a:cubicBezTo>
                  <a:cubicBezTo>
                    <a:pt x="471" y="803"/>
                    <a:pt x="513" y="788"/>
                    <a:pt x="541" y="775"/>
                  </a:cubicBezTo>
                  <a:cubicBezTo>
                    <a:pt x="581" y="775"/>
                    <a:pt x="609" y="761"/>
                    <a:pt x="651" y="733"/>
                  </a:cubicBezTo>
                  <a:lnTo>
                    <a:pt x="1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6730925" y="3515125"/>
              <a:ext cx="37025" cy="16275"/>
            </a:xfrm>
            <a:custGeom>
              <a:avLst/>
              <a:gdLst/>
              <a:ahLst/>
              <a:cxnLst/>
              <a:rect l="l" t="t" r="r" b="b"/>
              <a:pathLst>
                <a:path w="1481" h="651" extrusionOk="0">
                  <a:moveTo>
                    <a:pt x="1093" y="112"/>
                  </a:moveTo>
                  <a:lnTo>
                    <a:pt x="471" y="499"/>
                  </a:lnTo>
                  <a:cubicBezTo>
                    <a:pt x="457" y="512"/>
                    <a:pt x="430" y="526"/>
                    <a:pt x="415" y="526"/>
                  </a:cubicBezTo>
                  <a:cubicBezTo>
                    <a:pt x="393" y="532"/>
                    <a:pt x="371" y="535"/>
                    <a:pt x="350" y="535"/>
                  </a:cubicBezTo>
                  <a:cubicBezTo>
                    <a:pt x="264" y="535"/>
                    <a:pt x="186" y="490"/>
                    <a:pt x="153" y="401"/>
                  </a:cubicBezTo>
                  <a:lnTo>
                    <a:pt x="153" y="388"/>
                  </a:lnTo>
                  <a:cubicBezTo>
                    <a:pt x="126" y="277"/>
                    <a:pt x="181" y="167"/>
                    <a:pt x="291" y="139"/>
                  </a:cubicBezTo>
                  <a:cubicBezTo>
                    <a:pt x="319" y="125"/>
                    <a:pt x="332" y="125"/>
                    <a:pt x="360" y="125"/>
                  </a:cubicBezTo>
                  <a:lnTo>
                    <a:pt x="1093" y="112"/>
                  </a:lnTo>
                  <a:close/>
                  <a:moveTo>
                    <a:pt x="1480" y="1"/>
                  </a:moveTo>
                  <a:lnTo>
                    <a:pt x="347" y="14"/>
                  </a:lnTo>
                  <a:cubicBezTo>
                    <a:pt x="319" y="14"/>
                    <a:pt x="291" y="14"/>
                    <a:pt x="264" y="29"/>
                  </a:cubicBezTo>
                  <a:cubicBezTo>
                    <a:pt x="98" y="70"/>
                    <a:pt x="1" y="250"/>
                    <a:pt x="43" y="401"/>
                  </a:cubicBezTo>
                  <a:lnTo>
                    <a:pt x="43" y="429"/>
                  </a:lnTo>
                  <a:lnTo>
                    <a:pt x="43" y="443"/>
                  </a:lnTo>
                  <a:cubicBezTo>
                    <a:pt x="98" y="567"/>
                    <a:pt x="222" y="650"/>
                    <a:pt x="347" y="650"/>
                  </a:cubicBezTo>
                  <a:cubicBezTo>
                    <a:pt x="388" y="650"/>
                    <a:pt x="415" y="650"/>
                    <a:pt x="443" y="637"/>
                  </a:cubicBezTo>
                  <a:lnTo>
                    <a:pt x="526" y="595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6735075" y="3513400"/>
              <a:ext cx="33550" cy="38025"/>
            </a:xfrm>
            <a:custGeom>
              <a:avLst/>
              <a:gdLst/>
              <a:ahLst/>
              <a:cxnLst/>
              <a:rect l="l" t="t" r="r" b="b"/>
              <a:pathLst>
                <a:path w="1342" h="1521" extrusionOk="0">
                  <a:moveTo>
                    <a:pt x="1079" y="319"/>
                  </a:moveTo>
                  <a:lnTo>
                    <a:pt x="692" y="1231"/>
                  </a:lnTo>
                  <a:cubicBezTo>
                    <a:pt x="692" y="1259"/>
                    <a:pt x="678" y="1272"/>
                    <a:pt x="651" y="1300"/>
                  </a:cubicBezTo>
                  <a:cubicBezTo>
                    <a:pt x="601" y="1367"/>
                    <a:pt x="520" y="1403"/>
                    <a:pt x="433" y="1403"/>
                  </a:cubicBezTo>
                  <a:cubicBezTo>
                    <a:pt x="377" y="1403"/>
                    <a:pt x="318" y="1388"/>
                    <a:pt x="264" y="1355"/>
                  </a:cubicBezTo>
                  <a:lnTo>
                    <a:pt x="249" y="1342"/>
                  </a:lnTo>
                  <a:cubicBezTo>
                    <a:pt x="139" y="1244"/>
                    <a:pt x="125" y="1065"/>
                    <a:pt x="222" y="955"/>
                  </a:cubicBezTo>
                  <a:cubicBezTo>
                    <a:pt x="236" y="927"/>
                    <a:pt x="264" y="913"/>
                    <a:pt x="277" y="899"/>
                  </a:cubicBezTo>
                  <a:lnTo>
                    <a:pt x="1079" y="319"/>
                  </a:lnTo>
                  <a:close/>
                  <a:moveTo>
                    <a:pt x="1342" y="0"/>
                  </a:moveTo>
                  <a:lnTo>
                    <a:pt x="208" y="802"/>
                  </a:lnTo>
                  <a:cubicBezTo>
                    <a:pt x="181" y="830"/>
                    <a:pt x="153" y="857"/>
                    <a:pt x="139" y="885"/>
                  </a:cubicBezTo>
                  <a:cubicBezTo>
                    <a:pt x="0" y="1051"/>
                    <a:pt x="28" y="1286"/>
                    <a:pt x="166" y="1425"/>
                  </a:cubicBezTo>
                  <a:cubicBezTo>
                    <a:pt x="181" y="1425"/>
                    <a:pt x="181" y="1438"/>
                    <a:pt x="194" y="1438"/>
                  </a:cubicBezTo>
                  <a:lnTo>
                    <a:pt x="208" y="1452"/>
                  </a:lnTo>
                  <a:cubicBezTo>
                    <a:pt x="277" y="1493"/>
                    <a:pt x="347" y="1521"/>
                    <a:pt x="430" y="1521"/>
                  </a:cubicBezTo>
                  <a:cubicBezTo>
                    <a:pt x="553" y="1521"/>
                    <a:pt x="664" y="1466"/>
                    <a:pt x="747" y="1369"/>
                  </a:cubicBezTo>
                  <a:cubicBezTo>
                    <a:pt x="761" y="1342"/>
                    <a:pt x="789" y="1300"/>
                    <a:pt x="802" y="12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6741300" y="3513400"/>
              <a:ext cx="27325" cy="31125"/>
            </a:xfrm>
            <a:custGeom>
              <a:avLst/>
              <a:gdLst/>
              <a:ahLst/>
              <a:cxnLst/>
              <a:rect l="l" t="t" r="r" b="b"/>
              <a:pathLst>
                <a:path w="1093" h="1245" extrusionOk="0">
                  <a:moveTo>
                    <a:pt x="830" y="319"/>
                  </a:moveTo>
                  <a:lnTo>
                    <a:pt x="553" y="996"/>
                  </a:lnTo>
                  <a:cubicBezTo>
                    <a:pt x="540" y="1010"/>
                    <a:pt x="526" y="1038"/>
                    <a:pt x="512" y="1051"/>
                  </a:cubicBezTo>
                  <a:cubicBezTo>
                    <a:pt x="470" y="1101"/>
                    <a:pt x="414" y="1126"/>
                    <a:pt x="351" y="1126"/>
                  </a:cubicBezTo>
                  <a:cubicBezTo>
                    <a:pt x="310" y="1126"/>
                    <a:pt x="266" y="1115"/>
                    <a:pt x="222" y="1093"/>
                  </a:cubicBezTo>
                  <a:lnTo>
                    <a:pt x="208" y="1079"/>
                  </a:lnTo>
                  <a:cubicBezTo>
                    <a:pt x="125" y="1010"/>
                    <a:pt x="125" y="872"/>
                    <a:pt x="194" y="789"/>
                  </a:cubicBezTo>
                  <a:lnTo>
                    <a:pt x="236" y="747"/>
                  </a:lnTo>
                  <a:lnTo>
                    <a:pt x="830" y="319"/>
                  </a:lnTo>
                  <a:close/>
                  <a:moveTo>
                    <a:pt x="1093" y="0"/>
                  </a:moveTo>
                  <a:lnTo>
                    <a:pt x="166" y="664"/>
                  </a:lnTo>
                  <a:cubicBezTo>
                    <a:pt x="139" y="678"/>
                    <a:pt x="125" y="691"/>
                    <a:pt x="111" y="719"/>
                  </a:cubicBezTo>
                  <a:cubicBezTo>
                    <a:pt x="0" y="857"/>
                    <a:pt x="15" y="1051"/>
                    <a:pt x="139" y="1162"/>
                  </a:cubicBezTo>
                  <a:cubicBezTo>
                    <a:pt x="139" y="1162"/>
                    <a:pt x="139" y="1176"/>
                    <a:pt x="153" y="1176"/>
                  </a:cubicBezTo>
                  <a:lnTo>
                    <a:pt x="166" y="1176"/>
                  </a:lnTo>
                  <a:cubicBezTo>
                    <a:pt x="222" y="1217"/>
                    <a:pt x="277" y="1244"/>
                    <a:pt x="346" y="1244"/>
                  </a:cubicBezTo>
                  <a:cubicBezTo>
                    <a:pt x="443" y="1244"/>
                    <a:pt x="540" y="1204"/>
                    <a:pt x="609" y="1121"/>
                  </a:cubicBezTo>
                  <a:lnTo>
                    <a:pt x="651" y="1038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6710550" y="3458800"/>
              <a:ext cx="111650" cy="111300"/>
            </a:xfrm>
            <a:custGeom>
              <a:avLst/>
              <a:gdLst/>
              <a:ahLst/>
              <a:cxnLst/>
              <a:rect l="l" t="t" r="r" b="b"/>
              <a:pathLst>
                <a:path w="4466" h="4452" extrusionOk="0">
                  <a:moveTo>
                    <a:pt x="2226" y="111"/>
                  </a:moveTo>
                  <a:cubicBezTo>
                    <a:pt x="3401" y="111"/>
                    <a:pt x="4341" y="1065"/>
                    <a:pt x="4341" y="2226"/>
                  </a:cubicBezTo>
                  <a:cubicBezTo>
                    <a:pt x="4341" y="3401"/>
                    <a:pt x="3401" y="4341"/>
                    <a:pt x="2226" y="4341"/>
                  </a:cubicBezTo>
                  <a:cubicBezTo>
                    <a:pt x="1064" y="4341"/>
                    <a:pt x="111" y="3401"/>
                    <a:pt x="111" y="2226"/>
                  </a:cubicBezTo>
                  <a:cubicBezTo>
                    <a:pt x="111" y="1065"/>
                    <a:pt x="1064" y="111"/>
                    <a:pt x="2226" y="111"/>
                  </a:cubicBezTo>
                  <a:close/>
                  <a:moveTo>
                    <a:pt x="2226" y="0"/>
                  </a:moveTo>
                  <a:cubicBezTo>
                    <a:pt x="1009" y="0"/>
                    <a:pt x="1" y="995"/>
                    <a:pt x="1" y="2226"/>
                  </a:cubicBezTo>
                  <a:cubicBezTo>
                    <a:pt x="1" y="3456"/>
                    <a:pt x="1009" y="4451"/>
                    <a:pt x="2226" y="4451"/>
                  </a:cubicBezTo>
                  <a:cubicBezTo>
                    <a:pt x="3457" y="4451"/>
                    <a:pt x="4465" y="3456"/>
                    <a:pt x="4465" y="2226"/>
                  </a:cubicBezTo>
                  <a:cubicBezTo>
                    <a:pt x="4465" y="995"/>
                    <a:pt x="3457" y="0"/>
                    <a:pt x="2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6687750" y="4038700"/>
              <a:ext cx="157250" cy="156925"/>
            </a:xfrm>
            <a:custGeom>
              <a:avLst/>
              <a:gdLst/>
              <a:ahLst/>
              <a:cxnLst/>
              <a:rect l="l" t="t" r="r" b="b"/>
              <a:pathLst>
                <a:path w="6290" h="6277" extrusionOk="0">
                  <a:moveTo>
                    <a:pt x="3138" y="153"/>
                  </a:moveTo>
                  <a:lnTo>
                    <a:pt x="6124" y="3139"/>
                  </a:lnTo>
                  <a:lnTo>
                    <a:pt x="3138" y="6125"/>
                  </a:lnTo>
                  <a:lnTo>
                    <a:pt x="166" y="3139"/>
                  </a:lnTo>
                  <a:lnTo>
                    <a:pt x="3138" y="153"/>
                  </a:lnTo>
                  <a:close/>
                  <a:moveTo>
                    <a:pt x="3138" y="1"/>
                  </a:moveTo>
                  <a:lnTo>
                    <a:pt x="0" y="3139"/>
                  </a:lnTo>
                  <a:lnTo>
                    <a:pt x="3138" y="6277"/>
                  </a:lnTo>
                  <a:lnTo>
                    <a:pt x="6289" y="3139"/>
                  </a:lnTo>
                  <a:lnTo>
                    <a:pt x="3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6756500" y="4073250"/>
              <a:ext cx="19375" cy="46025"/>
            </a:xfrm>
            <a:custGeom>
              <a:avLst/>
              <a:gdLst/>
              <a:ahLst/>
              <a:cxnLst/>
              <a:rect l="l" t="t" r="r" b="b"/>
              <a:pathLst>
                <a:path w="775" h="1841" extrusionOk="0">
                  <a:moveTo>
                    <a:pt x="402" y="112"/>
                  </a:moveTo>
                  <a:cubicBezTo>
                    <a:pt x="554" y="126"/>
                    <a:pt x="664" y="250"/>
                    <a:pt x="664" y="402"/>
                  </a:cubicBezTo>
                  <a:lnTo>
                    <a:pt x="664" y="485"/>
                  </a:lnTo>
                  <a:lnTo>
                    <a:pt x="388" y="1425"/>
                  </a:lnTo>
                  <a:lnTo>
                    <a:pt x="126" y="485"/>
                  </a:lnTo>
                  <a:cubicBezTo>
                    <a:pt x="111" y="458"/>
                    <a:pt x="111" y="430"/>
                    <a:pt x="111" y="402"/>
                  </a:cubicBezTo>
                  <a:cubicBezTo>
                    <a:pt x="111" y="250"/>
                    <a:pt x="222" y="126"/>
                    <a:pt x="388" y="112"/>
                  </a:cubicBezTo>
                  <a:close/>
                  <a:moveTo>
                    <a:pt x="374" y="1"/>
                  </a:moveTo>
                  <a:cubicBezTo>
                    <a:pt x="166" y="15"/>
                    <a:pt x="1" y="194"/>
                    <a:pt x="1" y="402"/>
                  </a:cubicBezTo>
                  <a:cubicBezTo>
                    <a:pt x="1" y="430"/>
                    <a:pt x="15" y="471"/>
                    <a:pt x="15" y="513"/>
                  </a:cubicBezTo>
                  <a:lnTo>
                    <a:pt x="388" y="1840"/>
                  </a:lnTo>
                  <a:lnTo>
                    <a:pt x="761" y="513"/>
                  </a:lnTo>
                  <a:cubicBezTo>
                    <a:pt x="775" y="471"/>
                    <a:pt x="775" y="430"/>
                    <a:pt x="775" y="402"/>
                  </a:cubicBezTo>
                  <a:cubicBezTo>
                    <a:pt x="775" y="194"/>
                    <a:pt x="623" y="15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6758250" y="4080875"/>
              <a:ext cx="16250" cy="38400"/>
            </a:xfrm>
            <a:custGeom>
              <a:avLst/>
              <a:gdLst/>
              <a:ahLst/>
              <a:cxnLst/>
              <a:rect l="l" t="t" r="r" b="b"/>
              <a:pathLst>
                <a:path w="650" h="1536" extrusionOk="0">
                  <a:moveTo>
                    <a:pt x="332" y="111"/>
                  </a:moveTo>
                  <a:cubicBezTo>
                    <a:pt x="443" y="125"/>
                    <a:pt x="539" y="221"/>
                    <a:pt x="539" y="332"/>
                  </a:cubicBezTo>
                  <a:cubicBezTo>
                    <a:pt x="539" y="360"/>
                    <a:pt x="526" y="374"/>
                    <a:pt x="526" y="402"/>
                  </a:cubicBezTo>
                  <a:lnTo>
                    <a:pt x="318" y="1120"/>
                  </a:lnTo>
                  <a:lnTo>
                    <a:pt x="124" y="402"/>
                  </a:lnTo>
                  <a:cubicBezTo>
                    <a:pt x="111" y="374"/>
                    <a:pt x="111" y="360"/>
                    <a:pt x="111" y="332"/>
                  </a:cubicBezTo>
                  <a:cubicBezTo>
                    <a:pt x="111" y="221"/>
                    <a:pt x="194" y="125"/>
                    <a:pt x="318" y="111"/>
                  </a:cubicBezTo>
                  <a:lnTo>
                    <a:pt x="318" y="125"/>
                  </a:lnTo>
                  <a:lnTo>
                    <a:pt x="332" y="111"/>
                  </a:lnTo>
                  <a:close/>
                  <a:moveTo>
                    <a:pt x="304" y="0"/>
                  </a:moveTo>
                  <a:cubicBezTo>
                    <a:pt x="138" y="14"/>
                    <a:pt x="0" y="166"/>
                    <a:pt x="0" y="332"/>
                  </a:cubicBezTo>
                  <a:cubicBezTo>
                    <a:pt x="0" y="360"/>
                    <a:pt x="0" y="402"/>
                    <a:pt x="14" y="429"/>
                  </a:cubicBezTo>
                  <a:lnTo>
                    <a:pt x="318" y="1535"/>
                  </a:lnTo>
                  <a:lnTo>
                    <a:pt x="636" y="429"/>
                  </a:lnTo>
                  <a:cubicBezTo>
                    <a:pt x="636" y="402"/>
                    <a:pt x="649" y="374"/>
                    <a:pt x="649" y="332"/>
                  </a:cubicBezTo>
                  <a:cubicBezTo>
                    <a:pt x="649" y="166"/>
                    <a:pt x="511" y="14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6722625" y="4098475"/>
              <a:ext cx="45325" cy="20100"/>
            </a:xfrm>
            <a:custGeom>
              <a:avLst/>
              <a:gdLst/>
              <a:ahLst/>
              <a:cxnLst/>
              <a:rect l="l" t="t" r="r" b="b"/>
              <a:pathLst>
                <a:path w="1813" h="804" extrusionOk="0">
                  <a:moveTo>
                    <a:pt x="439" y="115"/>
                  </a:moveTo>
                  <a:cubicBezTo>
                    <a:pt x="464" y="115"/>
                    <a:pt x="489" y="118"/>
                    <a:pt x="513" y="126"/>
                  </a:cubicBezTo>
                  <a:cubicBezTo>
                    <a:pt x="541" y="140"/>
                    <a:pt x="568" y="140"/>
                    <a:pt x="581" y="168"/>
                  </a:cubicBezTo>
                  <a:lnTo>
                    <a:pt x="1425" y="693"/>
                  </a:lnTo>
                  <a:lnTo>
                    <a:pt x="430" y="678"/>
                  </a:lnTo>
                  <a:cubicBezTo>
                    <a:pt x="402" y="665"/>
                    <a:pt x="375" y="665"/>
                    <a:pt x="360" y="665"/>
                  </a:cubicBezTo>
                  <a:cubicBezTo>
                    <a:pt x="209" y="623"/>
                    <a:pt x="126" y="472"/>
                    <a:pt x="153" y="319"/>
                  </a:cubicBezTo>
                  <a:lnTo>
                    <a:pt x="153" y="306"/>
                  </a:lnTo>
                  <a:lnTo>
                    <a:pt x="167" y="306"/>
                  </a:lnTo>
                  <a:cubicBezTo>
                    <a:pt x="201" y="192"/>
                    <a:pt x="321" y="115"/>
                    <a:pt x="439" y="115"/>
                  </a:cubicBezTo>
                  <a:close/>
                  <a:moveTo>
                    <a:pt x="437" y="1"/>
                  </a:moveTo>
                  <a:cubicBezTo>
                    <a:pt x="274" y="1"/>
                    <a:pt x="114" y="102"/>
                    <a:pt x="56" y="250"/>
                  </a:cubicBezTo>
                  <a:lnTo>
                    <a:pt x="56" y="278"/>
                  </a:lnTo>
                  <a:lnTo>
                    <a:pt x="43" y="291"/>
                  </a:lnTo>
                  <a:cubicBezTo>
                    <a:pt x="1" y="499"/>
                    <a:pt x="126" y="706"/>
                    <a:pt x="319" y="761"/>
                  </a:cubicBezTo>
                  <a:cubicBezTo>
                    <a:pt x="360" y="776"/>
                    <a:pt x="388" y="789"/>
                    <a:pt x="430" y="789"/>
                  </a:cubicBezTo>
                  <a:lnTo>
                    <a:pt x="1812" y="803"/>
                  </a:lnTo>
                  <a:lnTo>
                    <a:pt x="651" y="70"/>
                  </a:lnTo>
                  <a:cubicBezTo>
                    <a:pt x="609" y="43"/>
                    <a:pt x="581" y="29"/>
                    <a:pt x="541" y="15"/>
                  </a:cubicBezTo>
                  <a:cubicBezTo>
                    <a:pt x="507" y="5"/>
                    <a:pt x="472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6730925" y="4102250"/>
              <a:ext cx="37025" cy="16325"/>
            </a:xfrm>
            <a:custGeom>
              <a:avLst/>
              <a:gdLst/>
              <a:ahLst/>
              <a:cxnLst/>
              <a:rect l="l" t="t" r="r" b="b"/>
              <a:pathLst>
                <a:path w="1481" h="653" extrusionOk="0">
                  <a:moveTo>
                    <a:pt x="341" y="113"/>
                  </a:moveTo>
                  <a:cubicBezTo>
                    <a:pt x="365" y="113"/>
                    <a:pt x="390" y="118"/>
                    <a:pt x="415" y="127"/>
                  </a:cubicBezTo>
                  <a:cubicBezTo>
                    <a:pt x="430" y="127"/>
                    <a:pt x="457" y="140"/>
                    <a:pt x="471" y="140"/>
                  </a:cubicBezTo>
                  <a:lnTo>
                    <a:pt x="1093" y="542"/>
                  </a:lnTo>
                  <a:lnTo>
                    <a:pt x="360" y="527"/>
                  </a:lnTo>
                  <a:cubicBezTo>
                    <a:pt x="332" y="527"/>
                    <a:pt x="319" y="527"/>
                    <a:pt x="291" y="514"/>
                  </a:cubicBezTo>
                  <a:cubicBezTo>
                    <a:pt x="194" y="487"/>
                    <a:pt x="126" y="376"/>
                    <a:pt x="139" y="265"/>
                  </a:cubicBezTo>
                  <a:lnTo>
                    <a:pt x="153" y="251"/>
                  </a:lnTo>
                  <a:cubicBezTo>
                    <a:pt x="185" y="166"/>
                    <a:pt x="258" y="113"/>
                    <a:pt x="341" y="113"/>
                  </a:cubicBezTo>
                  <a:close/>
                  <a:moveTo>
                    <a:pt x="347" y="1"/>
                  </a:moveTo>
                  <a:cubicBezTo>
                    <a:pt x="217" y="1"/>
                    <a:pt x="100" y="87"/>
                    <a:pt x="56" y="210"/>
                  </a:cubicBezTo>
                  <a:cubicBezTo>
                    <a:pt x="43" y="210"/>
                    <a:pt x="43" y="223"/>
                    <a:pt x="43" y="223"/>
                  </a:cubicBezTo>
                  <a:lnTo>
                    <a:pt x="43" y="238"/>
                  </a:lnTo>
                  <a:cubicBezTo>
                    <a:pt x="1" y="404"/>
                    <a:pt x="98" y="570"/>
                    <a:pt x="264" y="625"/>
                  </a:cubicBezTo>
                  <a:cubicBezTo>
                    <a:pt x="291" y="625"/>
                    <a:pt x="319" y="638"/>
                    <a:pt x="347" y="638"/>
                  </a:cubicBezTo>
                  <a:lnTo>
                    <a:pt x="1480" y="652"/>
                  </a:lnTo>
                  <a:lnTo>
                    <a:pt x="526" y="44"/>
                  </a:lnTo>
                  <a:cubicBezTo>
                    <a:pt x="498" y="30"/>
                    <a:pt x="471" y="17"/>
                    <a:pt x="443" y="17"/>
                  </a:cubicBezTo>
                  <a:cubicBezTo>
                    <a:pt x="411" y="6"/>
                    <a:pt x="378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6735075" y="4082325"/>
              <a:ext cx="33550" cy="37975"/>
            </a:xfrm>
            <a:custGeom>
              <a:avLst/>
              <a:gdLst/>
              <a:ahLst/>
              <a:cxnLst/>
              <a:rect l="l" t="t" r="r" b="b"/>
              <a:pathLst>
                <a:path w="1342" h="1519" extrusionOk="0">
                  <a:moveTo>
                    <a:pt x="436" y="111"/>
                  </a:moveTo>
                  <a:cubicBezTo>
                    <a:pt x="521" y="111"/>
                    <a:pt x="602" y="146"/>
                    <a:pt x="651" y="219"/>
                  </a:cubicBezTo>
                  <a:cubicBezTo>
                    <a:pt x="678" y="246"/>
                    <a:pt x="692" y="261"/>
                    <a:pt x="692" y="288"/>
                  </a:cubicBezTo>
                  <a:lnTo>
                    <a:pt x="1079" y="1201"/>
                  </a:lnTo>
                  <a:lnTo>
                    <a:pt x="277" y="620"/>
                  </a:lnTo>
                  <a:cubicBezTo>
                    <a:pt x="264" y="606"/>
                    <a:pt x="236" y="592"/>
                    <a:pt x="222" y="565"/>
                  </a:cubicBezTo>
                  <a:cubicBezTo>
                    <a:pt x="125" y="454"/>
                    <a:pt x="139" y="274"/>
                    <a:pt x="249" y="178"/>
                  </a:cubicBezTo>
                  <a:lnTo>
                    <a:pt x="264" y="163"/>
                  </a:lnTo>
                  <a:cubicBezTo>
                    <a:pt x="315" y="129"/>
                    <a:pt x="376" y="111"/>
                    <a:pt x="436" y="111"/>
                  </a:cubicBezTo>
                  <a:close/>
                  <a:moveTo>
                    <a:pt x="430" y="1"/>
                  </a:moveTo>
                  <a:cubicBezTo>
                    <a:pt x="352" y="1"/>
                    <a:pt x="275" y="23"/>
                    <a:pt x="208" y="67"/>
                  </a:cubicBezTo>
                  <a:cubicBezTo>
                    <a:pt x="208" y="67"/>
                    <a:pt x="194" y="67"/>
                    <a:pt x="194" y="80"/>
                  </a:cubicBezTo>
                  <a:cubicBezTo>
                    <a:pt x="181" y="80"/>
                    <a:pt x="181" y="80"/>
                    <a:pt x="181" y="95"/>
                  </a:cubicBezTo>
                  <a:cubicBezTo>
                    <a:pt x="28" y="233"/>
                    <a:pt x="0" y="467"/>
                    <a:pt x="139" y="633"/>
                  </a:cubicBezTo>
                  <a:cubicBezTo>
                    <a:pt x="153" y="661"/>
                    <a:pt x="181" y="689"/>
                    <a:pt x="222" y="716"/>
                  </a:cubicBezTo>
                  <a:lnTo>
                    <a:pt x="1342" y="1518"/>
                  </a:lnTo>
                  <a:lnTo>
                    <a:pt x="802" y="246"/>
                  </a:lnTo>
                  <a:cubicBezTo>
                    <a:pt x="789" y="205"/>
                    <a:pt x="761" y="178"/>
                    <a:pt x="747" y="150"/>
                  </a:cubicBezTo>
                  <a:cubicBezTo>
                    <a:pt x="664" y="50"/>
                    <a:pt x="546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6741300" y="4089125"/>
              <a:ext cx="27325" cy="31175"/>
            </a:xfrm>
            <a:custGeom>
              <a:avLst/>
              <a:gdLst/>
              <a:ahLst/>
              <a:cxnLst/>
              <a:rect l="l" t="t" r="r" b="b"/>
              <a:pathLst>
                <a:path w="1093" h="1247" extrusionOk="0">
                  <a:moveTo>
                    <a:pt x="343" y="115"/>
                  </a:moveTo>
                  <a:cubicBezTo>
                    <a:pt x="407" y="115"/>
                    <a:pt x="470" y="145"/>
                    <a:pt x="512" y="195"/>
                  </a:cubicBezTo>
                  <a:cubicBezTo>
                    <a:pt x="526" y="210"/>
                    <a:pt x="540" y="223"/>
                    <a:pt x="540" y="251"/>
                  </a:cubicBezTo>
                  <a:lnTo>
                    <a:pt x="830" y="929"/>
                  </a:lnTo>
                  <a:lnTo>
                    <a:pt x="236" y="500"/>
                  </a:lnTo>
                  <a:lnTo>
                    <a:pt x="194" y="459"/>
                  </a:lnTo>
                  <a:cubicBezTo>
                    <a:pt x="125" y="376"/>
                    <a:pt x="125" y="251"/>
                    <a:pt x="208" y="168"/>
                  </a:cubicBezTo>
                  <a:lnTo>
                    <a:pt x="222" y="168"/>
                  </a:lnTo>
                  <a:lnTo>
                    <a:pt x="222" y="154"/>
                  </a:lnTo>
                  <a:cubicBezTo>
                    <a:pt x="260" y="127"/>
                    <a:pt x="302" y="115"/>
                    <a:pt x="343" y="115"/>
                  </a:cubicBezTo>
                  <a:close/>
                  <a:moveTo>
                    <a:pt x="348" y="0"/>
                  </a:moveTo>
                  <a:cubicBezTo>
                    <a:pt x="285" y="0"/>
                    <a:pt x="221" y="19"/>
                    <a:pt x="166" y="57"/>
                  </a:cubicBezTo>
                  <a:lnTo>
                    <a:pt x="153" y="72"/>
                  </a:lnTo>
                  <a:lnTo>
                    <a:pt x="139" y="72"/>
                  </a:lnTo>
                  <a:cubicBezTo>
                    <a:pt x="15" y="195"/>
                    <a:pt x="0" y="389"/>
                    <a:pt x="111" y="527"/>
                  </a:cubicBezTo>
                  <a:cubicBezTo>
                    <a:pt x="125" y="542"/>
                    <a:pt x="139" y="569"/>
                    <a:pt x="166" y="582"/>
                  </a:cubicBezTo>
                  <a:lnTo>
                    <a:pt x="1093" y="1246"/>
                  </a:lnTo>
                  <a:lnTo>
                    <a:pt x="651" y="210"/>
                  </a:lnTo>
                  <a:lnTo>
                    <a:pt x="609" y="127"/>
                  </a:lnTo>
                  <a:cubicBezTo>
                    <a:pt x="542" y="43"/>
                    <a:pt x="445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6756500" y="4073250"/>
              <a:ext cx="19375" cy="46025"/>
            </a:xfrm>
            <a:custGeom>
              <a:avLst/>
              <a:gdLst/>
              <a:ahLst/>
              <a:cxnLst/>
              <a:rect l="l" t="t" r="r" b="b"/>
              <a:pathLst>
                <a:path w="775" h="1841" extrusionOk="0">
                  <a:moveTo>
                    <a:pt x="402" y="112"/>
                  </a:moveTo>
                  <a:cubicBezTo>
                    <a:pt x="554" y="126"/>
                    <a:pt x="664" y="250"/>
                    <a:pt x="664" y="402"/>
                  </a:cubicBezTo>
                  <a:lnTo>
                    <a:pt x="664" y="485"/>
                  </a:lnTo>
                  <a:lnTo>
                    <a:pt x="388" y="1425"/>
                  </a:lnTo>
                  <a:lnTo>
                    <a:pt x="126" y="485"/>
                  </a:lnTo>
                  <a:cubicBezTo>
                    <a:pt x="111" y="458"/>
                    <a:pt x="111" y="430"/>
                    <a:pt x="111" y="402"/>
                  </a:cubicBezTo>
                  <a:cubicBezTo>
                    <a:pt x="111" y="250"/>
                    <a:pt x="222" y="126"/>
                    <a:pt x="388" y="112"/>
                  </a:cubicBezTo>
                  <a:close/>
                  <a:moveTo>
                    <a:pt x="374" y="1"/>
                  </a:moveTo>
                  <a:cubicBezTo>
                    <a:pt x="166" y="15"/>
                    <a:pt x="1" y="194"/>
                    <a:pt x="1" y="402"/>
                  </a:cubicBezTo>
                  <a:cubicBezTo>
                    <a:pt x="1" y="430"/>
                    <a:pt x="15" y="471"/>
                    <a:pt x="15" y="513"/>
                  </a:cubicBezTo>
                  <a:lnTo>
                    <a:pt x="388" y="1840"/>
                  </a:lnTo>
                  <a:lnTo>
                    <a:pt x="761" y="513"/>
                  </a:lnTo>
                  <a:cubicBezTo>
                    <a:pt x="775" y="471"/>
                    <a:pt x="775" y="430"/>
                    <a:pt x="775" y="402"/>
                  </a:cubicBezTo>
                  <a:cubicBezTo>
                    <a:pt x="775" y="194"/>
                    <a:pt x="623" y="15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6756500" y="4073250"/>
              <a:ext cx="19750" cy="46025"/>
            </a:xfrm>
            <a:custGeom>
              <a:avLst/>
              <a:gdLst/>
              <a:ahLst/>
              <a:cxnLst/>
              <a:rect l="l" t="t" r="r" b="b"/>
              <a:pathLst>
                <a:path w="790" h="1841" extrusionOk="0">
                  <a:moveTo>
                    <a:pt x="402" y="112"/>
                  </a:moveTo>
                  <a:cubicBezTo>
                    <a:pt x="554" y="126"/>
                    <a:pt x="678" y="250"/>
                    <a:pt x="678" y="402"/>
                  </a:cubicBezTo>
                  <a:cubicBezTo>
                    <a:pt x="678" y="430"/>
                    <a:pt x="664" y="458"/>
                    <a:pt x="664" y="485"/>
                  </a:cubicBezTo>
                  <a:lnTo>
                    <a:pt x="402" y="1425"/>
                  </a:lnTo>
                  <a:lnTo>
                    <a:pt x="126" y="485"/>
                  </a:lnTo>
                  <a:cubicBezTo>
                    <a:pt x="126" y="458"/>
                    <a:pt x="111" y="430"/>
                    <a:pt x="111" y="402"/>
                  </a:cubicBezTo>
                  <a:cubicBezTo>
                    <a:pt x="111" y="250"/>
                    <a:pt x="236" y="126"/>
                    <a:pt x="388" y="112"/>
                  </a:cubicBezTo>
                  <a:close/>
                  <a:moveTo>
                    <a:pt x="374" y="1"/>
                  </a:moveTo>
                  <a:cubicBezTo>
                    <a:pt x="166" y="15"/>
                    <a:pt x="1" y="194"/>
                    <a:pt x="1" y="402"/>
                  </a:cubicBezTo>
                  <a:cubicBezTo>
                    <a:pt x="1" y="430"/>
                    <a:pt x="15" y="471"/>
                    <a:pt x="15" y="513"/>
                  </a:cubicBezTo>
                  <a:lnTo>
                    <a:pt x="402" y="1840"/>
                  </a:lnTo>
                  <a:lnTo>
                    <a:pt x="775" y="513"/>
                  </a:lnTo>
                  <a:cubicBezTo>
                    <a:pt x="775" y="471"/>
                    <a:pt x="789" y="430"/>
                    <a:pt x="789" y="402"/>
                  </a:cubicBezTo>
                  <a:cubicBezTo>
                    <a:pt x="789" y="194"/>
                    <a:pt x="623" y="15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6764800" y="4098475"/>
              <a:ext cx="45300" cy="20100"/>
            </a:xfrm>
            <a:custGeom>
              <a:avLst/>
              <a:gdLst/>
              <a:ahLst/>
              <a:cxnLst/>
              <a:rect l="l" t="t" r="r" b="b"/>
              <a:pathLst>
                <a:path w="1812" h="804" extrusionOk="0">
                  <a:moveTo>
                    <a:pt x="1383" y="112"/>
                  </a:moveTo>
                  <a:cubicBezTo>
                    <a:pt x="1493" y="112"/>
                    <a:pt x="1604" y="181"/>
                    <a:pt x="1646" y="306"/>
                  </a:cubicBezTo>
                  <a:lnTo>
                    <a:pt x="1659" y="319"/>
                  </a:lnTo>
                  <a:cubicBezTo>
                    <a:pt x="1687" y="472"/>
                    <a:pt x="1604" y="623"/>
                    <a:pt x="1452" y="665"/>
                  </a:cubicBezTo>
                  <a:cubicBezTo>
                    <a:pt x="1425" y="665"/>
                    <a:pt x="1410" y="665"/>
                    <a:pt x="1383" y="678"/>
                  </a:cubicBezTo>
                  <a:lnTo>
                    <a:pt x="387" y="693"/>
                  </a:lnTo>
                  <a:lnTo>
                    <a:pt x="1217" y="168"/>
                  </a:lnTo>
                  <a:cubicBezTo>
                    <a:pt x="1245" y="140"/>
                    <a:pt x="1272" y="140"/>
                    <a:pt x="1300" y="126"/>
                  </a:cubicBezTo>
                  <a:cubicBezTo>
                    <a:pt x="1327" y="126"/>
                    <a:pt x="1355" y="112"/>
                    <a:pt x="1383" y="112"/>
                  </a:cubicBezTo>
                  <a:close/>
                  <a:moveTo>
                    <a:pt x="1367" y="1"/>
                  </a:moveTo>
                  <a:cubicBezTo>
                    <a:pt x="1331" y="1"/>
                    <a:pt x="1295" y="5"/>
                    <a:pt x="1259" y="15"/>
                  </a:cubicBezTo>
                  <a:cubicBezTo>
                    <a:pt x="1231" y="29"/>
                    <a:pt x="1204" y="43"/>
                    <a:pt x="1162" y="70"/>
                  </a:cubicBezTo>
                  <a:lnTo>
                    <a:pt x="0" y="803"/>
                  </a:lnTo>
                  <a:lnTo>
                    <a:pt x="0" y="803"/>
                  </a:lnTo>
                  <a:lnTo>
                    <a:pt x="1383" y="789"/>
                  </a:lnTo>
                  <a:cubicBezTo>
                    <a:pt x="1410" y="789"/>
                    <a:pt x="1452" y="776"/>
                    <a:pt x="1493" y="761"/>
                  </a:cubicBezTo>
                  <a:cubicBezTo>
                    <a:pt x="1687" y="706"/>
                    <a:pt x="1812" y="499"/>
                    <a:pt x="1770" y="306"/>
                  </a:cubicBezTo>
                  <a:cubicBezTo>
                    <a:pt x="1770" y="291"/>
                    <a:pt x="1757" y="291"/>
                    <a:pt x="1757" y="278"/>
                  </a:cubicBezTo>
                  <a:lnTo>
                    <a:pt x="1757" y="264"/>
                  </a:lnTo>
                  <a:cubicBezTo>
                    <a:pt x="1699" y="104"/>
                    <a:pt x="1538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6764800" y="4102250"/>
              <a:ext cx="37025" cy="16325"/>
            </a:xfrm>
            <a:custGeom>
              <a:avLst/>
              <a:gdLst/>
              <a:ahLst/>
              <a:cxnLst/>
              <a:rect l="l" t="t" r="r" b="b"/>
              <a:pathLst>
                <a:path w="1481" h="653" extrusionOk="0">
                  <a:moveTo>
                    <a:pt x="1121" y="113"/>
                  </a:moveTo>
                  <a:cubicBezTo>
                    <a:pt x="1204" y="113"/>
                    <a:pt x="1287" y="155"/>
                    <a:pt x="1327" y="251"/>
                  </a:cubicBezTo>
                  <a:lnTo>
                    <a:pt x="1327" y="265"/>
                  </a:lnTo>
                  <a:cubicBezTo>
                    <a:pt x="1355" y="376"/>
                    <a:pt x="1287" y="487"/>
                    <a:pt x="1189" y="514"/>
                  </a:cubicBezTo>
                  <a:cubicBezTo>
                    <a:pt x="1162" y="527"/>
                    <a:pt x="1148" y="527"/>
                    <a:pt x="1121" y="527"/>
                  </a:cubicBezTo>
                  <a:lnTo>
                    <a:pt x="387" y="542"/>
                  </a:lnTo>
                  <a:lnTo>
                    <a:pt x="1010" y="140"/>
                  </a:lnTo>
                  <a:cubicBezTo>
                    <a:pt x="1023" y="140"/>
                    <a:pt x="1051" y="127"/>
                    <a:pt x="1065" y="127"/>
                  </a:cubicBezTo>
                  <a:cubicBezTo>
                    <a:pt x="1079" y="113"/>
                    <a:pt x="1106" y="113"/>
                    <a:pt x="1121" y="113"/>
                  </a:cubicBezTo>
                  <a:close/>
                  <a:moveTo>
                    <a:pt x="1134" y="1"/>
                  </a:moveTo>
                  <a:cubicBezTo>
                    <a:pt x="1102" y="1"/>
                    <a:pt x="1070" y="6"/>
                    <a:pt x="1038" y="17"/>
                  </a:cubicBezTo>
                  <a:cubicBezTo>
                    <a:pt x="1010" y="17"/>
                    <a:pt x="982" y="30"/>
                    <a:pt x="955" y="44"/>
                  </a:cubicBezTo>
                  <a:lnTo>
                    <a:pt x="0" y="652"/>
                  </a:lnTo>
                  <a:lnTo>
                    <a:pt x="0" y="652"/>
                  </a:lnTo>
                  <a:lnTo>
                    <a:pt x="1121" y="638"/>
                  </a:lnTo>
                  <a:cubicBezTo>
                    <a:pt x="1162" y="638"/>
                    <a:pt x="1189" y="625"/>
                    <a:pt x="1217" y="625"/>
                  </a:cubicBezTo>
                  <a:cubicBezTo>
                    <a:pt x="1383" y="570"/>
                    <a:pt x="1480" y="404"/>
                    <a:pt x="1438" y="251"/>
                  </a:cubicBezTo>
                  <a:lnTo>
                    <a:pt x="1438" y="223"/>
                  </a:lnTo>
                  <a:lnTo>
                    <a:pt x="1438" y="210"/>
                  </a:lnTo>
                  <a:cubicBezTo>
                    <a:pt x="1383" y="87"/>
                    <a:pt x="1264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6764100" y="4082325"/>
              <a:ext cx="33575" cy="37975"/>
            </a:xfrm>
            <a:custGeom>
              <a:avLst/>
              <a:gdLst/>
              <a:ahLst/>
              <a:cxnLst/>
              <a:rect l="l" t="t" r="r" b="b"/>
              <a:pathLst>
                <a:path w="1343" h="1519" extrusionOk="0">
                  <a:moveTo>
                    <a:pt x="913" y="108"/>
                  </a:moveTo>
                  <a:cubicBezTo>
                    <a:pt x="968" y="108"/>
                    <a:pt x="1024" y="122"/>
                    <a:pt x="1079" y="163"/>
                  </a:cubicBezTo>
                  <a:lnTo>
                    <a:pt x="1093" y="178"/>
                  </a:lnTo>
                  <a:cubicBezTo>
                    <a:pt x="1204" y="274"/>
                    <a:pt x="1217" y="440"/>
                    <a:pt x="1121" y="565"/>
                  </a:cubicBezTo>
                  <a:cubicBezTo>
                    <a:pt x="1107" y="592"/>
                    <a:pt x="1079" y="606"/>
                    <a:pt x="1066" y="620"/>
                  </a:cubicBezTo>
                  <a:lnTo>
                    <a:pt x="264" y="1201"/>
                  </a:lnTo>
                  <a:lnTo>
                    <a:pt x="637" y="288"/>
                  </a:lnTo>
                  <a:cubicBezTo>
                    <a:pt x="651" y="261"/>
                    <a:pt x="664" y="246"/>
                    <a:pt x="679" y="219"/>
                  </a:cubicBezTo>
                  <a:cubicBezTo>
                    <a:pt x="734" y="150"/>
                    <a:pt x="817" y="108"/>
                    <a:pt x="913" y="108"/>
                  </a:cubicBezTo>
                  <a:close/>
                  <a:moveTo>
                    <a:pt x="913" y="1"/>
                  </a:moveTo>
                  <a:cubicBezTo>
                    <a:pt x="796" y="1"/>
                    <a:pt x="679" y="50"/>
                    <a:pt x="596" y="150"/>
                  </a:cubicBezTo>
                  <a:cubicBezTo>
                    <a:pt x="568" y="178"/>
                    <a:pt x="554" y="205"/>
                    <a:pt x="540" y="246"/>
                  </a:cubicBezTo>
                  <a:lnTo>
                    <a:pt x="1" y="1518"/>
                  </a:lnTo>
                  <a:lnTo>
                    <a:pt x="1121" y="716"/>
                  </a:lnTo>
                  <a:cubicBezTo>
                    <a:pt x="1162" y="689"/>
                    <a:pt x="1176" y="661"/>
                    <a:pt x="1204" y="633"/>
                  </a:cubicBezTo>
                  <a:cubicBezTo>
                    <a:pt x="1342" y="467"/>
                    <a:pt x="1315" y="233"/>
                    <a:pt x="1162" y="95"/>
                  </a:cubicBezTo>
                  <a:cubicBezTo>
                    <a:pt x="1162" y="95"/>
                    <a:pt x="1162" y="80"/>
                    <a:pt x="1149" y="80"/>
                  </a:cubicBezTo>
                  <a:lnTo>
                    <a:pt x="1134" y="67"/>
                  </a:lnTo>
                  <a:cubicBezTo>
                    <a:pt x="1068" y="23"/>
                    <a:pt x="991" y="1"/>
                    <a:pt x="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6764100" y="4089125"/>
              <a:ext cx="27350" cy="31175"/>
            </a:xfrm>
            <a:custGeom>
              <a:avLst/>
              <a:gdLst/>
              <a:ahLst/>
              <a:cxnLst/>
              <a:rect l="l" t="t" r="r" b="b"/>
              <a:pathLst>
                <a:path w="1094" h="1247" extrusionOk="0">
                  <a:moveTo>
                    <a:pt x="747" y="112"/>
                  </a:moveTo>
                  <a:cubicBezTo>
                    <a:pt x="789" y="112"/>
                    <a:pt x="830" y="127"/>
                    <a:pt x="858" y="154"/>
                  </a:cubicBezTo>
                  <a:lnTo>
                    <a:pt x="872" y="154"/>
                  </a:lnTo>
                  <a:cubicBezTo>
                    <a:pt x="955" y="237"/>
                    <a:pt x="968" y="361"/>
                    <a:pt x="900" y="459"/>
                  </a:cubicBezTo>
                  <a:lnTo>
                    <a:pt x="858" y="500"/>
                  </a:lnTo>
                  <a:lnTo>
                    <a:pt x="264" y="929"/>
                  </a:lnTo>
                  <a:lnTo>
                    <a:pt x="540" y="251"/>
                  </a:lnTo>
                  <a:cubicBezTo>
                    <a:pt x="554" y="223"/>
                    <a:pt x="568" y="210"/>
                    <a:pt x="581" y="195"/>
                  </a:cubicBezTo>
                  <a:cubicBezTo>
                    <a:pt x="623" y="140"/>
                    <a:pt x="679" y="112"/>
                    <a:pt x="747" y="112"/>
                  </a:cubicBezTo>
                  <a:close/>
                  <a:moveTo>
                    <a:pt x="745" y="0"/>
                  </a:moveTo>
                  <a:cubicBezTo>
                    <a:pt x="649" y="0"/>
                    <a:pt x="552" y="43"/>
                    <a:pt x="485" y="127"/>
                  </a:cubicBezTo>
                  <a:lnTo>
                    <a:pt x="443" y="210"/>
                  </a:lnTo>
                  <a:lnTo>
                    <a:pt x="1" y="1246"/>
                  </a:lnTo>
                  <a:lnTo>
                    <a:pt x="927" y="582"/>
                  </a:lnTo>
                  <a:lnTo>
                    <a:pt x="983" y="527"/>
                  </a:lnTo>
                  <a:cubicBezTo>
                    <a:pt x="1093" y="389"/>
                    <a:pt x="1079" y="195"/>
                    <a:pt x="955" y="85"/>
                  </a:cubicBezTo>
                  <a:cubicBezTo>
                    <a:pt x="955" y="72"/>
                    <a:pt x="941" y="72"/>
                    <a:pt x="941" y="72"/>
                  </a:cubicBezTo>
                  <a:lnTo>
                    <a:pt x="927" y="57"/>
                  </a:lnTo>
                  <a:cubicBezTo>
                    <a:pt x="873" y="19"/>
                    <a:pt x="809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6756500" y="4117175"/>
              <a:ext cx="19750" cy="45975"/>
            </a:xfrm>
            <a:custGeom>
              <a:avLst/>
              <a:gdLst/>
              <a:ahLst/>
              <a:cxnLst/>
              <a:rect l="l" t="t" r="r" b="b"/>
              <a:pathLst>
                <a:path w="790" h="1839" extrusionOk="0">
                  <a:moveTo>
                    <a:pt x="402" y="400"/>
                  </a:moveTo>
                  <a:lnTo>
                    <a:pt x="664" y="1355"/>
                  </a:lnTo>
                  <a:cubicBezTo>
                    <a:pt x="664" y="1383"/>
                    <a:pt x="678" y="1410"/>
                    <a:pt x="678" y="1438"/>
                  </a:cubicBezTo>
                  <a:cubicBezTo>
                    <a:pt x="678" y="1576"/>
                    <a:pt x="554" y="1700"/>
                    <a:pt x="402" y="1728"/>
                  </a:cubicBezTo>
                  <a:lnTo>
                    <a:pt x="402" y="1714"/>
                  </a:lnTo>
                  <a:lnTo>
                    <a:pt x="388" y="1714"/>
                  </a:lnTo>
                  <a:cubicBezTo>
                    <a:pt x="236" y="1714"/>
                    <a:pt x="111" y="1589"/>
                    <a:pt x="111" y="1438"/>
                  </a:cubicBezTo>
                  <a:cubicBezTo>
                    <a:pt x="111" y="1410"/>
                    <a:pt x="126" y="1383"/>
                    <a:pt x="126" y="1355"/>
                  </a:cubicBezTo>
                  <a:lnTo>
                    <a:pt x="402" y="400"/>
                  </a:lnTo>
                  <a:close/>
                  <a:moveTo>
                    <a:pt x="402" y="0"/>
                  </a:moveTo>
                  <a:lnTo>
                    <a:pt x="15" y="1327"/>
                  </a:lnTo>
                  <a:cubicBezTo>
                    <a:pt x="15" y="1355"/>
                    <a:pt x="1" y="1396"/>
                    <a:pt x="1" y="1438"/>
                  </a:cubicBezTo>
                  <a:cubicBezTo>
                    <a:pt x="1" y="1645"/>
                    <a:pt x="166" y="1825"/>
                    <a:pt x="374" y="1825"/>
                  </a:cubicBezTo>
                  <a:cubicBezTo>
                    <a:pt x="374" y="1838"/>
                    <a:pt x="388" y="1838"/>
                    <a:pt x="402" y="1838"/>
                  </a:cubicBezTo>
                  <a:lnTo>
                    <a:pt x="415" y="1838"/>
                  </a:lnTo>
                  <a:cubicBezTo>
                    <a:pt x="623" y="1825"/>
                    <a:pt x="789" y="1645"/>
                    <a:pt x="789" y="1438"/>
                  </a:cubicBezTo>
                  <a:cubicBezTo>
                    <a:pt x="789" y="1396"/>
                    <a:pt x="775" y="1355"/>
                    <a:pt x="775" y="1327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6758250" y="4117175"/>
              <a:ext cx="16250" cy="38025"/>
            </a:xfrm>
            <a:custGeom>
              <a:avLst/>
              <a:gdLst/>
              <a:ahLst/>
              <a:cxnLst/>
              <a:rect l="l" t="t" r="r" b="b"/>
              <a:pathLst>
                <a:path w="650" h="1521" extrusionOk="0">
                  <a:moveTo>
                    <a:pt x="332" y="400"/>
                  </a:moveTo>
                  <a:lnTo>
                    <a:pt x="526" y="1134"/>
                  </a:lnTo>
                  <a:cubicBezTo>
                    <a:pt x="539" y="1147"/>
                    <a:pt x="539" y="1175"/>
                    <a:pt x="539" y="1189"/>
                  </a:cubicBezTo>
                  <a:cubicBezTo>
                    <a:pt x="539" y="1300"/>
                    <a:pt x="456" y="1396"/>
                    <a:pt x="332" y="1410"/>
                  </a:cubicBezTo>
                  <a:lnTo>
                    <a:pt x="318" y="1410"/>
                  </a:lnTo>
                  <a:cubicBezTo>
                    <a:pt x="207" y="1410"/>
                    <a:pt x="111" y="1300"/>
                    <a:pt x="111" y="1189"/>
                  </a:cubicBezTo>
                  <a:cubicBezTo>
                    <a:pt x="111" y="1175"/>
                    <a:pt x="111" y="1147"/>
                    <a:pt x="124" y="1134"/>
                  </a:cubicBezTo>
                  <a:lnTo>
                    <a:pt x="332" y="400"/>
                  </a:lnTo>
                  <a:close/>
                  <a:moveTo>
                    <a:pt x="332" y="0"/>
                  </a:moveTo>
                  <a:lnTo>
                    <a:pt x="14" y="1106"/>
                  </a:lnTo>
                  <a:cubicBezTo>
                    <a:pt x="0" y="1134"/>
                    <a:pt x="0" y="1161"/>
                    <a:pt x="0" y="1189"/>
                  </a:cubicBezTo>
                  <a:cubicBezTo>
                    <a:pt x="0" y="1368"/>
                    <a:pt x="138" y="1506"/>
                    <a:pt x="304" y="1521"/>
                  </a:cubicBezTo>
                  <a:lnTo>
                    <a:pt x="332" y="1521"/>
                  </a:lnTo>
                  <a:cubicBezTo>
                    <a:pt x="511" y="1506"/>
                    <a:pt x="649" y="1368"/>
                    <a:pt x="649" y="1189"/>
                  </a:cubicBezTo>
                  <a:cubicBezTo>
                    <a:pt x="649" y="1161"/>
                    <a:pt x="649" y="1134"/>
                    <a:pt x="636" y="1092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6764800" y="4117500"/>
              <a:ext cx="45300" cy="20075"/>
            </a:xfrm>
            <a:custGeom>
              <a:avLst/>
              <a:gdLst/>
              <a:ahLst/>
              <a:cxnLst/>
              <a:rect l="l" t="t" r="r" b="b"/>
              <a:pathLst>
                <a:path w="1812" h="803" extrusionOk="0">
                  <a:moveTo>
                    <a:pt x="387" y="125"/>
                  </a:moveTo>
                  <a:lnTo>
                    <a:pt x="1369" y="139"/>
                  </a:lnTo>
                  <a:cubicBezTo>
                    <a:pt x="1410" y="139"/>
                    <a:pt x="1425" y="139"/>
                    <a:pt x="1452" y="153"/>
                  </a:cubicBezTo>
                  <a:cubicBezTo>
                    <a:pt x="1604" y="194"/>
                    <a:pt x="1687" y="332"/>
                    <a:pt x="1659" y="485"/>
                  </a:cubicBezTo>
                  <a:lnTo>
                    <a:pt x="1646" y="498"/>
                  </a:lnTo>
                  <a:lnTo>
                    <a:pt x="1646" y="512"/>
                  </a:lnTo>
                  <a:cubicBezTo>
                    <a:pt x="1612" y="624"/>
                    <a:pt x="1498" y="690"/>
                    <a:pt x="1382" y="690"/>
                  </a:cubicBezTo>
                  <a:cubicBezTo>
                    <a:pt x="1354" y="690"/>
                    <a:pt x="1327" y="686"/>
                    <a:pt x="1300" y="678"/>
                  </a:cubicBezTo>
                  <a:cubicBezTo>
                    <a:pt x="1272" y="678"/>
                    <a:pt x="1245" y="664"/>
                    <a:pt x="1217" y="651"/>
                  </a:cubicBezTo>
                  <a:lnTo>
                    <a:pt x="387" y="125"/>
                  </a:lnTo>
                  <a:close/>
                  <a:moveTo>
                    <a:pt x="0" y="0"/>
                  </a:moveTo>
                  <a:lnTo>
                    <a:pt x="1162" y="747"/>
                  </a:lnTo>
                  <a:cubicBezTo>
                    <a:pt x="1204" y="761"/>
                    <a:pt x="1231" y="775"/>
                    <a:pt x="1259" y="789"/>
                  </a:cubicBezTo>
                  <a:cubicBezTo>
                    <a:pt x="1300" y="802"/>
                    <a:pt x="1342" y="802"/>
                    <a:pt x="1383" y="802"/>
                  </a:cubicBezTo>
                  <a:cubicBezTo>
                    <a:pt x="1549" y="802"/>
                    <a:pt x="1701" y="706"/>
                    <a:pt x="1757" y="553"/>
                  </a:cubicBezTo>
                  <a:lnTo>
                    <a:pt x="1757" y="526"/>
                  </a:lnTo>
                  <a:lnTo>
                    <a:pt x="1770" y="512"/>
                  </a:lnTo>
                  <a:cubicBezTo>
                    <a:pt x="1812" y="305"/>
                    <a:pt x="1687" y="98"/>
                    <a:pt x="1493" y="42"/>
                  </a:cubicBezTo>
                  <a:cubicBezTo>
                    <a:pt x="1452" y="28"/>
                    <a:pt x="1410" y="28"/>
                    <a:pt x="1383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6764800" y="4117500"/>
              <a:ext cx="37025" cy="16600"/>
            </a:xfrm>
            <a:custGeom>
              <a:avLst/>
              <a:gdLst/>
              <a:ahLst/>
              <a:cxnLst/>
              <a:rect l="l" t="t" r="r" b="b"/>
              <a:pathLst>
                <a:path w="1481" h="664" extrusionOk="0">
                  <a:moveTo>
                    <a:pt x="387" y="125"/>
                  </a:moveTo>
                  <a:lnTo>
                    <a:pt x="1121" y="139"/>
                  </a:lnTo>
                  <a:lnTo>
                    <a:pt x="1189" y="139"/>
                  </a:lnTo>
                  <a:cubicBezTo>
                    <a:pt x="1287" y="166"/>
                    <a:pt x="1355" y="277"/>
                    <a:pt x="1327" y="387"/>
                  </a:cubicBezTo>
                  <a:lnTo>
                    <a:pt x="1327" y="402"/>
                  </a:lnTo>
                  <a:cubicBezTo>
                    <a:pt x="1294" y="493"/>
                    <a:pt x="1212" y="547"/>
                    <a:pt x="1122" y="547"/>
                  </a:cubicBezTo>
                  <a:cubicBezTo>
                    <a:pt x="1103" y="547"/>
                    <a:pt x="1084" y="545"/>
                    <a:pt x="1065" y="540"/>
                  </a:cubicBezTo>
                  <a:cubicBezTo>
                    <a:pt x="1051" y="526"/>
                    <a:pt x="1023" y="526"/>
                    <a:pt x="1010" y="512"/>
                  </a:cubicBezTo>
                  <a:lnTo>
                    <a:pt x="387" y="125"/>
                  </a:lnTo>
                  <a:close/>
                  <a:moveTo>
                    <a:pt x="0" y="0"/>
                  </a:moveTo>
                  <a:lnTo>
                    <a:pt x="955" y="609"/>
                  </a:lnTo>
                  <a:lnTo>
                    <a:pt x="1038" y="651"/>
                  </a:lnTo>
                  <a:cubicBezTo>
                    <a:pt x="1065" y="651"/>
                    <a:pt x="1093" y="664"/>
                    <a:pt x="1121" y="664"/>
                  </a:cubicBezTo>
                  <a:cubicBezTo>
                    <a:pt x="1259" y="664"/>
                    <a:pt x="1383" y="581"/>
                    <a:pt x="1425" y="457"/>
                  </a:cubicBezTo>
                  <a:cubicBezTo>
                    <a:pt x="1438" y="443"/>
                    <a:pt x="1438" y="443"/>
                    <a:pt x="1438" y="430"/>
                  </a:cubicBezTo>
                  <a:lnTo>
                    <a:pt x="1438" y="415"/>
                  </a:lnTo>
                  <a:cubicBezTo>
                    <a:pt x="1480" y="249"/>
                    <a:pt x="1383" y="83"/>
                    <a:pt x="1217" y="42"/>
                  </a:cubicBezTo>
                  <a:cubicBezTo>
                    <a:pt x="1189" y="28"/>
                    <a:pt x="1162" y="28"/>
                    <a:pt x="1121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6764100" y="4115775"/>
              <a:ext cx="33575" cy="38050"/>
            </a:xfrm>
            <a:custGeom>
              <a:avLst/>
              <a:gdLst/>
              <a:ahLst/>
              <a:cxnLst/>
              <a:rect l="l" t="t" r="r" b="b"/>
              <a:pathLst>
                <a:path w="1343" h="1522" extrusionOk="0">
                  <a:moveTo>
                    <a:pt x="264" y="333"/>
                  </a:moveTo>
                  <a:lnTo>
                    <a:pt x="1066" y="899"/>
                  </a:lnTo>
                  <a:cubicBezTo>
                    <a:pt x="1079" y="926"/>
                    <a:pt x="1107" y="941"/>
                    <a:pt x="1121" y="954"/>
                  </a:cubicBezTo>
                  <a:cubicBezTo>
                    <a:pt x="1217" y="1079"/>
                    <a:pt x="1204" y="1245"/>
                    <a:pt x="1093" y="1356"/>
                  </a:cubicBezTo>
                  <a:lnTo>
                    <a:pt x="1079" y="1369"/>
                  </a:lnTo>
                  <a:cubicBezTo>
                    <a:pt x="1031" y="1401"/>
                    <a:pt x="975" y="1416"/>
                    <a:pt x="919" y="1416"/>
                  </a:cubicBezTo>
                  <a:cubicBezTo>
                    <a:pt x="829" y="1416"/>
                    <a:pt x="738" y="1377"/>
                    <a:pt x="679" y="1300"/>
                  </a:cubicBezTo>
                  <a:cubicBezTo>
                    <a:pt x="664" y="1286"/>
                    <a:pt x="651" y="1258"/>
                    <a:pt x="637" y="1231"/>
                  </a:cubicBezTo>
                  <a:lnTo>
                    <a:pt x="264" y="333"/>
                  </a:lnTo>
                  <a:close/>
                  <a:moveTo>
                    <a:pt x="1" y="1"/>
                  </a:moveTo>
                  <a:lnTo>
                    <a:pt x="540" y="1286"/>
                  </a:lnTo>
                  <a:cubicBezTo>
                    <a:pt x="554" y="1314"/>
                    <a:pt x="568" y="1341"/>
                    <a:pt x="596" y="1369"/>
                  </a:cubicBezTo>
                  <a:cubicBezTo>
                    <a:pt x="679" y="1479"/>
                    <a:pt x="789" y="1521"/>
                    <a:pt x="913" y="1521"/>
                  </a:cubicBezTo>
                  <a:cubicBezTo>
                    <a:pt x="983" y="1521"/>
                    <a:pt x="1066" y="1507"/>
                    <a:pt x="1134" y="1466"/>
                  </a:cubicBezTo>
                  <a:cubicBezTo>
                    <a:pt x="1134" y="1452"/>
                    <a:pt x="1149" y="1452"/>
                    <a:pt x="1149" y="1452"/>
                  </a:cubicBezTo>
                  <a:lnTo>
                    <a:pt x="1162" y="1439"/>
                  </a:lnTo>
                  <a:cubicBezTo>
                    <a:pt x="1315" y="1300"/>
                    <a:pt x="1342" y="1051"/>
                    <a:pt x="1204" y="886"/>
                  </a:cubicBezTo>
                  <a:cubicBezTo>
                    <a:pt x="1190" y="858"/>
                    <a:pt x="1162" y="830"/>
                    <a:pt x="1121" y="8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6764100" y="4115775"/>
              <a:ext cx="27350" cy="31125"/>
            </a:xfrm>
            <a:custGeom>
              <a:avLst/>
              <a:gdLst/>
              <a:ahLst/>
              <a:cxnLst/>
              <a:rect l="l" t="t" r="r" b="b"/>
              <a:pathLst>
                <a:path w="1094" h="1245" extrusionOk="0">
                  <a:moveTo>
                    <a:pt x="264" y="333"/>
                  </a:moveTo>
                  <a:lnTo>
                    <a:pt x="858" y="761"/>
                  </a:lnTo>
                  <a:lnTo>
                    <a:pt x="900" y="803"/>
                  </a:lnTo>
                  <a:cubicBezTo>
                    <a:pt x="968" y="886"/>
                    <a:pt x="955" y="1009"/>
                    <a:pt x="885" y="1092"/>
                  </a:cubicBezTo>
                  <a:lnTo>
                    <a:pt x="872" y="1092"/>
                  </a:lnTo>
                  <a:cubicBezTo>
                    <a:pt x="832" y="1121"/>
                    <a:pt x="786" y="1136"/>
                    <a:pt x="742" y="1136"/>
                  </a:cubicBezTo>
                  <a:cubicBezTo>
                    <a:pt x="681" y="1136"/>
                    <a:pt x="622" y="1108"/>
                    <a:pt x="581" y="1051"/>
                  </a:cubicBezTo>
                  <a:lnTo>
                    <a:pt x="540" y="1009"/>
                  </a:lnTo>
                  <a:lnTo>
                    <a:pt x="264" y="333"/>
                  </a:lnTo>
                  <a:close/>
                  <a:moveTo>
                    <a:pt x="1" y="1"/>
                  </a:moveTo>
                  <a:lnTo>
                    <a:pt x="443" y="1051"/>
                  </a:lnTo>
                  <a:cubicBezTo>
                    <a:pt x="457" y="1079"/>
                    <a:pt x="471" y="1107"/>
                    <a:pt x="485" y="1120"/>
                  </a:cubicBezTo>
                  <a:cubicBezTo>
                    <a:pt x="554" y="1203"/>
                    <a:pt x="651" y="1245"/>
                    <a:pt x="747" y="1245"/>
                  </a:cubicBezTo>
                  <a:cubicBezTo>
                    <a:pt x="802" y="1245"/>
                    <a:pt x="872" y="1231"/>
                    <a:pt x="927" y="1190"/>
                  </a:cubicBezTo>
                  <a:cubicBezTo>
                    <a:pt x="927" y="1190"/>
                    <a:pt x="941" y="1190"/>
                    <a:pt x="941" y="1175"/>
                  </a:cubicBezTo>
                  <a:lnTo>
                    <a:pt x="955" y="1175"/>
                  </a:lnTo>
                  <a:cubicBezTo>
                    <a:pt x="1079" y="1065"/>
                    <a:pt x="1093" y="858"/>
                    <a:pt x="983" y="733"/>
                  </a:cubicBezTo>
                  <a:cubicBezTo>
                    <a:pt x="968" y="705"/>
                    <a:pt x="941" y="692"/>
                    <a:pt x="927" y="6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6756500" y="4117175"/>
              <a:ext cx="19750" cy="45975"/>
            </a:xfrm>
            <a:custGeom>
              <a:avLst/>
              <a:gdLst/>
              <a:ahLst/>
              <a:cxnLst/>
              <a:rect l="l" t="t" r="r" b="b"/>
              <a:pathLst>
                <a:path w="790" h="1839" extrusionOk="0">
                  <a:moveTo>
                    <a:pt x="402" y="400"/>
                  </a:moveTo>
                  <a:lnTo>
                    <a:pt x="664" y="1355"/>
                  </a:lnTo>
                  <a:cubicBezTo>
                    <a:pt x="664" y="1383"/>
                    <a:pt x="678" y="1410"/>
                    <a:pt x="678" y="1438"/>
                  </a:cubicBezTo>
                  <a:cubicBezTo>
                    <a:pt x="678" y="1576"/>
                    <a:pt x="554" y="1700"/>
                    <a:pt x="402" y="1728"/>
                  </a:cubicBezTo>
                  <a:lnTo>
                    <a:pt x="402" y="1714"/>
                  </a:lnTo>
                  <a:lnTo>
                    <a:pt x="388" y="1714"/>
                  </a:lnTo>
                  <a:cubicBezTo>
                    <a:pt x="236" y="1714"/>
                    <a:pt x="111" y="1589"/>
                    <a:pt x="111" y="1438"/>
                  </a:cubicBezTo>
                  <a:cubicBezTo>
                    <a:pt x="111" y="1410"/>
                    <a:pt x="126" y="1383"/>
                    <a:pt x="126" y="1355"/>
                  </a:cubicBezTo>
                  <a:lnTo>
                    <a:pt x="402" y="400"/>
                  </a:lnTo>
                  <a:close/>
                  <a:moveTo>
                    <a:pt x="402" y="0"/>
                  </a:moveTo>
                  <a:lnTo>
                    <a:pt x="15" y="1327"/>
                  </a:lnTo>
                  <a:cubicBezTo>
                    <a:pt x="15" y="1355"/>
                    <a:pt x="1" y="1396"/>
                    <a:pt x="1" y="1438"/>
                  </a:cubicBezTo>
                  <a:cubicBezTo>
                    <a:pt x="1" y="1645"/>
                    <a:pt x="166" y="1825"/>
                    <a:pt x="374" y="1825"/>
                  </a:cubicBezTo>
                  <a:cubicBezTo>
                    <a:pt x="374" y="1838"/>
                    <a:pt x="388" y="1838"/>
                    <a:pt x="402" y="1838"/>
                  </a:cubicBezTo>
                  <a:lnTo>
                    <a:pt x="415" y="1838"/>
                  </a:lnTo>
                  <a:cubicBezTo>
                    <a:pt x="623" y="1825"/>
                    <a:pt x="789" y="1645"/>
                    <a:pt x="789" y="1438"/>
                  </a:cubicBezTo>
                  <a:cubicBezTo>
                    <a:pt x="789" y="1396"/>
                    <a:pt x="775" y="1355"/>
                    <a:pt x="775" y="1327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6756500" y="4117175"/>
              <a:ext cx="19375" cy="45975"/>
            </a:xfrm>
            <a:custGeom>
              <a:avLst/>
              <a:gdLst/>
              <a:ahLst/>
              <a:cxnLst/>
              <a:rect l="l" t="t" r="r" b="b"/>
              <a:pathLst>
                <a:path w="775" h="1839" extrusionOk="0">
                  <a:moveTo>
                    <a:pt x="388" y="400"/>
                  </a:moveTo>
                  <a:lnTo>
                    <a:pt x="664" y="1355"/>
                  </a:lnTo>
                  <a:lnTo>
                    <a:pt x="664" y="1438"/>
                  </a:lnTo>
                  <a:cubicBezTo>
                    <a:pt x="664" y="1576"/>
                    <a:pt x="554" y="1700"/>
                    <a:pt x="402" y="1728"/>
                  </a:cubicBezTo>
                  <a:lnTo>
                    <a:pt x="388" y="1714"/>
                  </a:lnTo>
                  <a:cubicBezTo>
                    <a:pt x="236" y="1714"/>
                    <a:pt x="111" y="1589"/>
                    <a:pt x="111" y="1438"/>
                  </a:cubicBezTo>
                  <a:cubicBezTo>
                    <a:pt x="111" y="1410"/>
                    <a:pt x="111" y="1383"/>
                    <a:pt x="126" y="1355"/>
                  </a:cubicBezTo>
                  <a:lnTo>
                    <a:pt x="388" y="400"/>
                  </a:lnTo>
                  <a:close/>
                  <a:moveTo>
                    <a:pt x="388" y="0"/>
                  </a:moveTo>
                  <a:lnTo>
                    <a:pt x="15" y="1327"/>
                  </a:lnTo>
                  <a:cubicBezTo>
                    <a:pt x="15" y="1355"/>
                    <a:pt x="1" y="1396"/>
                    <a:pt x="1" y="1438"/>
                  </a:cubicBezTo>
                  <a:cubicBezTo>
                    <a:pt x="1" y="1645"/>
                    <a:pt x="166" y="1825"/>
                    <a:pt x="374" y="1825"/>
                  </a:cubicBezTo>
                  <a:cubicBezTo>
                    <a:pt x="374" y="1838"/>
                    <a:pt x="388" y="1838"/>
                    <a:pt x="388" y="1838"/>
                  </a:cubicBezTo>
                  <a:lnTo>
                    <a:pt x="402" y="1838"/>
                  </a:lnTo>
                  <a:cubicBezTo>
                    <a:pt x="623" y="1825"/>
                    <a:pt x="775" y="1645"/>
                    <a:pt x="775" y="1438"/>
                  </a:cubicBezTo>
                  <a:cubicBezTo>
                    <a:pt x="775" y="1396"/>
                    <a:pt x="775" y="1355"/>
                    <a:pt x="761" y="1327"/>
                  </a:cubicBez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6722625" y="4117500"/>
              <a:ext cx="45325" cy="20075"/>
            </a:xfrm>
            <a:custGeom>
              <a:avLst/>
              <a:gdLst/>
              <a:ahLst/>
              <a:cxnLst/>
              <a:rect l="l" t="t" r="r" b="b"/>
              <a:pathLst>
                <a:path w="1813" h="803" extrusionOk="0">
                  <a:moveTo>
                    <a:pt x="1425" y="125"/>
                  </a:moveTo>
                  <a:lnTo>
                    <a:pt x="581" y="651"/>
                  </a:lnTo>
                  <a:cubicBezTo>
                    <a:pt x="568" y="664"/>
                    <a:pt x="541" y="678"/>
                    <a:pt x="513" y="678"/>
                  </a:cubicBezTo>
                  <a:cubicBezTo>
                    <a:pt x="486" y="686"/>
                    <a:pt x="459" y="690"/>
                    <a:pt x="432" y="690"/>
                  </a:cubicBezTo>
                  <a:cubicBezTo>
                    <a:pt x="319" y="690"/>
                    <a:pt x="211" y="624"/>
                    <a:pt x="167" y="512"/>
                  </a:cubicBezTo>
                  <a:lnTo>
                    <a:pt x="153" y="485"/>
                  </a:lnTo>
                  <a:cubicBezTo>
                    <a:pt x="126" y="347"/>
                    <a:pt x="209" y="194"/>
                    <a:pt x="360" y="153"/>
                  </a:cubicBezTo>
                  <a:cubicBezTo>
                    <a:pt x="375" y="139"/>
                    <a:pt x="402" y="139"/>
                    <a:pt x="430" y="139"/>
                  </a:cubicBezTo>
                  <a:lnTo>
                    <a:pt x="1425" y="125"/>
                  </a:lnTo>
                  <a:close/>
                  <a:moveTo>
                    <a:pt x="1812" y="0"/>
                  </a:moveTo>
                  <a:lnTo>
                    <a:pt x="430" y="28"/>
                  </a:lnTo>
                  <a:cubicBezTo>
                    <a:pt x="388" y="28"/>
                    <a:pt x="360" y="28"/>
                    <a:pt x="319" y="42"/>
                  </a:cubicBezTo>
                  <a:cubicBezTo>
                    <a:pt x="126" y="98"/>
                    <a:pt x="1" y="305"/>
                    <a:pt x="43" y="512"/>
                  </a:cubicBezTo>
                  <a:cubicBezTo>
                    <a:pt x="43" y="512"/>
                    <a:pt x="43" y="526"/>
                    <a:pt x="56" y="526"/>
                  </a:cubicBezTo>
                  <a:lnTo>
                    <a:pt x="56" y="540"/>
                  </a:lnTo>
                  <a:cubicBezTo>
                    <a:pt x="111" y="706"/>
                    <a:pt x="264" y="802"/>
                    <a:pt x="430" y="802"/>
                  </a:cubicBezTo>
                  <a:cubicBezTo>
                    <a:pt x="471" y="802"/>
                    <a:pt x="513" y="802"/>
                    <a:pt x="541" y="789"/>
                  </a:cubicBezTo>
                  <a:cubicBezTo>
                    <a:pt x="581" y="775"/>
                    <a:pt x="609" y="761"/>
                    <a:pt x="651" y="747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6730925" y="4117500"/>
              <a:ext cx="37025" cy="16600"/>
            </a:xfrm>
            <a:custGeom>
              <a:avLst/>
              <a:gdLst/>
              <a:ahLst/>
              <a:cxnLst/>
              <a:rect l="l" t="t" r="r" b="b"/>
              <a:pathLst>
                <a:path w="1481" h="664" extrusionOk="0">
                  <a:moveTo>
                    <a:pt x="1093" y="125"/>
                  </a:moveTo>
                  <a:lnTo>
                    <a:pt x="471" y="512"/>
                  </a:lnTo>
                  <a:cubicBezTo>
                    <a:pt x="457" y="526"/>
                    <a:pt x="430" y="526"/>
                    <a:pt x="415" y="540"/>
                  </a:cubicBezTo>
                  <a:cubicBezTo>
                    <a:pt x="396" y="545"/>
                    <a:pt x="377" y="547"/>
                    <a:pt x="358" y="547"/>
                  </a:cubicBezTo>
                  <a:cubicBezTo>
                    <a:pt x="268" y="547"/>
                    <a:pt x="187" y="496"/>
                    <a:pt x="153" y="415"/>
                  </a:cubicBezTo>
                  <a:lnTo>
                    <a:pt x="153" y="402"/>
                  </a:lnTo>
                  <a:cubicBezTo>
                    <a:pt x="126" y="291"/>
                    <a:pt x="181" y="181"/>
                    <a:pt x="291" y="139"/>
                  </a:cubicBezTo>
                  <a:lnTo>
                    <a:pt x="360" y="139"/>
                  </a:lnTo>
                  <a:lnTo>
                    <a:pt x="1093" y="125"/>
                  </a:lnTo>
                  <a:close/>
                  <a:moveTo>
                    <a:pt x="1480" y="0"/>
                  </a:moveTo>
                  <a:lnTo>
                    <a:pt x="347" y="28"/>
                  </a:lnTo>
                  <a:cubicBezTo>
                    <a:pt x="319" y="28"/>
                    <a:pt x="291" y="28"/>
                    <a:pt x="264" y="42"/>
                  </a:cubicBezTo>
                  <a:cubicBezTo>
                    <a:pt x="98" y="83"/>
                    <a:pt x="1" y="249"/>
                    <a:pt x="43" y="415"/>
                  </a:cubicBezTo>
                  <a:lnTo>
                    <a:pt x="43" y="430"/>
                  </a:lnTo>
                  <a:lnTo>
                    <a:pt x="43" y="443"/>
                  </a:lnTo>
                  <a:cubicBezTo>
                    <a:pt x="98" y="581"/>
                    <a:pt x="222" y="664"/>
                    <a:pt x="347" y="664"/>
                  </a:cubicBezTo>
                  <a:cubicBezTo>
                    <a:pt x="388" y="664"/>
                    <a:pt x="415" y="651"/>
                    <a:pt x="443" y="651"/>
                  </a:cubicBezTo>
                  <a:lnTo>
                    <a:pt x="526" y="609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6735075" y="4115775"/>
              <a:ext cx="33550" cy="38050"/>
            </a:xfrm>
            <a:custGeom>
              <a:avLst/>
              <a:gdLst/>
              <a:ahLst/>
              <a:cxnLst/>
              <a:rect l="l" t="t" r="r" b="b"/>
              <a:pathLst>
                <a:path w="1342" h="1522" extrusionOk="0">
                  <a:moveTo>
                    <a:pt x="1079" y="333"/>
                  </a:moveTo>
                  <a:lnTo>
                    <a:pt x="692" y="1231"/>
                  </a:lnTo>
                  <a:cubicBezTo>
                    <a:pt x="692" y="1258"/>
                    <a:pt x="678" y="1286"/>
                    <a:pt x="651" y="1300"/>
                  </a:cubicBezTo>
                  <a:cubicBezTo>
                    <a:pt x="600" y="1377"/>
                    <a:pt x="517" y="1416"/>
                    <a:pt x="429" y="1416"/>
                  </a:cubicBezTo>
                  <a:cubicBezTo>
                    <a:pt x="374" y="1416"/>
                    <a:pt x="317" y="1401"/>
                    <a:pt x="264" y="1369"/>
                  </a:cubicBezTo>
                  <a:lnTo>
                    <a:pt x="249" y="1356"/>
                  </a:lnTo>
                  <a:cubicBezTo>
                    <a:pt x="139" y="1245"/>
                    <a:pt x="125" y="1079"/>
                    <a:pt x="222" y="954"/>
                  </a:cubicBezTo>
                  <a:cubicBezTo>
                    <a:pt x="236" y="941"/>
                    <a:pt x="264" y="926"/>
                    <a:pt x="277" y="899"/>
                  </a:cubicBezTo>
                  <a:lnTo>
                    <a:pt x="1079" y="333"/>
                  </a:lnTo>
                  <a:close/>
                  <a:moveTo>
                    <a:pt x="1342" y="1"/>
                  </a:moveTo>
                  <a:lnTo>
                    <a:pt x="208" y="816"/>
                  </a:lnTo>
                  <a:cubicBezTo>
                    <a:pt x="181" y="830"/>
                    <a:pt x="153" y="858"/>
                    <a:pt x="139" y="886"/>
                  </a:cubicBezTo>
                  <a:cubicBezTo>
                    <a:pt x="0" y="1051"/>
                    <a:pt x="28" y="1300"/>
                    <a:pt x="166" y="1424"/>
                  </a:cubicBezTo>
                  <a:cubicBezTo>
                    <a:pt x="181" y="1439"/>
                    <a:pt x="181" y="1439"/>
                    <a:pt x="194" y="1439"/>
                  </a:cubicBezTo>
                  <a:cubicBezTo>
                    <a:pt x="194" y="1452"/>
                    <a:pt x="194" y="1452"/>
                    <a:pt x="208" y="1452"/>
                  </a:cubicBezTo>
                  <a:cubicBezTo>
                    <a:pt x="277" y="1507"/>
                    <a:pt x="347" y="1521"/>
                    <a:pt x="430" y="1521"/>
                  </a:cubicBezTo>
                  <a:cubicBezTo>
                    <a:pt x="553" y="1521"/>
                    <a:pt x="664" y="1479"/>
                    <a:pt x="747" y="1369"/>
                  </a:cubicBezTo>
                  <a:cubicBezTo>
                    <a:pt x="761" y="1341"/>
                    <a:pt x="789" y="1314"/>
                    <a:pt x="802" y="1273"/>
                  </a:cubicBezTo>
                  <a:lnTo>
                    <a:pt x="1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6741300" y="4115775"/>
              <a:ext cx="27325" cy="31125"/>
            </a:xfrm>
            <a:custGeom>
              <a:avLst/>
              <a:gdLst/>
              <a:ahLst/>
              <a:cxnLst/>
              <a:rect l="l" t="t" r="r" b="b"/>
              <a:pathLst>
                <a:path w="1093" h="1245" extrusionOk="0">
                  <a:moveTo>
                    <a:pt x="830" y="333"/>
                  </a:moveTo>
                  <a:lnTo>
                    <a:pt x="553" y="1009"/>
                  </a:lnTo>
                  <a:lnTo>
                    <a:pt x="512" y="1051"/>
                  </a:lnTo>
                  <a:cubicBezTo>
                    <a:pt x="469" y="1111"/>
                    <a:pt x="411" y="1139"/>
                    <a:pt x="347" y="1139"/>
                  </a:cubicBezTo>
                  <a:cubicBezTo>
                    <a:pt x="306" y="1139"/>
                    <a:pt x="264" y="1128"/>
                    <a:pt x="222" y="1107"/>
                  </a:cubicBezTo>
                  <a:lnTo>
                    <a:pt x="222" y="1092"/>
                  </a:lnTo>
                  <a:cubicBezTo>
                    <a:pt x="125" y="1009"/>
                    <a:pt x="125" y="886"/>
                    <a:pt x="194" y="803"/>
                  </a:cubicBezTo>
                  <a:lnTo>
                    <a:pt x="236" y="761"/>
                  </a:lnTo>
                  <a:lnTo>
                    <a:pt x="830" y="333"/>
                  </a:lnTo>
                  <a:close/>
                  <a:moveTo>
                    <a:pt x="1093" y="1"/>
                  </a:moveTo>
                  <a:lnTo>
                    <a:pt x="166" y="664"/>
                  </a:lnTo>
                  <a:cubicBezTo>
                    <a:pt x="139" y="692"/>
                    <a:pt x="125" y="705"/>
                    <a:pt x="111" y="733"/>
                  </a:cubicBezTo>
                  <a:cubicBezTo>
                    <a:pt x="0" y="858"/>
                    <a:pt x="15" y="1065"/>
                    <a:pt x="139" y="1162"/>
                  </a:cubicBezTo>
                  <a:cubicBezTo>
                    <a:pt x="139" y="1175"/>
                    <a:pt x="139" y="1175"/>
                    <a:pt x="153" y="1190"/>
                  </a:cubicBezTo>
                  <a:lnTo>
                    <a:pt x="166" y="1190"/>
                  </a:lnTo>
                  <a:cubicBezTo>
                    <a:pt x="222" y="1231"/>
                    <a:pt x="277" y="1245"/>
                    <a:pt x="346" y="1245"/>
                  </a:cubicBezTo>
                  <a:cubicBezTo>
                    <a:pt x="443" y="1245"/>
                    <a:pt x="540" y="1203"/>
                    <a:pt x="609" y="1120"/>
                  </a:cubicBezTo>
                  <a:cubicBezTo>
                    <a:pt x="623" y="1107"/>
                    <a:pt x="636" y="1079"/>
                    <a:pt x="651" y="1051"/>
                  </a:cubicBez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6710550" y="4061500"/>
              <a:ext cx="111650" cy="111325"/>
            </a:xfrm>
            <a:custGeom>
              <a:avLst/>
              <a:gdLst/>
              <a:ahLst/>
              <a:cxnLst/>
              <a:rect l="l" t="t" r="r" b="b"/>
              <a:pathLst>
                <a:path w="4466" h="4453" extrusionOk="0">
                  <a:moveTo>
                    <a:pt x="2226" y="112"/>
                  </a:moveTo>
                  <a:cubicBezTo>
                    <a:pt x="3401" y="112"/>
                    <a:pt x="4341" y="1066"/>
                    <a:pt x="4341" y="2227"/>
                  </a:cubicBezTo>
                  <a:cubicBezTo>
                    <a:pt x="4341" y="3388"/>
                    <a:pt x="3401" y="4342"/>
                    <a:pt x="2226" y="4342"/>
                  </a:cubicBezTo>
                  <a:cubicBezTo>
                    <a:pt x="1064" y="4342"/>
                    <a:pt x="111" y="3388"/>
                    <a:pt x="111" y="2227"/>
                  </a:cubicBezTo>
                  <a:cubicBezTo>
                    <a:pt x="111" y="1066"/>
                    <a:pt x="1064" y="112"/>
                    <a:pt x="2226" y="112"/>
                  </a:cubicBezTo>
                  <a:close/>
                  <a:moveTo>
                    <a:pt x="2226" y="1"/>
                  </a:moveTo>
                  <a:cubicBezTo>
                    <a:pt x="1009" y="1"/>
                    <a:pt x="1" y="996"/>
                    <a:pt x="1" y="2227"/>
                  </a:cubicBezTo>
                  <a:cubicBezTo>
                    <a:pt x="1" y="3457"/>
                    <a:pt x="1009" y="4452"/>
                    <a:pt x="2226" y="4452"/>
                  </a:cubicBezTo>
                  <a:cubicBezTo>
                    <a:pt x="3457" y="4452"/>
                    <a:pt x="4465" y="3457"/>
                    <a:pt x="4465" y="2227"/>
                  </a:cubicBezTo>
                  <a:cubicBezTo>
                    <a:pt x="4465" y="996"/>
                    <a:pt x="3457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4"/>
          <p:cNvGrpSpPr/>
          <p:nvPr/>
        </p:nvGrpSpPr>
        <p:grpSpPr>
          <a:xfrm>
            <a:off x="8541252" y="1556135"/>
            <a:ext cx="540090" cy="2031236"/>
            <a:chOff x="7417925" y="2453775"/>
            <a:chExt cx="237100" cy="891675"/>
          </a:xfrm>
        </p:grpSpPr>
        <p:sp>
          <p:nvSpPr>
            <p:cNvPr id="1056" name="Google Shape;1056;p24"/>
            <p:cNvSpPr/>
            <p:nvPr/>
          </p:nvSpPr>
          <p:spPr>
            <a:xfrm>
              <a:off x="7534375" y="2483850"/>
              <a:ext cx="4175" cy="832575"/>
            </a:xfrm>
            <a:custGeom>
              <a:avLst/>
              <a:gdLst/>
              <a:ahLst/>
              <a:cxnLst/>
              <a:rect l="l" t="t" r="r" b="b"/>
              <a:pathLst>
                <a:path w="167" h="33303" extrusionOk="0">
                  <a:moveTo>
                    <a:pt x="1" y="1"/>
                  </a:moveTo>
                  <a:lnTo>
                    <a:pt x="1" y="33302"/>
                  </a:lnTo>
                  <a:lnTo>
                    <a:pt x="167" y="333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7479450" y="2906175"/>
              <a:ext cx="114400" cy="376050"/>
            </a:xfrm>
            <a:custGeom>
              <a:avLst/>
              <a:gdLst/>
              <a:ahLst/>
              <a:cxnLst/>
              <a:rect l="l" t="t" r="r" b="b"/>
              <a:pathLst>
                <a:path w="4576" h="15042" extrusionOk="0">
                  <a:moveTo>
                    <a:pt x="2253" y="1"/>
                  </a:moveTo>
                  <a:cubicBezTo>
                    <a:pt x="2240" y="14"/>
                    <a:pt x="332" y="1245"/>
                    <a:pt x="139" y="3263"/>
                  </a:cubicBezTo>
                  <a:cubicBezTo>
                    <a:pt x="0" y="4686"/>
                    <a:pt x="719" y="6138"/>
                    <a:pt x="2253" y="7589"/>
                  </a:cubicBezTo>
                  <a:cubicBezTo>
                    <a:pt x="3760" y="9027"/>
                    <a:pt x="4465" y="10452"/>
                    <a:pt x="4327" y="11820"/>
                  </a:cubicBezTo>
                  <a:cubicBezTo>
                    <a:pt x="4120" y="13769"/>
                    <a:pt x="2281" y="14944"/>
                    <a:pt x="2253" y="14958"/>
                  </a:cubicBezTo>
                  <a:lnTo>
                    <a:pt x="2323" y="15041"/>
                  </a:lnTo>
                  <a:cubicBezTo>
                    <a:pt x="2336" y="15041"/>
                    <a:pt x="4230" y="13838"/>
                    <a:pt x="4437" y="11834"/>
                  </a:cubicBezTo>
                  <a:cubicBezTo>
                    <a:pt x="4575" y="10424"/>
                    <a:pt x="3871" y="8972"/>
                    <a:pt x="2323" y="7521"/>
                  </a:cubicBezTo>
                  <a:cubicBezTo>
                    <a:pt x="815" y="6083"/>
                    <a:pt x="124" y="4659"/>
                    <a:pt x="249" y="3276"/>
                  </a:cubicBezTo>
                  <a:cubicBezTo>
                    <a:pt x="443" y="1313"/>
                    <a:pt x="2295" y="111"/>
                    <a:pt x="2323" y="97"/>
                  </a:cubicBezTo>
                  <a:lnTo>
                    <a:pt x="2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7417925" y="2907550"/>
              <a:ext cx="237100" cy="187675"/>
            </a:xfrm>
            <a:custGeom>
              <a:avLst/>
              <a:gdLst/>
              <a:ahLst/>
              <a:cxnLst/>
              <a:rect l="l" t="t" r="r" b="b"/>
              <a:pathLst>
                <a:path w="9484" h="7507" extrusionOk="0">
                  <a:moveTo>
                    <a:pt x="4742" y="1"/>
                  </a:moveTo>
                  <a:cubicBezTo>
                    <a:pt x="4742" y="1"/>
                    <a:pt x="1" y="3000"/>
                    <a:pt x="4742" y="7507"/>
                  </a:cubicBezTo>
                  <a:cubicBezTo>
                    <a:pt x="9484" y="3000"/>
                    <a:pt x="4742" y="1"/>
                    <a:pt x="4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7479450" y="2905825"/>
              <a:ext cx="114400" cy="191150"/>
            </a:xfrm>
            <a:custGeom>
              <a:avLst/>
              <a:gdLst/>
              <a:ahLst/>
              <a:cxnLst/>
              <a:rect l="l" t="t" r="r" b="b"/>
              <a:pathLst>
                <a:path w="4576" h="7646" extrusionOk="0">
                  <a:moveTo>
                    <a:pt x="2281" y="125"/>
                  </a:moveTo>
                  <a:cubicBezTo>
                    <a:pt x="2530" y="291"/>
                    <a:pt x="4147" y="1466"/>
                    <a:pt x="4327" y="3290"/>
                  </a:cubicBezTo>
                  <a:cubicBezTo>
                    <a:pt x="4452" y="4659"/>
                    <a:pt x="3774" y="6070"/>
                    <a:pt x="2281" y="7493"/>
                  </a:cubicBezTo>
                  <a:cubicBezTo>
                    <a:pt x="802" y="6070"/>
                    <a:pt x="124" y="4659"/>
                    <a:pt x="249" y="3290"/>
                  </a:cubicBezTo>
                  <a:cubicBezTo>
                    <a:pt x="428" y="1466"/>
                    <a:pt x="2046" y="291"/>
                    <a:pt x="2281" y="125"/>
                  </a:cubicBezTo>
                  <a:close/>
                  <a:moveTo>
                    <a:pt x="2281" y="0"/>
                  </a:moveTo>
                  <a:lnTo>
                    <a:pt x="2253" y="15"/>
                  </a:lnTo>
                  <a:cubicBezTo>
                    <a:pt x="2240" y="28"/>
                    <a:pt x="332" y="1259"/>
                    <a:pt x="139" y="3277"/>
                  </a:cubicBezTo>
                  <a:cubicBezTo>
                    <a:pt x="0" y="4700"/>
                    <a:pt x="719" y="6152"/>
                    <a:pt x="2253" y="7603"/>
                  </a:cubicBezTo>
                  <a:lnTo>
                    <a:pt x="2281" y="7645"/>
                  </a:lnTo>
                  <a:lnTo>
                    <a:pt x="2323" y="7603"/>
                  </a:lnTo>
                  <a:cubicBezTo>
                    <a:pt x="3857" y="6152"/>
                    <a:pt x="4575" y="4700"/>
                    <a:pt x="4437" y="3277"/>
                  </a:cubicBezTo>
                  <a:cubicBezTo>
                    <a:pt x="4230" y="1259"/>
                    <a:pt x="2336" y="28"/>
                    <a:pt x="2323" y="15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7417925" y="3095200"/>
              <a:ext cx="237100" cy="185975"/>
            </a:xfrm>
            <a:custGeom>
              <a:avLst/>
              <a:gdLst/>
              <a:ahLst/>
              <a:cxnLst/>
              <a:rect l="l" t="t" r="r" b="b"/>
              <a:pathLst>
                <a:path w="9484" h="7439" extrusionOk="0">
                  <a:moveTo>
                    <a:pt x="4742" y="1"/>
                  </a:moveTo>
                  <a:cubicBezTo>
                    <a:pt x="1" y="4494"/>
                    <a:pt x="4742" y="7438"/>
                    <a:pt x="4742" y="7438"/>
                  </a:cubicBezTo>
                  <a:cubicBezTo>
                    <a:pt x="4742" y="7438"/>
                    <a:pt x="9484" y="4494"/>
                    <a:pt x="4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7479450" y="3093125"/>
              <a:ext cx="114400" cy="189775"/>
            </a:xfrm>
            <a:custGeom>
              <a:avLst/>
              <a:gdLst/>
              <a:ahLst/>
              <a:cxnLst/>
              <a:rect l="l" t="t" r="r" b="b"/>
              <a:pathLst>
                <a:path w="4576" h="7591" extrusionOk="0">
                  <a:moveTo>
                    <a:pt x="2281" y="153"/>
                  </a:moveTo>
                  <a:cubicBezTo>
                    <a:pt x="3774" y="1577"/>
                    <a:pt x="4452" y="2987"/>
                    <a:pt x="4327" y="4342"/>
                  </a:cubicBezTo>
                  <a:cubicBezTo>
                    <a:pt x="4133" y="6153"/>
                    <a:pt x="2530" y="7300"/>
                    <a:pt x="2281" y="7452"/>
                  </a:cubicBezTo>
                  <a:cubicBezTo>
                    <a:pt x="2046" y="7300"/>
                    <a:pt x="443" y="6153"/>
                    <a:pt x="249" y="4342"/>
                  </a:cubicBezTo>
                  <a:cubicBezTo>
                    <a:pt x="111" y="2987"/>
                    <a:pt x="802" y="1577"/>
                    <a:pt x="2281" y="153"/>
                  </a:cubicBezTo>
                  <a:close/>
                  <a:moveTo>
                    <a:pt x="2281" y="1"/>
                  </a:moveTo>
                  <a:lnTo>
                    <a:pt x="2253" y="43"/>
                  </a:lnTo>
                  <a:cubicBezTo>
                    <a:pt x="705" y="1494"/>
                    <a:pt x="0" y="2946"/>
                    <a:pt x="139" y="4356"/>
                  </a:cubicBezTo>
                  <a:cubicBezTo>
                    <a:pt x="345" y="6360"/>
                    <a:pt x="2240" y="7563"/>
                    <a:pt x="2253" y="7563"/>
                  </a:cubicBezTo>
                  <a:lnTo>
                    <a:pt x="2281" y="7591"/>
                  </a:lnTo>
                  <a:lnTo>
                    <a:pt x="2323" y="7563"/>
                  </a:lnTo>
                  <a:cubicBezTo>
                    <a:pt x="2336" y="7563"/>
                    <a:pt x="4230" y="6360"/>
                    <a:pt x="4437" y="4356"/>
                  </a:cubicBezTo>
                  <a:cubicBezTo>
                    <a:pt x="4575" y="2946"/>
                    <a:pt x="3871" y="1494"/>
                    <a:pt x="2323" y="43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7501575" y="2979775"/>
              <a:ext cx="70150" cy="229175"/>
            </a:xfrm>
            <a:custGeom>
              <a:avLst/>
              <a:gdLst/>
              <a:ahLst/>
              <a:cxnLst/>
              <a:rect l="l" t="t" r="r" b="b"/>
              <a:pathLst>
                <a:path w="2806" h="9167" extrusionOk="0">
                  <a:moveTo>
                    <a:pt x="1368" y="1"/>
                  </a:moveTo>
                  <a:cubicBezTo>
                    <a:pt x="1327" y="28"/>
                    <a:pt x="194" y="761"/>
                    <a:pt x="83" y="1991"/>
                  </a:cubicBezTo>
                  <a:cubicBezTo>
                    <a:pt x="0" y="2863"/>
                    <a:pt x="428" y="3747"/>
                    <a:pt x="1368" y="4645"/>
                  </a:cubicBezTo>
                  <a:cubicBezTo>
                    <a:pt x="2280" y="5503"/>
                    <a:pt x="2695" y="6360"/>
                    <a:pt x="2612" y="7189"/>
                  </a:cubicBezTo>
                  <a:cubicBezTo>
                    <a:pt x="2502" y="8365"/>
                    <a:pt x="1382" y="9069"/>
                    <a:pt x="1368" y="9069"/>
                  </a:cubicBezTo>
                  <a:lnTo>
                    <a:pt x="1438" y="9166"/>
                  </a:lnTo>
                  <a:cubicBezTo>
                    <a:pt x="1479" y="9139"/>
                    <a:pt x="2599" y="8420"/>
                    <a:pt x="2723" y="7203"/>
                  </a:cubicBezTo>
                  <a:cubicBezTo>
                    <a:pt x="2806" y="6332"/>
                    <a:pt x="2378" y="5447"/>
                    <a:pt x="1438" y="4562"/>
                  </a:cubicBezTo>
                  <a:cubicBezTo>
                    <a:pt x="525" y="3692"/>
                    <a:pt x="111" y="2835"/>
                    <a:pt x="194" y="2006"/>
                  </a:cubicBezTo>
                  <a:cubicBezTo>
                    <a:pt x="304" y="817"/>
                    <a:pt x="1423" y="98"/>
                    <a:pt x="1438" y="8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7501200" y="2979775"/>
              <a:ext cx="70525" cy="229175"/>
            </a:xfrm>
            <a:custGeom>
              <a:avLst/>
              <a:gdLst/>
              <a:ahLst/>
              <a:cxnLst/>
              <a:rect l="l" t="t" r="r" b="b"/>
              <a:pathLst>
                <a:path w="2821" h="9167" extrusionOk="0">
                  <a:moveTo>
                    <a:pt x="1453" y="1"/>
                  </a:moveTo>
                  <a:lnTo>
                    <a:pt x="1383" y="84"/>
                  </a:lnTo>
                  <a:cubicBezTo>
                    <a:pt x="1397" y="98"/>
                    <a:pt x="2517" y="817"/>
                    <a:pt x="2627" y="2006"/>
                  </a:cubicBezTo>
                  <a:cubicBezTo>
                    <a:pt x="2710" y="2835"/>
                    <a:pt x="2295" y="3692"/>
                    <a:pt x="1383" y="4562"/>
                  </a:cubicBezTo>
                  <a:cubicBezTo>
                    <a:pt x="443" y="5447"/>
                    <a:pt x="1" y="6332"/>
                    <a:pt x="98" y="7203"/>
                  </a:cubicBezTo>
                  <a:cubicBezTo>
                    <a:pt x="222" y="8420"/>
                    <a:pt x="1342" y="9139"/>
                    <a:pt x="1383" y="9166"/>
                  </a:cubicBezTo>
                  <a:lnTo>
                    <a:pt x="1453" y="9069"/>
                  </a:lnTo>
                  <a:cubicBezTo>
                    <a:pt x="1438" y="9069"/>
                    <a:pt x="319" y="8365"/>
                    <a:pt x="209" y="7189"/>
                  </a:cubicBezTo>
                  <a:cubicBezTo>
                    <a:pt x="126" y="6360"/>
                    <a:pt x="540" y="5503"/>
                    <a:pt x="1453" y="4645"/>
                  </a:cubicBezTo>
                  <a:cubicBezTo>
                    <a:pt x="2393" y="3747"/>
                    <a:pt x="2821" y="2863"/>
                    <a:pt x="2738" y="1991"/>
                  </a:cubicBezTo>
                  <a:cubicBezTo>
                    <a:pt x="2627" y="761"/>
                    <a:pt x="1494" y="28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7514000" y="3022300"/>
              <a:ext cx="45300" cy="144125"/>
            </a:xfrm>
            <a:custGeom>
              <a:avLst/>
              <a:gdLst/>
              <a:ahLst/>
              <a:cxnLst/>
              <a:rect l="l" t="t" r="r" b="b"/>
              <a:pathLst>
                <a:path w="1812" h="5765" extrusionOk="0">
                  <a:moveTo>
                    <a:pt x="871" y="0"/>
                  </a:moveTo>
                  <a:cubicBezTo>
                    <a:pt x="843" y="14"/>
                    <a:pt x="125" y="471"/>
                    <a:pt x="56" y="1258"/>
                  </a:cubicBezTo>
                  <a:cubicBezTo>
                    <a:pt x="1" y="1811"/>
                    <a:pt x="277" y="2378"/>
                    <a:pt x="871" y="2931"/>
                  </a:cubicBezTo>
                  <a:cubicBezTo>
                    <a:pt x="1438" y="3470"/>
                    <a:pt x="1687" y="3995"/>
                    <a:pt x="1645" y="4507"/>
                  </a:cubicBezTo>
                  <a:cubicBezTo>
                    <a:pt x="1577" y="5226"/>
                    <a:pt x="885" y="5668"/>
                    <a:pt x="871" y="5668"/>
                  </a:cubicBezTo>
                  <a:lnTo>
                    <a:pt x="941" y="5764"/>
                  </a:lnTo>
                  <a:cubicBezTo>
                    <a:pt x="968" y="5751"/>
                    <a:pt x="1673" y="5294"/>
                    <a:pt x="1756" y="4520"/>
                  </a:cubicBezTo>
                  <a:cubicBezTo>
                    <a:pt x="1811" y="3967"/>
                    <a:pt x="1535" y="3414"/>
                    <a:pt x="941" y="2848"/>
                  </a:cubicBezTo>
                  <a:cubicBezTo>
                    <a:pt x="373" y="2309"/>
                    <a:pt x="111" y="1783"/>
                    <a:pt x="167" y="1272"/>
                  </a:cubicBezTo>
                  <a:cubicBezTo>
                    <a:pt x="235" y="539"/>
                    <a:pt x="926" y="97"/>
                    <a:pt x="941" y="83"/>
                  </a:cubicBezTo>
                  <a:lnTo>
                    <a:pt x="8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7514000" y="3022300"/>
              <a:ext cx="45300" cy="144125"/>
            </a:xfrm>
            <a:custGeom>
              <a:avLst/>
              <a:gdLst/>
              <a:ahLst/>
              <a:cxnLst/>
              <a:rect l="l" t="t" r="r" b="b"/>
              <a:pathLst>
                <a:path w="1812" h="5765" extrusionOk="0">
                  <a:moveTo>
                    <a:pt x="941" y="0"/>
                  </a:moveTo>
                  <a:lnTo>
                    <a:pt x="871" y="83"/>
                  </a:lnTo>
                  <a:cubicBezTo>
                    <a:pt x="885" y="97"/>
                    <a:pt x="1577" y="539"/>
                    <a:pt x="1645" y="1272"/>
                  </a:cubicBezTo>
                  <a:cubicBezTo>
                    <a:pt x="1687" y="1783"/>
                    <a:pt x="1424" y="2309"/>
                    <a:pt x="871" y="2848"/>
                  </a:cubicBezTo>
                  <a:cubicBezTo>
                    <a:pt x="277" y="3414"/>
                    <a:pt x="1" y="3967"/>
                    <a:pt x="56" y="4520"/>
                  </a:cubicBezTo>
                  <a:cubicBezTo>
                    <a:pt x="139" y="5294"/>
                    <a:pt x="843" y="5751"/>
                    <a:pt x="871" y="5764"/>
                  </a:cubicBezTo>
                  <a:lnTo>
                    <a:pt x="941" y="5668"/>
                  </a:lnTo>
                  <a:cubicBezTo>
                    <a:pt x="926" y="5668"/>
                    <a:pt x="235" y="5226"/>
                    <a:pt x="167" y="4507"/>
                  </a:cubicBezTo>
                  <a:cubicBezTo>
                    <a:pt x="111" y="3995"/>
                    <a:pt x="373" y="3470"/>
                    <a:pt x="941" y="2931"/>
                  </a:cubicBezTo>
                  <a:cubicBezTo>
                    <a:pt x="1535" y="2378"/>
                    <a:pt x="1811" y="1811"/>
                    <a:pt x="1756" y="1258"/>
                  </a:cubicBezTo>
                  <a:cubicBezTo>
                    <a:pt x="1673" y="471"/>
                    <a:pt x="968" y="14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7488425" y="2935900"/>
              <a:ext cx="96450" cy="316925"/>
            </a:xfrm>
            <a:custGeom>
              <a:avLst/>
              <a:gdLst/>
              <a:ahLst/>
              <a:cxnLst/>
              <a:rect l="l" t="t" r="r" b="b"/>
              <a:pathLst>
                <a:path w="3858" h="12677" extrusionOk="0">
                  <a:moveTo>
                    <a:pt x="1894" y="1"/>
                  </a:moveTo>
                  <a:cubicBezTo>
                    <a:pt x="1881" y="14"/>
                    <a:pt x="277" y="1051"/>
                    <a:pt x="111" y="2751"/>
                  </a:cubicBezTo>
                  <a:cubicBezTo>
                    <a:pt x="1" y="3954"/>
                    <a:pt x="595" y="5171"/>
                    <a:pt x="1894" y="6400"/>
                  </a:cubicBezTo>
                  <a:cubicBezTo>
                    <a:pt x="3166" y="7604"/>
                    <a:pt x="3746" y="8806"/>
                    <a:pt x="3636" y="9954"/>
                  </a:cubicBezTo>
                  <a:cubicBezTo>
                    <a:pt x="3470" y="11585"/>
                    <a:pt x="1908" y="12566"/>
                    <a:pt x="1894" y="12580"/>
                  </a:cubicBezTo>
                  <a:lnTo>
                    <a:pt x="1964" y="12676"/>
                  </a:lnTo>
                  <a:cubicBezTo>
                    <a:pt x="1977" y="12663"/>
                    <a:pt x="3567" y="11653"/>
                    <a:pt x="3746" y="9967"/>
                  </a:cubicBezTo>
                  <a:cubicBezTo>
                    <a:pt x="3857" y="8778"/>
                    <a:pt x="3263" y="7548"/>
                    <a:pt x="1964" y="6317"/>
                  </a:cubicBezTo>
                  <a:cubicBezTo>
                    <a:pt x="692" y="5115"/>
                    <a:pt x="111" y="3927"/>
                    <a:pt x="222" y="2765"/>
                  </a:cubicBezTo>
                  <a:cubicBezTo>
                    <a:pt x="388" y="1106"/>
                    <a:pt x="1936" y="97"/>
                    <a:pt x="1964" y="97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7488425" y="2935900"/>
              <a:ext cx="96450" cy="316925"/>
            </a:xfrm>
            <a:custGeom>
              <a:avLst/>
              <a:gdLst/>
              <a:ahLst/>
              <a:cxnLst/>
              <a:rect l="l" t="t" r="r" b="b"/>
              <a:pathLst>
                <a:path w="3858" h="12677" extrusionOk="0">
                  <a:moveTo>
                    <a:pt x="1964" y="1"/>
                  </a:moveTo>
                  <a:lnTo>
                    <a:pt x="1894" y="97"/>
                  </a:lnTo>
                  <a:cubicBezTo>
                    <a:pt x="1908" y="97"/>
                    <a:pt x="3470" y="1106"/>
                    <a:pt x="3636" y="2765"/>
                  </a:cubicBezTo>
                  <a:cubicBezTo>
                    <a:pt x="3746" y="3927"/>
                    <a:pt x="3153" y="5115"/>
                    <a:pt x="1894" y="6317"/>
                  </a:cubicBezTo>
                  <a:cubicBezTo>
                    <a:pt x="595" y="7548"/>
                    <a:pt x="1" y="8778"/>
                    <a:pt x="111" y="9967"/>
                  </a:cubicBezTo>
                  <a:cubicBezTo>
                    <a:pt x="290" y="11653"/>
                    <a:pt x="1881" y="12663"/>
                    <a:pt x="1894" y="12676"/>
                  </a:cubicBezTo>
                  <a:lnTo>
                    <a:pt x="1964" y="12580"/>
                  </a:lnTo>
                  <a:cubicBezTo>
                    <a:pt x="1936" y="12566"/>
                    <a:pt x="388" y="11585"/>
                    <a:pt x="222" y="9954"/>
                  </a:cubicBezTo>
                  <a:cubicBezTo>
                    <a:pt x="111" y="8806"/>
                    <a:pt x="692" y="7604"/>
                    <a:pt x="1964" y="6400"/>
                  </a:cubicBezTo>
                  <a:cubicBezTo>
                    <a:pt x="3263" y="5171"/>
                    <a:pt x="3857" y="3954"/>
                    <a:pt x="3746" y="2751"/>
                  </a:cubicBezTo>
                  <a:cubicBezTo>
                    <a:pt x="3581" y="1051"/>
                    <a:pt x="1977" y="14"/>
                    <a:pt x="1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7521600" y="3080000"/>
              <a:ext cx="29750" cy="29750"/>
            </a:xfrm>
            <a:custGeom>
              <a:avLst/>
              <a:gdLst/>
              <a:ahLst/>
              <a:cxnLst/>
              <a:rect l="l" t="t" r="r" b="b"/>
              <a:pathLst>
                <a:path w="1190" h="1190" extrusionOk="0">
                  <a:moveTo>
                    <a:pt x="595" y="1"/>
                  </a:moveTo>
                  <a:cubicBezTo>
                    <a:pt x="277" y="1"/>
                    <a:pt x="1" y="264"/>
                    <a:pt x="1" y="596"/>
                  </a:cubicBezTo>
                  <a:cubicBezTo>
                    <a:pt x="1" y="927"/>
                    <a:pt x="277" y="1189"/>
                    <a:pt x="595" y="1189"/>
                  </a:cubicBezTo>
                  <a:cubicBezTo>
                    <a:pt x="926" y="1189"/>
                    <a:pt x="1190" y="927"/>
                    <a:pt x="1190" y="596"/>
                  </a:cubicBezTo>
                  <a:cubicBezTo>
                    <a:pt x="1190" y="264"/>
                    <a:pt x="926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7520225" y="3078625"/>
              <a:ext cx="32500" cy="32500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11"/>
                  </a:moveTo>
                  <a:cubicBezTo>
                    <a:pt x="954" y="111"/>
                    <a:pt x="1189" y="360"/>
                    <a:pt x="1189" y="651"/>
                  </a:cubicBezTo>
                  <a:cubicBezTo>
                    <a:pt x="1189" y="955"/>
                    <a:pt x="954" y="1189"/>
                    <a:pt x="650" y="1189"/>
                  </a:cubicBezTo>
                  <a:cubicBezTo>
                    <a:pt x="360" y="1189"/>
                    <a:pt x="111" y="955"/>
                    <a:pt x="111" y="651"/>
                  </a:cubicBezTo>
                  <a:cubicBezTo>
                    <a:pt x="111" y="360"/>
                    <a:pt x="360" y="111"/>
                    <a:pt x="650" y="111"/>
                  </a:cubicBezTo>
                  <a:close/>
                  <a:moveTo>
                    <a:pt x="650" y="0"/>
                  </a:moveTo>
                  <a:cubicBezTo>
                    <a:pt x="290" y="0"/>
                    <a:pt x="1" y="291"/>
                    <a:pt x="1" y="651"/>
                  </a:cubicBezTo>
                  <a:cubicBezTo>
                    <a:pt x="1" y="1010"/>
                    <a:pt x="290" y="1300"/>
                    <a:pt x="650" y="1300"/>
                  </a:cubicBezTo>
                  <a:cubicBezTo>
                    <a:pt x="1009" y="1300"/>
                    <a:pt x="1300" y="1010"/>
                    <a:pt x="1300" y="651"/>
                  </a:cubicBezTo>
                  <a:cubicBezTo>
                    <a:pt x="1300" y="291"/>
                    <a:pt x="1009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7479450" y="2530175"/>
              <a:ext cx="114400" cy="376025"/>
            </a:xfrm>
            <a:custGeom>
              <a:avLst/>
              <a:gdLst/>
              <a:ahLst/>
              <a:cxnLst/>
              <a:rect l="l" t="t" r="r" b="b"/>
              <a:pathLst>
                <a:path w="4576" h="15041" extrusionOk="0">
                  <a:moveTo>
                    <a:pt x="2253" y="0"/>
                  </a:moveTo>
                  <a:cubicBezTo>
                    <a:pt x="2240" y="14"/>
                    <a:pt x="332" y="1244"/>
                    <a:pt x="139" y="3263"/>
                  </a:cubicBezTo>
                  <a:cubicBezTo>
                    <a:pt x="0" y="4673"/>
                    <a:pt x="719" y="6138"/>
                    <a:pt x="2253" y="7589"/>
                  </a:cubicBezTo>
                  <a:cubicBezTo>
                    <a:pt x="3760" y="9027"/>
                    <a:pt x="4465" y="10451"/>
                    <a:pt x="4327" y="11819"/>
                  </a:cubicBezTo>
                  <a:cubicBezTo>
                    <a:pt x="4120" y="13755"/>
                    <a:pt x="2281" y="14930"/>
                    <a:pt x="2253" y="14943"/>
                  </a:cubicBezTo>
                  <a:lnTo>
                    <a:pt x="2323" y="15041"/>
                  </a:lnTo>
                  <a:cubicBezTo>
                    <a:pt x="2336" y="15026"/>
                    <a:pt x="4230" y="13824"/>
                    <a:pt x="4437" y="11834"/>
                  </a:cubicBezTo>
                  <a:cubicBezTo>
                    <a:pt x="4575" y="10424"/>
                    <a:pt x="3871" y="8971"/>
                    <a:pt x="2323" y="7506"/>
                  </a:cubicBezTo>
                  <a:cubicBezTo>
                    <a:pt x="815" y="6083"/>
                    <a:pt x="124" y="4658"/>
                    <a:pt x="249" y="3276"/>
                  </a:cubicBezTo>
                  <a:cubicBezTo>
                    <a:pt x="443" y="1300"/>
                    <a:pt x="2295" y="97"/>
                    <a:pt x="2323" y="83"/>
                  </a:cubicBezTo>
                  <a:lnTo>
                    <a:pt x="2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7417925" y="2531200"/>
              <a:ext cx="237100" cy="187700"/>
            </a:xfrm>
            <a:custGeom>
              <a:avLst/>
              <a:gdLst/>
              <a:ahLst/>
              <a:cxnLst/>
              <a:rect l="l" t="t" r="r" b="b"/>
              <a:pathLst>
                <a:path w="9484" h="7508" extrusionOk="0">
                  <a:moveTo>
                    <a:pt x="4742" y="0"/>
                  </a:moveTo>
                  <a:cubicBezTo>
                    <a:pt x="4742" y="0"/>
                    <a:pt x="1" y="3014"/>
                    <a:pt x="4742" y="7507"/>
                  </a:cubicBezTo>
                  <a:cubicBezTo>
                    <a:pt x="9484" y="3014"/>
                    <a:pt x="4742" y="0"/>
                    <a:pt x="4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7479450" y="2529475"/>
              <a:ext cx="114400" cy="191500"/>
            </a:xfrm>
            <a:custGeom>
              <a:avLst/>
              <a:gdLst/>
              <a:ahLst/>
              <a:cxnLst/>
              <a:rect l="l" t="t" r="r" b="b"/>
              <a:pathLst>
                <a:path w="4576" h="7660" extrusionOk="0">
                  <a:moveTo>
                    <a:pt x="2281" y="139"/>
                  </a:moveTo>
                  <a:cubicBezTo>
                    <a:pt x="2530" y="305"/>
                    <a:pt x="4147" y="1466"/>
                    <a:pt x="4327" y="3304"/>
                  </a:cubicBezTo>
                  <a:cubicBezTo>
                    <a:pt x="4452" y="4673"/>
                    <a:pt x="3774" y="6083"/>
                    <a:pt x="2281" y="7506"/>
                  </a:cubicBezTo>
                  <a:cubicBezTo>
                    <a:pt x="802" y="6083"/>
                    <a:pt x="124" y="4673"/>
                    <a:pt x="249" y="3304"/>
                  </a:cubicBezTo>
                  <a:cubicBezTo>
                    <a:pt x="428" y="1466"/>
                    <a:pt x="2046" y="305"/>
                    <a:pt x="2281" y="139"/>
                  </a:cubicBezTo>
                  <a:close/>
                  <a:moveTo>
                    <a:pt x="2281" y="1"/>
                  </a:moveTo>
                  <a:lnTo>
                    <a:pt x="2253" y="28"/>
                  </a:lnTo>
                  <a:cubicBezTo>
                    <a:pt x="2240" y="42"/>
                    <a:pt x="332" y="1272"/>
                    <a:pt x="139" y="3291"/>
                  </a:cubicBezTo>
                  <a:cubicBezTo>
                    <a:pt x="0" y="4701"/>
                    <a:pt x="719" y="6166"/>
                    <a:pt x="2253" y="7617"/>
                  </a:cubicBezTo>
                  <a:lnTo>
                    <a:pt x="2281" y="7659"/>
                  </a:lnTo>
                  <a:lnTo>
                    <a:pt x="2323" y="7617"/>
                  </a:lnTo>
                  <a:cubicBezTo>
                    <a:pt x="3857" y="6166"/>
                    <a:pt x="4575" y="4701"/>
                    <a:pt x="4437" y="3291"/>
                  </a:cubicBezTo>
                  <a:cubicBezTo>
                    <a:pt x="4230" y="1272"/>
                    <a:pt x="2336" y="42"/>
                    <a:pt x="2323" y="28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7417925" y="2718875"/>
              <a:ext cx="237100" cy="186275"/>
            </a:xfrm>
            <a:custGeom>
              <a:avLst/>
              <a:gdLst/>
              <a:ahLst/>
              <a:cxnLst/>
              <a:rect l="l" t="t" r="r" b="b"/>
              <a:pathLst>
                <a:path w="9484" h="7451" extrusionOk="0">
                  <a:moveTo>
                    <a:pt x="4742" y="0"/>
                  </a:moveTo>
                  <a:cubicBezTo>
                    <a:pt x="1" y="4492"/>
                    <a:pt x="4742" y="7451"/>
                    <a:pt x="4742" y="7451"/>
                  </a:cubicBezTo>
                  <a:cubicBezTo>
                    <a:pt x="4742" y="7451"/>
                    <a:pt x="9484" y="4492"/>
                    <a:pt x="4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7479450" y="2717125"/>
              <a:ext cx="114400" cy="189400"/>
            </a:xfrm>
            <a:custGeom>
              <a:avLst/>
              <a:gdLst/>
              <a:ahLst/>
              <a:cxnLst/>
              <a:rect l="l" t="t" r="r" b="b"/>
              <a:pathLst>
                <a:path w="4576" h="7576" extrusionOk="0">
                  <a:moveTo>
                    <a:pt x="2281" y="153"/>
                  </a:moveTo>
                  <a:cubicBezTo>
                    <a:pt x="3774" y="1563"/>
                    <a:pt x="4452" y="2973"/>
                    <a:pt x="4327" y="4341"/>
                  </a:cubicBezTo>
                  <a:cubicBezTo>
                    <a:pt x="4133" y="6153"/>
                    <a:pt x="2530" y="7286"/>
                    <a:pt x="2281" y="7452"/>
                  </a:cubicBezTo>
                  <a:cubicBezTo>
                    <a:pt x="2046" y="7286"/>
                    <a:pt x="443" y="6153"/>
                    <a:pt x="249" y="4341"/>
                  </a:cubicBezTo>
                  <a:cubicBezTo>
                    <a:pt x="111" y="2986"/>
                    <a:pt x="802" y="1576"/>
                    <a:pt x="2281" y="153"/>
                  </a:cubicBezTo>
                  <a:close/>
                  <a:moveTo>
                    <a:pt x="2281" y="0"/>
                  </a:moveTo>
                  <a:lnTo>
                    <a:pt x="2253" y="28"/>
                  </a:lnTo>
                  <a:cubicBezTo>
                    <a:pt x="705" y="1493"/>
                    <a:pt x="0" y="2946"/>
                    <a:pt x="139" y="4356"/>
                  </a:cubicBezTo>
                  <a:cubicBezTo>
                    <a:pt x="345" y="6346"/>
                    <a:pt x="2240" y="7548"/>
                    <a:pt x="2253" y="7563"/>
                  </a:cubicBezTo>
                  <a:lnTo>
                    <a:pt x="2281" y="7576"/>
                  </a:lnTo>
                  <a:lnTo>
                    <a:pt x="2323" y="7563"/>
                  </a:lnTo>
                  <a:cubicBezTo>
                    <a:pt x="2336" y="7548"/>
                    <a:pt x="4230" y="6346"/>
                    <a:pt x="4437" y="4356"/>
                  </a:cubicBezTo>
                  <a:cubicBezTo>
                    <a:pt x="4575" y="2946"/>
                    <a:pt x="3871" y="1493"/>
                    <a:pt x="2323" y="28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7501575" y="2603425"/>
              <a:ext cx="70150" cy="229525"/>
            </a:xfrm>
            <a:custGeom>
              <a:avLst/>
              <a:gdLst/>
              <a:ahLst/>
              <a:cxnLst/>
              <a:rect l="l" t="t" r="r" b="b"/>
              <a:pathLst>
                <a:path w="2806" h="9181" extrusionOk="0">
                  <a:moveTo>
                    <a:pt x="1368" y="1"/>
                  </a:moveTo>
                  <a:cubicBezTo>
                    <a:pt x="1327" y="29"/>
                    <a:pt x="194" y="761"/>
                    <a:pt x="83" y="2005"/>
                  </a:cubicBezTo>
                  <a:cubicBezTo>
                    <a:pt x="0" y="2862"/>
                    <a:pt x="428" y="3761"/>
                    <a:pt x="1368" y="4646"/>
                  </a:cubicBezTo>
                  <a:cubicBezTo>
                    <a:pt x="2280" y="5516"/>
                    <a:pt x="2695" y="6373"/>
                    <a:pt x="2612" y="7189"/>
                  </a:cubicBezTo>
                  <a:cubicBezTo>
                    <a:pt x="2502" y="8364"/>
                    <a:pt x="1382" y="9069"/>
                    <a:pt x="1368" y="9083"/>
                  </a:cubicBezTo>
                  <a:lnTo>
                    <a:pt x="1438" y="9180"/>
                  </a:lnTo>
                  <a:cubicBezTo>
                    <a:pt x="1479" y="9138"/>
                    <a:pt x="2599" y="8434"/>
                    <a:pt x="2723" y="7203"/>
                  </a:cubicBezTo>
                  <a:cubicBezTo>
                    <a:pt x="2806" y="6346"/>
                    <a:pt x="2378" y="5461"/>
                    <a:pt x="1438" y="4563"/>
                  </a:cubicBezTo>
                  <a:cubicBezTo>
                    <a:pt x="525" y="3706"/>
                    <a:pt x="111" y="2849"/>
                    <a:pt x="194" y="2019"/>
                  </a:cubicBezTo>
                  <a:cubicBezTo>
                    <a:pt x="304" y="830"/>
                    <a:pt x="1423" y="97"/>
                    <a:pt x="1438" y="97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7501200" y="2603425"/>
              <a:ext cx="70525" cy="229525"/>
            </a:xfrm>
            <a:custGeom>
              <a:avLst/>
              <a:gdLst/>
              <a:ahLst/>
              <a:cxnLst/>
              <a:rect l="l" t="t" r="r" b="b"/>
              <a:pathLst>
                <a:path w="2821" h="9181" extrusionOk="0">
                  <a:moveTo>
                    <a:pt x="1453" y="1"/>
                  </a:moveTo>
                  <a:lnTo>
                    <a:pt x="1383" y="97"/>
                  </a:lnTo>
                  <a:cubicBezTo>
                    <a:pt x="1397" y="97"/>
                    <a:pt x="2517" y="830"/>
                    <a:pt x="2627" y="2019"/>
                  </a:cubicBezTo>
                  <a:cubicBezTo>
                    <a:pt x="2710" y="2849"/>
                    <a:pt x="2295" y="3706"/>
                    <a:pt x="1383" y="4563"/>
                  </a:cubicBezTo>
                  <a:cubicBezTo>
                    <a:pt x="443" y="5461"/>
                    <a:pt x="1" y="6346"/>
                    <a:pt x="98" y="7203"/>
                  </a:cubicBezTo>
                  <a:cubicBezTo>
                    <a:pt x="222" y="8434"/>
                    <a:pt x="1342" y="9138"/>
                    <a:pt x="1383" y="9180"/>
                  </a:cubicBezTo>
                  <a:lnTo>
                    <a:pt x="1453" y="9083"/>
                  </a:lnTo>
                  <a:cubicBezTo>
                    <a:pt x="1438" y="9069"/>
                    <a:pt x="319" y="8364"/>
                    <a:pt x="209" y="7189"/>
                  </a:cubicBezTo>
                  <a:cubicBezTo>
                    <a:pt x="126" y="6373"/>
                    <a:pt x="540" y="5516"/>
                    <a:pt x="1453" y="4646"/>
                  </a:cubicBezTo>
                  <a:cubicBezTo>
                    <a:pt x="2393" y="3761"/>
                    <a:pt x="2821" y="2862"/>
                    <a:pt x="2738" y="2005"/>
                  </a:cubicBezTo>
                  <a:cubicBezTo>
                    <a:pt x="2627" y="761"/>
                    <a:pt x="1494" y="29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7514000" y="2645925"/>
              <a:ext cx="45300" cy="144150"/>
            </a:xfrm>
            <a:custGeom>
              <a:avLst/>
              <a:gdLst/>
              <a:ahLst/>
              <a:cxnLst/>
              <a:rect l="l" t="t" r="r" b="b"/>
              <a:pathLst>
                <a:path w="1812" h="5766" extrusionOk="0">
                  <a:moveTo>
                    <a:pt x="871" y="1"/>
                  </a:moveTo>
                  <a:cubicBezTo>
                    <a:pt x="843" y="28"/>
                    <a:pt x="125" y="485"/>
                    <a:pt x="56" y="1273"/>
                  </a:cubicBezTo>
                  <a:cubicBezTo>
                    <a:pt x="1" y="1812"/>
                    <a:pt x="277" y="2378"/>
                    <a:pt x="871" y="2946"/>
                  </a:cubicBezTo>
                  <a:cubicBezTo>
                    <a:pt x="1438" y="3471"/>
                    <a:pt x="1687" y="4010"/>
                    <a:pt x="1645" y="4522"/>
                  </a:cubicBezTo>
                  <a:cubicBezTo>
                    <a:pt x="1577" y="5241"/>
                    <a:pt x="885" y="5669"/>
                    <a:pt x="871" y="5683"/>
                  </a:cubicBezTo>
                  <a:lnTo>
                    <a:pt x="941" y="5766"/>
                  </a:lnTo>
                  <a:cubicBezTo>
                    <a:pt x="968" y="5751"/>
                    <a:pt x="1673" y="5309"/>
                    <a:pt x="1756" y="4522"/>
                  </a:cubicBezTo>
                  <a:cubicBezTo>
                    <a:pt x="1811" y="3982"/>
                    <a:pt x="1535" y="3416"/>
                    <a:pt x="941" y="2863"/>
                  </a:cubicBezTo>
                  <a:cubicBezTo>
                    <a:pt x="373" y="2323"/>
                    <a:pt x="111" y="1798"/>
                    <a:pt x="167" y="1287"/>
                  </a:cubicBezTo>
                  <a:cubicBezTo>
                    <a:pt x="235" y="554"/>
                    <a:pt x="926" y="98"/>
                    <a:pt x="941" y="98"/>
                  </a:cubicBezTo>
                  <a:lnTo>
                    <a:pt x="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7514000" y="2645925"/>
              <a:ext cx="45300" cy="144150"/>
            </a:xfrm>
            <a:custGeom>
              <a:avLst/>
              <a:gdLst/>
              <a:ahLst/>
              <a:cxnLst/>
              <a:rect l="l" t="t" r="r" b="b"/>
              <a:pathLst>
                <a:path w="1812" h="5766" extrusionOk="0">
                  <a:moveTo>
                    <a:pt x="941" y="1"/>
                  </a:moveTo>
                  <a:lnTo>
                    <a:pt x="871" y="98"/>
                  </a:lnTo>
                  <a:cubicBezTo>
                    <a:pt x="885" y="98"/>
                    <a:pt x="1577" y="554"/>
                    <a:pt x="1645" y="1287"/>
                  </a:cubicBezTo>
                  <a:cubicBezTo>
                    <a:pt x="1687" y="1798"/>
                    <a:pt x="1424" y="2323"/>
                    <a:pt x="871" y="2863"/>
                  </a:cubicBezTo>
                  <a:cubicBezTo>
                    <a:pt x="277" y="3416"/>
                    <a:pt x="1" y="3982"/>
                    <a:pt x="56" y="4522"/>
                  </a:cubicBezTo>
                  <a:cubicBezTo>
                    <a:pt x="139" y="5309"/>
                    <a:pt x="843" y="5751"/>
                    <a:pt x="871" y="5766"/>
                  </a:cubicBezTo>
                  <a:lnTo>
                    <a:pt x="941" y="5683"/>
                  </a:lnTo>
                  <a:cubicBezTo>
                    <a:pt x="926" y="5669"/>
                    <a:pt x="235" y="5241"/>
                    <a:pt x="167" y="4522"/>
                  </a:cubicBezTo>
                  <a:cubicBezTo>
                    <a:pt x="111" y="4010"/>
                    <a:pt x="373" y="3471"/>
                    <a:pt x="941" y="2946"/>
                  </a:cubicBezTo>
                  <a:cubicBezTo>
                    <a:pt x="1535" y="2378"/>
                    <a:pt x="1811" y="1812"/>
                    <a:pt x="1756" y="1273"/>
                  </a:cubicBezTo>
                  <a:cubicBezTo>
                    <a:pt x="1673" y="485"/>
                    <a:pt x="968" y="28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7488425" y="2559525"/>
              <a:ext cx="96450" cy="316950"/>
            </a:xfrm>
            <a:custGeom>
              <a:avLst/>
              <a:gdLst/>
              <a:ahLst/>
              <a:cxnLst/>
              <a:rect l="l" t="t" r="r" b="b"/>
              <a:pathLst>
                <a:path w="3858" h="12678" extrusionOk="0">
                  <a:moveTo>
                    <a:pt x="1894" y="1"/>
                  </a:moveTo>
                  <a:cubicBezTo>
                    <a:pt x="1881" y="15"/>
                    <a:pt x="277" y="1051"/>
                    <a:pt x="111" y="2766"/>
                  </a:cubicBezTo>
                  <a:cubicBezTo>
                    <a:pt x="1" y="3954"/>
                    <a:pt x="595" y="5185"/>
                    <a:pt x="1894" y="6415"/>
                  </a:cubicBezTo>
                  <a:cubicBezTo>
                    <a:pt x="3166" y="7618"/>
                    <a:pt x="3746" y="8807"/>
                    <a:pt x="3636" y="9954"/>
                  </a:cubicBezTo>
                  <a:cubicBezTo>
                    <a:pt x="3470" y="11585"/>
                    <a:pt x="1908" y="12581"/>
                    <a:pt x="1894" y="12581"/>
                  </a:cubicBezTo>
                  <a:lnTo>
                    <a:pt x="1964" y="12678"/>
                  </a:lnTo>
                  <a:cubicBezTo>
                    <a:pt x="1977" y="12663"/>
                    <a:pt x="3567" y="11655"/>
                    <a:pt x="3746" y="9968"/>
                  </a:cubicBezTo>
                  <a:cubicBezTo>
                    <a:pt x="3857" y="8779"/>
                    <a:pt x="3263" y="7563"/>
                    <a:pt x="1964" y="6332"/>
                  </a:cubicBezTo>
                  <a:cubicBezTo>
                    <a:pt x="692" y="5130"/>
                    <a:pt x="111" y="3927"/>
                    <a:pt x="222" y="2780"/>
                  </a:cubicBezTo>
                  <a:cubicBezTo>
                    <a:pt x="388" y="1121"/>
                    <a:pt x="1936" y="111"/>
                    <a:pt x="1964" y="98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7488425" y="2559525"/>
              <a:ext cx="96450" cy="316950"/>
            </a:xfrm>
            <a:custGeom>
              <a:avLst/>
              <a:gdLst/>
              <a:ahLst/>
              <a:cxnLst/>
              <a:rect l="l" t="t" r="r" b="b"/>
              <a:pathLst>
                <a:path w="3858" h="12678" extrusionOk="0">
                  <a:moveTo>
                    <a:pt x="1964" y="1"/>
                  </a:moveTo>
                  <a:lnTo>
                    <a:pt x="1894" y="98"/>
                  </a:lnTo>
                  <a:cubicBezTo>
                    <a:pt x="1908" y="111"/>
                    <a:pt x="3470" y="1121"/>
                    <a:pt x="3636" y="2780"/>
                  </a:cubicBezTo>
                  <a:cubicBezTo>
                    <a:pt x="3746" y="3927"/>
                    <a:pt x="3153" y="5130"/>
                    <a:pt x="1894" y="6332"/>
                  </a:cubicBezTo>
                  <a:cubicBezTo>
                    <a:pt x="595" y="7563"/>
                    <a:pt x="1" y="8779"/>
                    <a:pt x="111" y="9968"/>
                  </a:cubicBezTo>
                  <a:cubicBezTo>
                    <a:pt x="290" y="11655"/>
                    <a:pt x="1881" y="12663"/>
                    <a:pt x="1894" y="12678"/>
                  </a:cubicBezTo>
                  <a:lnTo>
                    <a:pt x="1964" y="12581"/>
                  </a:lnTo>
                  <a:cubicBezTo>
                    <a:pt x="1936" y="12581"/>
                    <a:pt x="388" y="11600"/>
                    <a:pt x="222" y="9954"/>
                  </a:cubicBezTo>
                  <a:cubicBezTo>
                    <a:pt x="111" y="8807"/>
                    <a:pt x="692" y="7618"/>
                    <a:pt x="1964" y="6415"/>
                  </a:cubicBezTo>
                  <a:cubicBezTo>
                    <a:pt x="3263" y="5185"/>
                    <a:pt x="3857" y="3954"/>
                    <a:pt x="3746" y="2766"/>
                  </a:cubicBezTo>
                  <a:cubicBezTo>
                    <a:pt x="3581" y="1051"/>
                    <a:pt x="1977" y="15"/>
                    <a:pt x="1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7521600" y="2704000"/>
              <a:ext cx="29750" cy="29750"/>
            </a:xfrm>
            <a:custGeom>
              <a:avLst/>
              <a:gdLst/>
              <a:ahLst/>
              <a:cxnLst/>
              <a:rect l="l" t="t" r="r" b="b"/>
              <a:pathLst>
                <a:path w="1190" h="1190" extrusionOk="0">
                  <a:moveTo>
                    <a:pt x="595" y="0"/>
                  </a:moveTo>
                  <a:cubicBezTo>
                    <a:pt x="277" y="0"/>
                    <a:pt x="1" y="263"/>
                    <a:pt x="1" y="595"/>
                  </a:cubicBezTo>
                  <a:cubicBezTo>
                    <a:pt x="1" y="913"/>
                    <a:pt x="277" y="1189"/>
                    <a:pt x="595" y="1189"/>
                  </a:cubicBezTo>
                  <a:cubicBezTo>
                    <a:pt x="926" y="1189"/>
                    <a:pt x="1190" y="913"/>
                    <a:pt x="1190" y="595"/>
                  </a:cubicBezTo>
                  <a:cubicBezTo>
                    <a:pt x="1190" y="263"/>
                    <a:pt x="926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7520225" y="2702600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11"/>
                  </a:moveTo>
                  <a:cubicBezTo>
                    <a:pt x="954" y="111"/>
                    <a:pt x="1189" y="347"/>
                    <a:pt x="1189" y="651"/>
                  </a:cubicBezTo>
                  <a:cubicBezTo>
                    <a:pt x="1189" y="941"/>
                    <a:pt x="954" y="1190"/>
                    <a:pt x="650" y="1190"/>
                  </a:cubicBezTo>
                  <a:cubicBezTo>
                    <a:pt x="360" y="1190"/>
                    <a:pt x="111" y="941"/>
                    <a:pt x="111" y="651"/>
                  </a:cubicBezTo>
                  <a:cubicBezTo>
                    <a:pt x="111" y="347"/>
                    <a:pt x="360" y="111"/>
                    <a:pt x="650" y="111"/>
                  </a:cubicBezTo>
                  <a:close/>
                  <a:moveTo>
                    <a:pt x="650" y="1"/>
                  </a:moveTo>
                  <a:cubicBezTo>
                    <a:pt x="290" y="1"/>
                    <a:pt x="1" y="292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09" y="1300"/>
                    <a:pt x="1300" y="1011"/>
                    <a:pt x="1300" y="651"/>
                  </a:cubicBezTo>
                  <a:cubicBezTo>
                    <a:pt x="1300" y="292"/>
                    <a:pt x="1009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7521600" y="2455150"/>
              <a:ext cx="29750" cy="29750"/>
            </a:xfrm>
            <a:custGeom>
              <a:avLst/>
              <a:gdLst/>
              <a:ahLst/>
              <a:cxnLst/>
              <a:rect l="l" t="t" r="r" b="b"/>
              <a:pathLst>
                <a:path w="1190" h="1190" extrusionOk="0">
                  <a:moveTo>
                    <a:pt x="595" y="1"/>
                  </a:moveTo>
                  <a:cubicBezTo>
                    <a:pt x="277" y="1"/>
                    <a:pt x="1" y="277"/>
                    <a:pt x="1" y="596"/>
                  </a:cubicBezTo>
                  <a:cubicBezTo>
                    <a:pt x="1" y="928"/>
                    <a:pt x="277" y="1190"/>
                    <a:pt x="595" y="1190"/>
                  </a:cubicBezTo>
                  <a:cubicBezTo>
                    <a:pt x="926" y="1190"/>
                    <a:pt x="1190" y="928"/>
                    <a:pt x="1190" y="596"/>
                  </a:cubicBezTo>
                  <a:cubicBezTo>
                    <a:pt x="1190" y="277"/>
                    <a:pt x="926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7520225" y="24537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11"/>
                  </a:moveTo>
                  <a:cubicBezTo>
                    <a:pt x="954" y="111"/>
                    <a:pt x="1189" y="360"/>
                    <a:pt x="1189" y="651"/>
                  </a:cubicBezTo>
                  <a:cubicBezTo>
                    <a:pt x="1189" y="955"/>
                    <a:pt x="954" y="1190"/>
                    <a:pt x="650" y="1190"/>
                  </a:cubicBezTo>
                  <a:cubicBezTo>
                    <a:pt x="360" y="1190"/>
                    <a:pt x="111" y="955"/>
                    <a:pt x="111" y="651"/>
                  </a:cubicBezTo>
                  <a:cubicBezTo>
                    <a:pt x="111" y="360"/>
                    <a:pt x="360" y="111"/>
                    <a:pt x="650" y="111"/>
                  </a:cubicBezTo>
                  <a:close/>
                  <a:moveTo>
                    <a:pt x="650" y="1"/>
                  </a:moveTo>
                  <a:cubicBezTo>
                    <a:pt x="290" y="1"/>
                    <a:pt x="1" y="292"/>
                    <a:pt x="1" y="651"/>
                  </a:cubicBezTo>
                  <a:cubicBezTo>
                    <a:pt x="1" y="1010"/>
                    <a:pt x="290" y="1300"/>
                    <a:pt x="650" y="1300"/>
                  </a:cubicBezTo>
                  <a:cubicBezTo>
                    <a:pt x="1009" y="1300"/>
                    <a:pt x="1300" y="1010"/>
                    <a:pt x="1300" y="651"/>
                  </a:cubicBezTo>
                  <a:cubicBezTo>
                    <a:pt x="1300" y="292"/>
                    <a:pt x="1009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7521600" y="3313975"/>
              <a:ext cx="29750" cy="30075"/>
            </a:xfrm>
            <a:custGeom>
              <a:avLst/>
              <a:gdLst/>
              <a:ahLst/>
              <a:cxnLst/>
              <a:rect l="l" t="t" r="r" b="b"/>
              <a:pathLst>
                <a:path w="1190" h="1203" extrusionOk="0">
                  <a:moveTo>
                    <a:pt x="595" y="1"/>
                  </a:moveTo>
                  <a:cubicBezTo>
                    <a:pt x="277" y="1"/>
                    <a:pt x="1" y="277"/>
                    <a:pt x="1" y="595"/>
                  </a:cubicBezTo>
                  <a:cubicBezTo>
                    <a:pt x="1" y="926"/>
                    <a:pt x="277" y="1203"/>
                    <a:pt x="595" y="1203"/>
                  </a:cubicBezTo>
                  <a:cubicBezTo>
                    <a:pt x="926" y="1203"/>
                    <a:pt x="1190" y="926"/>
                    <a:pt x="1190" y="595"/>
                  </a:cubicBezTo>
                  <a:cubicBezTo>
                    <a:pt x="1190" y="277"/>
                    <a:pt x="926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7520225" y="3312600"/>
              <a:ext cx="32500" cy="32850"/>
            </a:xfrm>
            <a:custGeom>
              <a:avLst/>
              <a:gdLst/>
              <a:ahLst/>
              <a:cxnLst/>
              <a:rect l="l" t="t" r="r" b="b"/>
              <a:pathLst>
                <a:path w="1300" h="1314" extrusionOk="0">
                  <a:moveTo>
                    <a:pt x="650" y="111"/>
                  </a:moveTo>
                  <a:cubicBezTo>
                    <a:pt x="954" y="111"/>
                    <a:pt x="1189" y="360"/>
                    <a:pt x="1189" y="650"/>
                  </a:cubicBezTo>
                  <a:cubicBezTo>
                    <a:pt x="1189" y="954"/>
                    <a:pt x="954" y="1189"/>
                    <a:pt x="650" y="1189"/>
                  </a:cubicBezTo>
                  <a:cubicBezTo>
                    <a:pt x="360" y="1189"/>
                    <a:pt x="111" y="954"/>
                    <a:pt x="111" y="650"/>
                  </a:cubicBezTo>
                  <a:cubicBezTo>
                    <a:pt x="111" y="360"/>
                    <a:pt x="360" y="111"/>
                    <a:pt x="650" y="111"/>
                  </a:cubicBezTo>
                  <a:close/>
                  <a:moveTo>
                    <a:pt x="650" y="1"/>
                  </a:moveTo>
                  <a:cubicBezTo>
                    <a:pt x="290" y="1"/>
                    <a:pt x="1" y="305"/>
                    <a:pt x="1" y="650"/>
                  </a:cubicBezTo>
                  <a:cubicBezTo>
                    <a:pt x="1" y="1009"/>
                    <a:pt x="290" y="1313"/>
                    <a:pt x="650" y="1313"/>
                  </a:cubicBezTo>
                  <a:cubicBezTo>
                    <a:pt x="1009" y="1313"/>
                    <a:pt x="1300" y="1009"/>
                    <a:pt x="1300" y="650"/>
                  </a:cubicBezTo>
                  <a:cubicBezTo>
                    <a:pt x="1300" y="305"/>
                    <a:pt x="1009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7521600" y="2894075"/>
              <a:ext cx="29750" cy="29750"/>
            </a:xfrm>
            <a:custGeom>
              <a:avLst/>
              <a:gdLst/>
              <a:ahLst/>
              <a:cxnLst/>
              <a:rect l="l" t="t" r="r" b="b"/>
              <a:pathLst>
                <a:path w="1190" h="1190" extrusionOk="0">
                  <a:moveTo>
                    <a:pt x="595" y="0"/>
                  </a:moveTo>
                  <a:cubicBezTo>
                    <a:pt x="277" y="0"/>
                    <a:pt x="1" y="263"/>
                    <a:pt x="1" y="595"/>
                  </a:cubicBezTo>
                  <a:cubicBezTo>
                    <a:pt x="1" y="913"/>
                    <a:pt x="277" y="1189"/>
                    <a:pt x="595" y="1189"/>
                  </a:cubicBezTo>
                  <a:cubicBezTo>
                    <a:pt x="926" y="1189"/>
                    <a:pt x="1190" y="913"/>
                    <a:pt x="1190" y="595"/>
                  </a:cubicBezTo>
                  <a:cubicBezTo>
                    <a:pt x="1190" y="263"/>
                    <a:pt x="926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7520225" y="28926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12"/>
                  </a:moveTo>
                  <a:cubicBezTo>
                    <a:pt x="954" y="112"/>
                    <a:pt x="1189" y="347"/>
                    <a:pt x="1189" y="651"/>
                  </a:cubicBezTo>
                  <a:cubicBezTo>
                    <a:pt x="1189" y="941"/>
                    <a:pt x="954" y="1190"/>
                    <a:pt x="650" y="1190"/>
                  </a:cubicBezTo>
                  <a:cubicBezTo>
                    <a:pt x="360" y="1190"/>
                    <a:pt x="111" y="941"/>
                    <a:pt x="111" y="651"/>
                  </a:cubicBezTo>
                  <a:cubicBezTo>
                    <a:pt x="111" y="347"/>
                    <a:pt x="360" y="112"/>
                    <a:pt x="650" y="112"/>
                  </a:cubicBezTo>
                  <a:close/>
                  <a:moveTo>
                    <a:pt x="650" y="1"/>
                  </a:moveTo>
                  <a:cubicBezTo>
                    <a:pt x="290" y="1"/>
                    <a:pt x="1" y="292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09" y="1300"/>
                    <a:pt x="1300" y="1011"/>
                    <a:pt x="1300" y="651"/>
                  </a:cubicBezTo>
                  <a:cubicBezTo>
                    <a:pt x="1300" y="292"/>
                    <a:pt x="1009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24"/>
          <p:cNvSpPr/>
          <p:nvPr/>
        </p:nvSpPr>
        <p:spPr>
          <a:xfrm>
            <a:off x="41960" y="-64450"/>
            <a:ext cx="2235450" cy="4168075"/>
          </a:xfrm>
          <a:custGeom>
            <a:avLst/>
            <a:gdLst/>
            <a:ahLst/>
            <a:cxnLst/>
            <a:rect l="l" t="t" r="r" b="b"/>
            <a:pathLst>
              <a:path w="89418" h="166723" extrusionOk="0">
                <a:moveTo>
                  <a:pt x="12359" y="166723"/>
                </a:moveTo>
                <a:cubicBezTo>
                  <a:pt x="10783" y="163047"/>
                  <a:pt x="1043" y="155837"/>
                  <a:pt x="2905" y="144665"/>
                </a:cubicBezTo>
                <a:cubicBezTo>
                  <a:pt x="4767" y="133493"/>
                  <a:pt x="23626" y="117403"/>
                  <a:pt x="23531" y="99690"/>
                </a:cubicBezTo>
                <a:cubicBezTo>
                  <a:pt x="23436" y="81977"/>
                  <a:pt x="-8648" y="55001"/>
                  <a:pt x="2333" y="38386"/>
                </a:cubicBezTo>
                <a:cubicBezTo>
                  <a:pt x="13314" y="21771"/>
                  <a:pt x="74904" y="6398"/>
                  <a:pt x="8941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90" name="Google Shape;1090;p24"/>
          <p:cNvGrpSpPr/>
          <p:nvPr/>
        </p:nvGrpSpPr>
        <p:grpSpPr>
          <a:xfrm rot="-1093302">
            <a:off x="154892" y="2633834"/>
            <a:ext cx="591703" cy="531481"/>
            <a:chOff x="9501525" y="2396425"/>
            <a:chExt cx="98500" cy="88475"/>
          </a:xfrm>
        </p:grpSpPr>
        <p:sp>
          <p:nvSpPr>
            <p:cNvPr id="1091" name="Google Shape;1091;p24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Google Shape;1109;p25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0" name="Google Shape;1110;p25"/>
          <p:cNvGrpSpPr/>
          <p:nvPr/>
        </p:nvGrpSpPr>
        <p:grpSpPr>
          <a:xfrm>
            <a:off x="184935" y="1539797"/>
            <a:ext cx="1056702" cy="2188508"/>
            <a:chOff x="8253813" y="3273563"/>
            <a:chExt cx="277175" cy="574050"/>
          </a:xfrm>
        </p:grpSpPr>
        <p:sp>
          <p:nvSpPr>
            <p:cNvPr id="1111" name="Google Shape;1111;p25"/>
            <p:cNvSpPr/>
            <p:nvPr/>
          </p:nvSpPr>
          <p:spPr>
            <a:xfrm>
              <a:off x="8355413" y="3435263"/>
              <a:ext cx="73975" cy="92325"/>
            </a:xfrm>
            <a:custGeom>
              <a:avLst/>
              <a:gdLst/>
              <a:ahLst/>
              <a:cxnLst/>
              <a:rect l="l" t="t" r="r" b="b"/>
              <a:pathLst>
                <a:path w="2959" h="3693" extrusionOk="0">
                  <a:moveTo>
                    <a:pt x="2268" y="85"/>
                  </a:moveTo>
                  <a:lnTo>
                    <a:pt x="2282" y="98"/>
                  </a:lnTo>
                  <a:cubicBezTo>
                    <a:pt x="2144" y="347"/>
                    <a:pt x="1978" y="831"/>
                    <a:pt x="2378" y="1315"/>
                  </a:cubicBezTo>
                  <a:cubicBezTo>
                    <a:pt x="2669" y="1674"/>
                    <a:pt x="2863" y="2338"/>
                    <a:pt x="2669" y="2863"/>
                  </a:cubicBezTo>
                  <a:cubicBezTo>
                    <a:pt x="2531" y="3237"/>
                    <a:pt x="2199" y="3486"/>
                    <a:pt x="1701" y="3582"/>
                  </a:cubicBezTo>
                  <a:cubicBezTo>
                    <a:pt x="1632" y="3596"/>
                    <a:pt x="1563" y="3596"/>
                    <a:pt x="1480" y="3609"/>
                  </a:cubicBezTo>
                  <a:cubicBezTo>
                    <a:pt x="1410" y="3596"/>
                    <a:pt x="1328" y="3596"/>
                    <a:pt x="1259" y="3582"/>
                  </a:cubicBezTo>
                  <a:cubicBezTo>
                    <a:pt x="775" y="3486"/>
                    <a:pt x="430" y="3237"/>
                    <a:pt x="291" y="2863"/>
                  </a:cubicBezTo>
                  <a:cubicBezTo>
                    <a:pt x="98" y="2338"/>
                    <a:pt x="291" y="1674"/>
                    <a:pt x="581" y="1315"/>
                  </a:cubicBezTo>
                  <a:cubicBezTo>
                    <a:pt x="982" y="831"/>
                    <a:pt x="817" y="347"/>
                    <a:pt x="692" y="98"/>
                  </a:cubicBezTo>
                  <a:lnTo>
                    <a:pt x="692" y="85"/>
                  </a:lnTo>
                  <a:cubicBezTo>
                    <a:pt x="1023" y="264"/>
                    <a:pt x="1287" y="444"/>
                    <a:pt x="1452" y="638"/>
                  </a:cubicBezTo>
                  <a:lnTo>
                    <a:pt x="1480" y="679"/>
                  </a:lnTo>
                  <a:lnTo>
                    <a:pt x="1508" y="638"/>
                  </a:lnTo>
                  <a:cubicBezTo>
                    <a:pt x="1687" y="444"/>
                    <a:pt x="1936" y="264"/>
                    <a:pt x="2268" y="85"/>
                  </a:cubicBezTo>
                  <a:close/>
                  <a:moveTo>
                    <a:pt x="687" y="0"/>
                  </a:moveTo>
                  <a:cubicBezTo>
                    <a:pt x="663" y="0"/>
                    <a:pt x="640" y="12"/>
                    <a:pt x="623" y="30"/>
                  </a:cubicBezTo>
                  <a:cubicBezTo>
                    <a:pt x="595" y="57"/>
                    <a:pt x="595" y="98"/>
                    <a:pt x="609" y="140"/>
                  </a:cubicBezTo>
                  <a:cubicBezTo>
                    <a:pt x="734" y="361"/>
                    <a:pt x="885" y="817"/>
                    <a:pt x="512" y="1259"/>
                  </a:cubicBezTo>
                  <a:cubicBezTo>
                    <a:pt x="208" y="1633"/>
                    <a:pt x="0" y="2338"/>
                    <a:pt x="208" y="2891"/>
                  </a:cubicBezTo>
                  <a:cubicBezTo>
                    <a:pt x="319" y="3181"/>
                    <a:pt x="581" y="3541"/>
                    <a:pt x="1245" y="3665"/>
                  </a:cubicBezTo>
                  <a:cubicBezTo>
                    <a:pt x="1314" y="3679"/>
                    <a:pt x="1397" y="3692"/>
                    <a:pt x="1480" y="3692"/>
                  </a:cubicBezTo>
                  <a:cubicBezTo>
                    <a:pt x="1563" y="3692"/>
                    <a:pt x="1646" y="3679"/>
                    <a:pt x="1715" y="3665"/>
                  </a:cubicBezTo>
                  <a:cubicBezTo>
                    <a:pt x="2378" y="3541"/>
                    <a:pt x="2641" y="3181"/>
                    <a:pt x="2752" y="2891"/>
                  </a:cubicBezTo>
                  <a:cubicBezTo>
                    <a:pt x="2959" y="2338"/>
                    <a:pt x="2752" y="1633"/>
                    <a:pt x="2448" y="1259"/>
                  </a:cubicBezTo>
                  <a:cubicBezTo>
                    <a:pt x="2088" y="817"/>
                    <a:pt x="2240" y="361"/>
                    <a:pt x="2350" y="140"/>
                  </a:cubicBezTo>
                  <a:cubicBezTo>
                    <a:pt x="2378" y="98"/>
                    <a:pt x="2365" y="57"/>
                    <a:pt x="2337" y="30"/>
                  </a:cubicBezTo>
                  <a:cubicBezTo>
                    <a:pt x="2320" y="12"/>
                    <a:pt x="2297" y="0"/>
                    <a:pt x="2273" y="0"/>
                  </a:cubicBezTo>
                  <a:cubicBezTo>
                    <a:pt x="2258" y="0"/>
                    <a:pt x="2242" y="5"/>
                    <a:pt x="2227" y="15"/>
                  </a:cubicBezTo>
                  <a:cubicBezTo>
                    <a:pt x="1908" y="181"/>
                    <a:pt x="1659" y="361"/>
                    <a:pt x="1480" y="540"/>
                  </a:cubicBezTo>
                  <a:cubicBezTo>
                    <a:pt x="1314" y="361"/>
                    <a:pt x="1051" y="181"/>
                    <a:pt x="734" y="15"/>
                  </a:cubicBezTo>
                  <a:cubicBezTo>
                    <a:pt x="718" y="5"/>
                    <a:pt x="702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8350938" y="3436463"/>
              <a:ext cx="82975" cy="90100"/>
            </a:xfrm>
            <a:custGeom>
              <a:avLst/>
              <a:gdLst/>
              <a:ahLst/>
              <a:cxnLst/>
              <a:rect l="l" t="t" r="r" b="b"/>
              <a:pathLst>
                <a:path w="3319" h="3604" extrusionOk="0">
                  <a:moveTo>
                    <a:pt x="870" y="0"/>
                  </a:moveTo>
                  <a:cubicBezTo>
                    <a:pt x="837" y="0"/>
                    <a:pt x="808" y="35"/>
                    <a:pt x="830" y="78"/>
                  </a:cubicBezTo>
                  <a:cubicBezTo>
                    <a:pt x="954" y="299"/>
                    <a:pt x="1106" y="769"/>
                    <a:pt x="732" y="1239"/>
                  </a:cubicBezTo>
                  <a:cubicBezTo>
                    <a:pt x="235" y="1847"/>
                    <a:pt x="0" y="3313"/>
                    <a:pt x="1424" y="3576"/>
                  </a:cubicBezTo>
                  <a:cubicBezTo>
                    <a:pt x="1507" y="3589"/>
                    <a:pt x="1576" y="3589"/>
                    <a:pt x="1659" y="3603"/>
                  </a:cubicBezTo>
                  <a:cubicBezTo>
                    <a:pt x="1742" y="3589"/>
                    <a:pt x="1825" y="3589"/>
                    <a:pt x="1894" y="3576"/>
                  </a:cubicBezTo>
                  <a:cubicBezTo>
                    <a:pt x="3318" y="3313"/>
                    <a:pt x="3082" y="1847"/>
                    <a:pt x="2599" y="1239"/>
                  </a:cubicBezTo>
                  <a:cubicBezTo>
                    <a:pt x="2212" y="769"/>
                    <a:pt x="2378" y="299"/>
                    <a:pt x="2502" y="78"/>
                  </a:cubicBezTo>
                  <a:cubicBezTo>
                    <a:pt x="2513" y="35"/>
                    <a:pt x="2490" y="0"/>
                    <a:pt x="2460" y="0"/>
                  </a:cubicBezTo>
                  <a:cubicBezTo>
                    <a:pt x="2451" y="0"/>
                    <a:pt x="2442" y="3"/>
                    <a:pt x="2433" y="9"/>
                  </a:cubicBezTo>
                  <a:cubicBezTo>
                    <a:pt x="2046" y="203"/>
                    <a:pt x="1811" y="396"/>
                    <a:pt x="1659" y="562"/>
                  </a:cubicBezTo>
                  <a:cubicBezTo>
                    <a:pt x="1507" y="396"/>
                    <a:pt x="1272" y="203"/>
                    <a:pt x="898" y="9"/>
                  </a:cubicBezTo>
                  <a:cubicBezTo>
                    <a:pt x="889" y="3"/>
                    <a:pt x="879" y="0"/>
                    <a:pt x="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8355413" y="3435263"/>
              <a:ext cx="73975" cy="92325"/>
            </a:xfrm>
            <a:custGeom>
              <a:avLst/>
              <a:gdLst/>
              <a:ahLst/>
              <a:cxnLst/>
              <a:rect l="l" t="t" r="r" b="b"/>
              <a:pathLst>
                <a:path w="2959" h="3693" extrusionOk="0">
                  <a:moveTo>
                    <a:pt x="2268" y="85"/>
                  </a:moveTo>
                  <a:lnTo>
                    <a:pt x="2282" y="98"/>
                  </a:lnTo>
                  <a:cubicBezTo>
                    <a:pt x="2144" y="347"/>
                    <a:pt x="1978" y="831"/>
                    <a:pt x="2378" y="1315"/>
                  </a:cubicBezTo>
                  <a:cubicBezTo>
                    <a:pt x="2669" y="1674"/>
                    <a:pt x="2863" y="2338"/>
                    <a:pt x="2669" y="2863"/>
                  </a:cubicBezTo>
                  <a:cubicBezTo>
                    <a:pt x="2531" y="3237"/>
                    <a:pt x="2199" y="3486"/>
                    <a:pt x="1701" y="3582"/>
                  </a:cubicBezTo>
                  <a:cubicBezTo>
                    <a:pt x="1632" y="3596"/>
                    <a:pt x="1563" y="3596"/>
                    <a:pt x="1480" y="3609"/>
                  </a:cubicBezTo>
                  <a:cubicBezTo>
                    <a:pt x="1410" y="3596"/>
                    <a:pt x="1328" y="3596"/>
                    <a:pt x="1259" y="3582"/>
                  </a:cubicBezTo>
                  <a:cubicBezTo>
                    <a:pt x="775" y="3486"/>
                    <a:pt x="430" y="3237"/>
                    <a:pt x="291" y="2863"/>
                  </a:cubicBezTo>
                  <a:cubicBezTo>
                    <a:pt x="98" y="2338"/>
                    <a:pt x="291" y="1674"/>
                    <a:pt x="581" y="1315"/>
                  </a:cubicBezTo>
                  <a:cubicBezTo>
                    <a:pt x="982" y="831"/>
                    <a:pt x="817" y="347"/>
                    <a:pt x="692" y="98"/>
                  </a:cubicBezTo>
                  <a:lnTo>
                    <a:pt x="692" y="85"/>
                  </a:lnTo>
                  <a:cubicBezTo>
                    <a:pt x="1023" y="264"/>
                    <a:pt x="1287" y="444"/>
                    <a:pt x="1452" y="638"/>
                  </a:cubicBezTo>
                  <a:lnTo>
                    <a:pt x="1480" y="679"/>
                  </a:lnTo>
                  <a:lnTo>
                    <a:pt x="1508" y="638"/>
                  </a:lnTo>
                  <a:cubicBezTo>
                    <a:pt x="1687" y="444"/>
                    <a:pt x="1936" y="264"/>
                    <a:pt x="2268" y="85"/>
                  </a:cubicBezTo>
                  <a:close/>
                  <a:moveTo>
                    <a:pt x="687" y="0"/>
                  </a:moveTo>
                  <a:cubicBezTo>
                    <a:pt x="663" y="0"/>
                    <a:pt x="640" y="12"/>
                    <a:pt x="623" y="30"/>
                  </a:cubicBezTo>
                  <a:cubicBezTo>
                    <a:pt x="595" y="57"/>
                    <a:pt x="595" y="98"/>
                    <a:pt x="609" y="140"/>
                  </a:cubicBezTo>
                  <a:cubicBezTo>
                    <a:pt x="734" y="361"/>
                    <a:pt x="885" y="817"/>
                    <a:pt x="512" y="1259"/>
                  </a:cubicBezTo>
                  <a:cubicBezTo>
                    <a:pt x="208" y="1633"/>
                    <a:pt x="0" y="2338"/>
                    <a:pt x="208" y="2891"/>
                  </a:cubicBezTo>
                  <a:cubicBezTo>
                    <a:pt x="319" y="3181"/>
                    <a:pt x="581" y="3541"/>
                    <a:pt x="1245" y="3665"/>
                  </a:cubicBezTo>
                  <a:cubicBezTo>
                    <a:pt x="1314" y="3679"/>
                    <a:pt x="1397" y="3692"/>
                    <a:pt x="1480" y="3692"/>
                  </a:cubicBezTo>
                  <a:cubicBezTo>
                    <a:pt x="1563" y="3692"/>
                    <a:pt x="1646" y="3679"/>
                    <a:pt x="1715" y="3665"/>
                  </a:cubicBezTo>
                  <a:cubicBezTo>
                    <a:pt x="2378" y="3541"/>
                    <a:pt x="2641" y="3181"/>
                    <a:pt x="2752" y="2891"/>
                  </a:cubicBezTo>
                  <a:cubicBezTo>
                    <a:pt x="2959" y="2338"/>
                    <a:pt x="2752" y="1633"/>
                    <a:pt x="2448" y="1259"/>
                  </a:cubicBezTo>
                  <a:cubicBezTo>
                    <a:pt x="2088" y="817"/>
                    <a:pt x="2240" y="361"/>
                    <a:pt x="2350" y="140"/>
                  </a:cubicBezTo>
                  <a:cubicBezTo>
                    <a:pt x="2378" y="98"/>
                    <a:pt x="2365" y="57"/>
                    <a:pt x="2337" y="30"/>
                  </a:cubicBezTo>
                  <a:cubicBezTo>
                    <a:pt x="2320" y="12"/>
                    <a:pt x="2297" y="0"/>
                    <a:pt x="2273" y="0"/>
                  </a:cubicBezTo>
                  <a:cubicBezTo>
                    <a:pt x="2258" y="0"/>
                    <a:pt x="2242" y="5"/>
                    <a:pt x="2227" y="15"/>
                  </a:cubicBezTo>
                  <a:cubicBezTo>
                    <a:pt x="1908" y="181"/>
                    <a:pt x="1659" y="361"/>
                    <a:pt x="1480" y="540"/>
                  </a:cubicBezTo>
                  <a:cubicBezTo>
                    <a:pt x="1314" y="361"/>
                    <a:pt x="1051" y="181"/>
                    <a:pt x="734" y="15"/>
                  </a:cubicBezTo>
                  <a:cubicBezTo>
                    <a:pt x="718" y="5"/>
                    <a:pt x="702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8271438" y="3292563"/>
              <a:ext cx="119950" cy="140325"/>
            </a:xfrm>
            <a:custGeom>
              <a:avLst/>
              <a:gdLst/>
              <a:ahLst/>
              <a:cxnLst/>
              <a:rect l="l" t="t" r="r" b="b"/>
              <a:pathLst>
                <a:path w="4798" h="5613" extrusionOk="0">
                  <a:moveTo>
                    <a:pt x="2102" y="0"/>
                  </a:moveTo>
                  <a:cubicBezTo>
                    <a:pt x="1668" y="818"/>
                    <a:pt x="1867" y="1259"/>
                    <a:pt x="1924" y="1361"/>
                  </a:cubicBezTo>
                  <a:lnTo>
                    <a:pt x="1924" y="1361"/>
                  </a:lnTo>
                  <a:lnTo>
                    <a:pt x="1231" y="885"/>
                  </a:lnTo>
                  <a:lnTo>
                    <a:pt x="1217" y="1756"/>
                  </a:lnTo>
                  <a:lnTo>
                    <a:pt x="554" y="1300"/>
                  </a:lnTo>
                  <a:lnTo>
                    <a:pt x="609" y="2254"/>
                  </a:lnTo>
                  <a:lnTo>
                    <a:pt x="1" y="1825"/>
                  </a:lnTo>
                  <a:lnTo>
                    <a:pt x="1" y="1825"/>
                  </a:lnTo>
                  <a:cubicBezTo>
                    <a:pt x="1" y="3028"/>
                    <a:pt x="554" y="3747"/>
                    <a:pt x="2558" y="4175"/>
                  </a:cubicBezTo>
                  <a:cubicBezTo>
                    <a:pt x="4548" y="4604"/>
                    <a:pt x="4797" y="5613"/>
                    <a:pt x="4797" y="5613"/>
                  </a:cubicBezTo>
                  <a:lnTo>
                    <a:pt x="4797" y="5060"/>
                  </a:lnTo>
                  <a:cubicBezTo>
                    <a:pt x="4797" y="2862"/>
                    <a:pt x="3442" y="1880"/>
                    <a:pt x="2766" y="1382"/>
                  </a:cubicBezTo>
                  <a:cubicBezTo>
                    <a:pt x="2102" y="885"/>
                    <a:pt x="2102" y="0"/>
                    <a:pt x="2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8270388" y="3288413"/>
              <a:ext cx="122375" cy="159000"/>
            </a:xfrm>
            <a:custGeom>
              <a:avLst/>
              <a:gdLst/>
              <a:ahLst/>
              <a:cxnLst/>
              <a:rect l="l" t="t" r="r" b="b"/>
              <a:pathLst>
                <a:path w="4895" h="6360" extrusionOk="0">
                  <a:moveTo>
                    <a:pt x="2116" y="332"/>
                  </a:moveTo>
                  <a:cubicBezTo>
                    <a:pt x="2144" y="608"/>
                    <a:pt x="2282" y="1203"/>
                    <a:pt x="2793" y="1576"/>
                  </a:cubicBezTo>
                  <a:lnTo>
                    <a:pt x="2808" y="1590"/>
                  </a:lnTo>
                  <a:cubicBezTo>
                    <a:pt x="3512" y="2116"/>
                    <a:pt x="4798" y="3069"/>
                    <a:pt x="4798" y="5226"/>
                  </a:cubicBezTo>
                  <a:lnTo>
                    <a:pt x="4798" y="5572"/>
                  </a:lnTo>
                  <a:cubicBezTo>
                    <a:pt x="4618" y="5240"/>
                    <a:pt x="4093" y="4617"/>
                    <a:pt x="2614" y="4300"/>
                  </a:cubicBezTo>
                  <a:cubicBezTo>
                    <a:pt x="554" y="3858"/>
                    <a:pt x="111" y="3124"/>
                    <a:pt x="84" y="2074"/>
                  </a:cubicBezTo>
                  <a:lnTo>
                    <a:pt x="84" y="2074"/>
                  </a:lnTo>
                  <a:lnTo>
                    <a:pt x="706" y="2503"/>
                  </a:lnTo>
                  <a:lnTo>
                    <a:pt x="651" y="1563"/>
                  </a:lnTo>
                  <a:lnTo>
                    <a:pt x="1300" y="1991"/>
                  </a:lnTo>
                  <a:lnTo>
                    <a:pt x="1315" y="1134"/>
                  </a:lnTo>
                  <a:lnTo>
                    <a:pt x="1950" y="1576"/>
                  </a:lnTo>
                  <a:lnTo>
                    <a:pt x="1978" y="1604"/>
                  </a:lnTo>
                  <a:lnTo>
                    <a:pt x="2033" y="1548"/>
                  </a:lnTo>
                  <a:lnTo>
                    <a:pt x="2006" y="1521"/>
                  </a:lnTo>
                  <a:cubicBezTo>
                    <a:pt x="1991" y="1508"/>
                    <a:pt x="1743" y="1120"/>
                    <a:pt x="2116" y="332"/>
                  </a:cubicBezTo>
                  <a:close/>
                  <a:moveTo>
                    <a:pt x="2185" y="0"/>
                  </a:moveTo>
                  <a:lnTo>
                    <a:pt x="2102" y="153"/>
                  </a:lnTo>
                  <a:cubicBezTo>
                    <a:pt x="1770" y="789"/>
                    <a:pt x="1812" y="1217"/>
                    <a:pt x="1868" y="1425"/>
                  </a:cubicBezTo>
                  <a:lnTo>
                    <a:pt x="1232" y="968"/>
                  </a:lnTo>
                  <a:lnTo>
                    <a:pt x="1217" y="1839"/>
                  </a:lnTo>
                  <a:lnTo>
                    <a:pt x="554" y="1383"/>
                  </a:lnTo>
                  <a:lnTo>
                    <a:pt x="554" y="1383"/>
                  </a:lnTo>
                  <a:lnTo>
                    <a:pt x="609" y="2337"/>
                  </a:lnTo>
                  <a:lnTo>
                    <a:pt x="1" y="1908"/>
                  </a:lnTo>
                  <a:lnTo>
                    <a:pt x="1" y="1991"/>
                  </a:lnTo>
                  <a:cubicBezTo>
                    <a:pt x="1" y="3332"/>
                    <a:pt x="706" y="3981"/>
                    <a:pt x="2586" y="4383"/>
                  </a:cubicBezTo>
                  <a:cubicBezTo>
                    <a:pt x="3609" y="4604"/>
                    <a:pt x="4148" y="4977"/>
                    <a:pt x="4439" y="5240"/>
                  </a:cubicBezTo>
                  <a:cubicBezTo>
                    <a:pt x="4715" y="5516"/>
                    <a:pt x="4798" y="5751"/>
                    <a:pt x="4798" y="5779"/>
                  </a:cubicBezTo>
                  <a:lnTo>
                    <a:pt x="4798" y="6359"/>
                  </a:lnTo>
                  <a:lnTo>
                    <a:pt x="4894" y="6359"/>
                  </a:lnTo>
                  <a:lnTo>
                    <a:pt x="4894" y="5226"/>
                  </a:lnTo>
                  <a:cubicBezTo>
                    <a:pt x="4894" y="3028"/>
                    <a:pt x="3512" y="2018"/>
                    <a:pt x="2863" y="1521"/>
                  </a:cubicBezTo>
                  <a:lnTo>
                    <a:pt x="2835" y="1508"/>
                  </a:lnTo>
                  <a:cubicBezTo>
                    <a:pt x="2199" y="1038"/>
                    <a:pt x="2185" y="180"/>
                    <a:pt x="2185" y="166"/>
                  </a:cubicBezTo>
                  <a:lnTo>
                    <a:pt x="2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8324663" y="3352363"/>
              <a:ext cx="67400" cy="75700"/>
            </a:xfrm>
            <a:custGeom>
              <a:avLst/>
              <a:gdLst/>
              <a:ahLst/>
              <a:cxnLst/>
              <a:rect l="l" t="t" r="r" b="b"/>
              <a:pathLst>
                <a:path w="2696" h="3028" extrusionOk="0">
                  <a:moveTo>
                    <a:pt x="56" y="0"/>
                  </a:moveTo>
                  <a:lnTo>
                    <a:pt x="1" y="69"/>
                  </a:lnTo>
                  <a:cubicBezTo>
                    <a:pt x="28" y="83"/>
                    <a:pt x="2600" y="2157"/>
                    <a:pt x="2544" y="3014"/>
                  </a:cubicBezTo>
                  <a:lnTo>
                    <a:pt x="2627" y="3027"/>
                  </a:lnTo>
                  <a:cubicBezTo>
                    <a:pt x="2696" y="2115"/>
                    <a:pt x="167" y="83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8343338" y="3352363"/>
              <a:ext cx="47025" cy="75700"/>
            </a:xfrm>
            <a:custGeom>
              <a:avLst/>
              <a:gdLst/>
              <a:ahLst/>
              <a:cxnLst/>
              <a:rect l="l" t="t" r="r" b="b"/>
              <a:pathLst>
                <a:path w="1881" h="3028" extrusionOk="0">
                  <a:moveTo>
                    <a:pt x="55" y="0"/>
                  </a:moveTo>
                  <a:lnTo>
                    <a:pt x="0" y="55"/>
                  </a:lnTo>
                  <a:cubicBezTo>
                    <a:pt x="13" y="83"/>
                    <a:pt x="1797" y="1562"/>
                    <a:pt x="1797" y="3027"/>
                  </a:cubicBezTo>
                  <a:lnTo>
                    <a:pt x="1880" y="3027"/>
                  </a:lnTo>
                  <a:cubicBezTo>
                    <a:pt x="1880" y="2240"/>
                    <a:pt x="1383" y="1451"/>
                    <a:pt x="968" y="940"/>
                  </a:cubicBezTo>
                  <a:cubicBezTo>
                    <a:pt x="511" y="373"/>
                    <a:pt x="55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8365788" y="3360988"/>
              <a:ext cx="26975" cy="62925"/>
            </a:xfrm>
            <a:custGeom>
              <a:avLst/>
              <a:gdLst/>
              <a:ahLst/>
              <a:cxnLst/>
              <a:rect l="l" t="t" r="r" b="b"/>
              <a:pathLst>
                <a:path w="1079" h="2517" extrusionOk="0">
                  <a:moveTo>
                    <a:pt x="70" y="0"/>
                  </a:moveTo>
                  <a:lnTo>
                    <a:pt x="0" y="70"/>
                  </a:lnTo>
                  <a:cubicBezTo>
                    <a:pt x="15" y="70"/>
                    <a:pt x="719" y="857"/>
                    <a:pt x="982" y="2516"/>
                  </a:cubicBezTo>
                  <a:lnTo>
                    <a:pt x="1078" y="2503"/>
                  </a:lnTo>
                  <a:cubicBezTo>
                    <a:pt x="802" y="816"/>
                    <a:pt x="70" y="15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8328813" y="3369263"/>
              <a:ext cx="63950" cy="71600"/>
            </a:xfrm>
            <a:custGeom>
              <a:avLst/>
              <a:gdLst/>
              <a:ahLst/>
              <a:cxnLst/>
              <a:rect l="l" t="t" r="r" b="b"/>
              <a:pathLst>
                <a:path w="2558" h="2864" extrusionOk="0">
                  <a:moveTo>
                    <a:pt x="41" y="1"/>
                  </a:moveTo>
                  <a:lnTo>
                    <a:pt x="1" y="71"/>
                  </a:lnTo>
                  <a:cubicBezTo>
                    <a:pt x="28" y="84"/>
                    <a:pt x="2461" y="1730"/>
                    <a:pt x="2461" y="2863"/>
                  </a:cubicBezTo>
                  <a:lnTo>
                    <a:pt x="2557" y="2863"/>
                  </a:lnTo>
                  <a:cubicBezTo>
                    <a:pt x="2557" y="1687"/>
                    <a:pt x="152" y="7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8253813" y="3396588"/>
              <a:ext cx="136425" cy="88500"/>
            </a:xfrm>
            <a:custGeom>
              <a:avLst/>
              <a:gdLst/>
              <a:ahLst/>
              <a:cxnLst/>
              <a:rect l="l" t="t" r="r" b="b"/>
              <a:pathLst>
                <a:path w="5457" h="3540" extrusionOk="0">
                  <a:moveTo>
                    <a:pt x="553" y="1"/>
                  </a:moveTo>
                  <a:cubicBezTo>
                    <a:pt x="0" y="1009"/>
                    <a:pt x="1203" y="1328"/>
                    <a:pt x="1203" y="1328"/>
                  </a:cubicBezTo>
                  <a:lnTo>
                    <a:pt x="802" y="1770"/>
                  </a:lnTo>
                  <a:lnTo>
                    <a:pt x="1729" y="1949"/>
                  </a:lnTo>
                  <a:lnTo>
                    <a:pt x="1631" y="2517"/>
                  </a:lnTo>
                  <a:lnTo>
                    <a:pt x="1631" y="2517"/>
                  </a:lnTo>
                  <a:lnTo>
                    <a:pt x="2461" y="2475"/>
                  </a:lnTo>
                  <a:lnTo>
                    <a:pt x="2337" y="3055"/>
                  </a:lnTo>
                  <a:lnTo>
                    <a:pt x="3235" y="2710"/>
                  </a:lnTo>
                  <a:lnTo>
                    <a:pt x="3318" y="3540"/>
                  </a:lnTo>
                  <a:cubicBezTo>
                    <a:pt x="3968" y="3276"/>
                    <a:pt x="3747" y="2461"/>
                    <a:pt x="4272" y="1700"/>
                  </a:cubicBezTo>
                  <a:cubicBezTo>
                    <a:pt x="4490" y="1370"/>
                    <a:pt x="4746" y="1274"/>
                    <a:pt x="4968" y="1274"/>
                  </a:cubicBezTo>
                  <a:cubicBezTo>
                    <a:pt x="5126" y="1274"/>
                    <a:pt x="5266" y="1323"/>
                    <a:pt x="5364" y="1369"/>
                  </a:cubicBezTo>
                  <a:cubicBezTo>
                    <a:pt x="5374" y="1374"/>
                    <a:pt x="5384" y="1376"/>
                    <a:pt x="5393" y="1376"/>
                  </a:cubicBezTo>
                  <a:cubicBezTo>
                    <a:pt x="5432" y="1376"/>
                    <a:pt x="5456" y="1333"/>
                    <a:pt x="5434" y="1300"/>
                  </a:cubicBezTo>
                  <a:cubicBezTo>
                    <a:pt x="5165" y="764"/>
                    <a:pt x="4757" y="596"/>
                    <a:pt x="4278" y="596"/>
                  </a:cubicBezTo>
                  <a:cubicBezTo>
                    <a:pt x="3621" y="596"/>
                    <a:pt x="2831" y="912"/>
                    <a:pt x="2088" y="1024"/>
                  </a:cubicBezTo>
                  <a:cubicBezTo>
                    <a:pt x="1989" y="1038"/>
                    <a:pt x="1897" y="1044"/>
                    <a:pt x="1810" y="1044"/>
                  </a:cubicBezTo>
                  <a:cubicBezTo>
                    <a:pt x="719" y="1044"/>
                    <a:pt x="553" y="1"/>
                    <a:pt x="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8262088" y="3393463"/>
              <a:ext cx="129300" cy="93000"/>
            </a:xfrm>
            <a:custGeom>
              <a:avLst/>
              <a:gdLst/>
              <a:ahLst/>
              <a:cxnLst/>
              <a:rect l="l" t="t" r="r" b="b"/>
              <a:pathLst>
                <a:path w="5172" h="3720" extrusionOk="0">
                  <a:moveTo>
                    <a:pt x="209" y="249"/>
                  </a:moveTo>
                  <a:cubicBezTo>
                    <a:pt x="296" y="526"/>
                    <a:pt x="590" y="1212"/>
                    <a:pt x="1470" y="1212"/>
                  </a:cubicBezTo>
                  <a:cubicBezTo>
                    <a:pt x="1560" y="1212"/>
                    <a:pt x="1655" y="1205"/>
                    <a:pt x="1757" y="1189"/>
                  </a:cubicBezTo>
                  <a:cubicBezTo>
                    <a:pt x="2061" y="1149"/>
                    <a:pt x="2379" y="1066"/>
                    <a:pt x="2683" y="983"/>
                  </a:cubicBezTo>
                  <a:cubicBezTo>
                    <a:pt x="3122" y="871"/>
                    <a:pt x="3550" y="766"/>
                    <a:pt x="3931" y="766"/>
                  </a:cubicBezTo>
                  <a:cubicBezTo>
                    <a:pt x="4402" y="766"/>
                    <a:pt x="4801" y="927"/>
                    <a:pt x="5061" y="1438"/>
                  </a:cubicBezTo>
                  <a:cubicBezTo>
                    <a:pt x="5075" y="1453"/>
                    <a:pt x="5061" y="1453"/>
                    <a:pt x="5061" y="1453"/>
                  </a:cubicBezTo>
                  <a:cubicBezTo>
                    <a:pt x="5061" y="1457"/>
                    <a:pt x="5061" y="1459"/>
                    <a:pt x="5060" y="1459"/>
                  </a:cubicBezTo>
                  <a:cubicBezTo>
                    <a:pt x="5059" y="1459"/>
                    <a:pt x="5056" y="1453"/>
                    <a:pt x="5047" y="1453"/>
                  </a:cubicBezTo>
                  <a:cubicBezTo>
                    <a:pt x="4959" y="1412"/>
                    <a:pt x="4812" y="1361"/>
                    <a:pt x="4641" y="1361"/>
                  </a:cubicBezTo>
                  <a:cubicBezTo>
                    <a:pt x="4408" y="1361"/>
                    <a:pt x="4131" y="1455"/>
                    <a:pt x="3899" y="1798"/>
                  </a:cubicBezTo>
                  <a:cubicBezTo>
                    <a:pt x="3678" y="2130"/>
                    <a:pt x="3582" y="2461"/>
                    <a:pt x="3512" y="2765"/>
                  </a:cubicBezTo>
                  <a:cubicBezTo>
                    <a:pt x="3416" y="3139"/>
                    <a:pt x="3333" y="3443"/>
                    <a:pt x="3015" y="3595"/>
                  </a:cubicBezTo>
                  <a:lnTo>
                    <a:pt x="2946" y="2780"/>
                  </a:lnTo>
                  <a:lnTo>
                    <a:pt x="2061" y="3112"/>
                  </a:lnTo>
                  <a:lnTo>
                    <a:pt x="2061" y="3112"/>
                  </a:lnTo>
                  <a:lnTo>
                    <a:pt x="2185" y="2559"/>
                  </a:lnTo>
                  <a:lnTo>
                    <a:pt x="1356" y="2600"/>
                  </a:lnTo>
                  <a:lnTo>
                    <a:pt x="1439" y="2033"/>
                  </a:lnTo>
                  <a:lnTo>
                    <a:pt x="554" y="1867"/>
                  </a:lnTo>
                  <a:lnTo>
                    <a:pt x="955" y="1425"/>
                  </a:lnTo>
                  <a:lnTo>
                    <a:pt x="886" y="1397"/>
                  </a:lnTo>
                  <a:cubicBezTo>
                    <a:pt x="872" y="1397"/>
                    <a:pt x="347" y="1259"/>
                    <a:pt x="167" y="872"/>
                  </a:cubicBezTo>
                  <a:cubicBezTo>
                    <a:pt x="98" y="692"/>
                    <a:pt x="112" y="485"/>
                    <a:pt x="209" y="249"/>
                  </a:cubicBezTo>
                  <a:close/>
                  <a:moveTo>
                    <a:pt x="250" y="1"/>
                  </a:moveTo>
                  <a:lnTo>
                    <a:pt x="195" y="111"/>
                  </a:lnTo>
                  <a:cubicBezTo>
                    <a:pt x="29" y="402"/>
                    <a:pt x="1" y="664"/>
                    <a:pt x="98" y="900"/>
                  </a:cubicBezTo>
                  <a:cubicBezTo>
                    <a:pt x="237" y="1245"/>
                    <a:pt x="637" y="1411"/>
                    <a:pt x="789" y="1466"/>
                  </a:cubicBezTo>
                  <a:lnTo>
                    <a:pt x="388" y="1923"/>
                  </a:lnTo>
                  <a:lnTo>
                    <a:pt x="1342" y="2116"/>
                  </a:lnTo>
                  <a:lnTo>
                    <a:pt x="1260" y="2682"/>
                  </a:lnTo>
                  <a:lnTo>
                    <a:pt x="2075" y="2642"/>
                  </a:lnTo>
                  <a:lnTo>
                    <a:pt x="2075" y="2642"/>
                  </a:lnTo>
                  <a:lnTo>
                    <a:pt x="1951" y="3250"/>
                  </a:lnTo>
                  <a:lnTo>
                    <a:pt x="2863" y="2904"/>
                  </a:lnTo>
                  <a:lnTo>
                    <a:pt x="2946" y="3720"/>
                  </a:lnTo>
                  <a:lnTo>
                    <a:pt x="3001" y="3705"/>
                  </a:lnTo>
                  <a:cubicBezTo>
                    <a:pt x="3402" y="3540"/>
                    <a:pt x="3485" y="3195"/>
                    <a:pt x="3595" y="2793"/>
                  </a:cubicBezTo>
                  <a:cubicBezTo>
                    <a:pt x="3665" y="2489"/>
                    <a:pt x="3748" y="2157"/>
                    <a:pt x="3969" y="1840"/>
                  </a:cubicBezTo>
                  <a:cubicBezTo>
                    <a:pt x="4181" y="1537"/>
                    <a:pt x="4427" y="1447"/>
                    <a:pt x="4642" y="1447"/>
                  </a:cubicBezTo>
                  <a:cubicBezTo>
                    <a:pt x="4790" y="1447"/>
                    <a:pt x="4923" y="1490"/>
                    <a:pt x="5020" y="1536"/>
                  </a:cubicBezTo>
                  <a:cubicBezTo>
                    <a:pt x="5036" y="1541"/>
                    <a:pt x="5053" y="1544"/>
                    <a:pt x="5069" y="1544"/>
                  </a:cubicBezTo>
                  <a:cubicBezTo>
                    <a:pt x="5093" y="1544"/>
                    <a:pt x="5114" y="1538"/>
                    <a:pt x="5130" y="1521"/>
                  </a:cubicBezTo>
                  <a:cubicBezTo>
                    <a:pt x="5158" y="1480"/>
                    <a:pt x="5171" y="1438"/>
                    <a:pt x="5143" y="1397"/>
                  </a:cubicBezTo>
                  <a:cubicBezTo>
                    <a:pt x="4868" y="847"/>
                    <a:pt x="4450" y="677"/>
                    <a:pt x="3960" y="677"/>
                  </a:cubicBezTo>
                  <a:cubicBezTo>
                    <a:pt x="3563" y="677"/>
                    <a:pt x="3121" y="788"/>
                    <a:pt x="2670" y="900"/>
                  </a:cubicBezTo>
                  <a:cubicBezTo>
                    <a:pt x="2365" y="983"/>
                    <a:pt x="2047" y="1066"/>
                    <a:pt x="1743" y="1107"/>
                  </a:cubicBezTo>
                  <a:cubicBezTo>
                    <a:pt x="1648" y="1120"/>
                    <a:pt x="1560" y="1126"/>
                    <a:pt x="1477" y="1126"/>
                  </a:cubicBezTo>
                  <a:cubicBezTo>
                    <a:pt x="443" y="1126"/>
                    <a:pt x="277" y="163"/>
                    <a:pt x="277" y="126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8309788" y="3415938"/>
              <a:ext cx="82975" cy="21450"/>
            </a:xfrm>
            <a:custGeom>
              <a:avLst/>
              <a:gdLst/>
              <a:ahLst/>
              <a:cxnLst/>
              <a:rect l="l" t="t" r="r" b="b"/>
              <a:pathLst>
                <a:path w="3319" h="858" extrusionOk="0">
                  <a:moveTo>
                    <a:pt x="2092" y="0"/>
                  </a:moveTo>
                  <a:cubicBezTo>
                    <a:pt x="1824" y="0"/>
                    <a:pt x="1557" y="59"/>
                    <a:pt x="1342" y="180"/>
                  </a:cubicBezTo>
                  <a:cubicBezTo>
                    <a:pt x="679" y="567"/>
                    <a:pt x="1" y="567"/>
                    <a:pt x="1" y="567"/>
                  </a:cubicBezTo>
                  <a:lnTo>
                    <a:pt x="1" y="650"/>
                  </a:lnTo>
                  <a:cubicBezTo>
                    <a:pt x="28" y="650"/>
                    <a:pt x="706" y="650"/>
                    <a:pt x="1397" y="263"/>
                  </a:cubicBezTo>
                  <a:cubicBezTo>
                    <a:pt x="1595" y="147"/>
                    <a:pt x="1846" y="89"/>
                    <a:pt x="2101" y="89"/>
                  </a:cubicBezTo>
                  <a:cubicBezTo>
                    <a:pt x="2364" y="89"/>
                    <a:pt x="2631" y="151"/>
                    <a:pt x="2848" y="277"/>
                  </a:cubicBezTo>
                  <a:cubicBezTo>
                    <a:pt x="3014" y="373"/>
                    <a:pt x="3222" y="554"/>
                    <a:pt x="3222" y="858"/>
                  </a:cubicBezTo>
                  <a:lnTo>
                    <a:pt x="3318" y="858"/>
                  </a:lnTo>
                  <a:cubicBezTo>
                    <a:pt x="3318" y="595"/>
                    <a:pt x="3167" y="360"/>
                    <a:pt x="2890" y="194"/>
                  </a:cubicBezTo>
                  <a:cubicBezTo>
                    <a:pt x="2663" y="66"/>
                    <a:pt x="2377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8321213" y="3419013"/>
              <a:ext cx="71550" cy="28400"/>
            </a:xfrm>
            <a:custGeom>
              <a:avLst/>
              <a:gdLst/>
              <a:ahLst/>
              <a:cxnLst/>
              <a:rect l="l" t="t" r="r" b="b"/>
              <a:pathLst>
                <a:path w="2862" h="1136" extrusionOk="0">
                  <a:moveTo>
                    <a:pt x="1935" y="1"/>
                  </a:moveTo>
                  <a:cubicBezTo>
                    <a:pt x="1704" y="1"/>
                    <a:pt x="1464" y="81"/>
                    <a:pt x="1272" y="237"/>
                  </a:cubicBezTo>
                  <a:cubicBezTo>
                    <a:pt x="705" y="680"/>
                    <a:pt x="14" y="914"/>
                    <a:pt x="0" y="928"/>
                  </a:cubicBezTo>
                  <a:lnTo>
                    <a:pt x="28" y="1011"/>
                  </a:lnTo>
                  <a:cubicBezTo>
                    <a:pt x="41" y="997"/>
                    <a:pt x="747" y="762"/>
                    <a:pt x="1328" y="306"/>
                  </a:cubicBezTo>
                  <a:cubicBezTo>
                    <a:pt x="1503" y="166"/>
                    <a:pt x="1722" y="92"/>
                    <a:pt x="1933" y="92"/>
                  </a:cubicBezTo>
                  <a:cubicBezTo>
                    <a:pt x="2055" y="92"/>
                    <a:pt x="2175" y="117"/>
                    <a:pt x="2281" y="167"/>
                  </a:cubicBezTo>
                  <a:cubicBezTo>
                    <a:pt x="2599" y="320"/>
                    <a:pt x="2765" y="665"/>
                    <a:pt x="2765" y="1135"/>
                  </a:cubicBezTo>
                  <a:lnTo>
                    <a:pt x="2861" y="1135"/>
                  </a:lnTo>
                  <a:cubicBezTo>
                    <a:pt x="2861" y="624"/>
                    <a:pt x="2668" y="250"/>
                    <a:pt x="2323" y="85"/>
                  </a:cubicBezTo>
                  <a:cubicBezTo>
                    <a:pt x="2205" y="28"/>
                    <a:pt x="2072" y="1"/>
                    <a:pt x="1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8340213" y="3424063"/>
              <a:ext cx="52225" cy="36825"/>
            </a:xfrm>
            <a:custGeom>
              <a:avLst/>
              <a:gdLst/>
              <a:ahLst/>
              <a:cxnLst/>
              <a:rect l="l" t="t" r="r" b="b"/>
              <a:pathLst>
                <a:path w="2089" h="1473" extrusionOk="0">
                  <a:moveTo>
                    <a:pt x="1347" y="1"/>
                  </a:moveTo>
                  <a:cubicBezTo>
                    <a:pt x="929" y="1"/>
                    <a:pt x="631" y="284"/>
                    <a:pt x="623" y="284"/>
                  </a:cubicBezTo>
                  <a:cubicBezTo>
                    <a:pt x="42" y="740"/>
                    <a:pt x="0" y="1431"/>
                    <a:pt x="0" y="1458"/>
                  </a:cubicBezTo>
                  <a:lnTo>
                    <a:pt x="83" y="1473"/>
                  </a:lnTo>
                  <a:cubicBezTo>
                    <a:pt x="83" y="1458"/>
                    <a:pt x="138" y="795"/>
                    <a:pt x="691" y="353"/>
                  </a:cubicBezTo>
                  <a:cubicBezTo>
                    <a:pt x="701" y="335"/>
                    <a:pt x="966" y="84"/>
                    <a:pt x="1340" y="84"/>
                  </a:cubicBezTo>
                  <a:cubicBezTo>
                    <a:pt x="1542" y="84"/>
                    <a:pt x="1776" y="157"/>
                    <a:pt x="2018" y="380"/>
                  </a:cubicBezTo>
                  <a:lnTo>
                    <a:pt x="2088" y="325"/>
                  </a:lnTo>
                  <a:cubicBezTo>
                    <a:pt x="1824" y="81"/>
                    <a:pt x="1569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8393438" y="3292563"/>
              <a:ext cx="119950" cy="140325"/>
            </a:xfrm>
            <a:custGeom>
              <a:avLst/>
              <a:gdLst/>
              <a:ahLst/>
              <a:cxnLst/>
              <a:rect l="l" t="t" r="r" b="b"/>
              <a:pathLst>
                <a:path w="4798" h="5613" extrusionOk="0">
                  <a:moveTo>
                    <a:pt x="2696" y="0"/>
                  </a:moveTo>
                  <a:cubicBezTo>
                    <a:pt x="2696" y="0"/>
                    <a:pt x="2696" y="885"/>
                    <a:pt x="2033" y="1382"/>
                  </a:cubicBezTo>
                  <a:cubicBezTo>
                    <a:pt x="1369" y="1880"/>
                    <a:pt x="0" y="2862"/>
                    <a:pt x="0" y="5060"/>
                  </a:cubicBezTo>
                  <a:lnTo>
                    <a:pt x="0" y="5613"/>
                  </a:lnTo>
                  <a:cubicBezTo>
                    <a:pt x="0" y="5613"/>
                    <a:pt x="249" y="4604"/>
                    <a:pt x="2240" y="4175"/>
                  </a:cubicBezTo>
                  <a:cubicBezTo>
                    <a:pt x="4245" y="3747"/>
                    <a:pt x="4798" y="3028"/>
                    <a:pt x="4798" y="1825"/>
                  </a:cubicBezTo>
                  <a:lnTo>
                    <a:pt x="4798" y="1825"/>
                  </a:lnTo>
                  <a:lnTo>
                    <a:pt x="4189" y="2254"/>
                  </a:lnTo>
                  <a:lnTo>
                    <a:pt x="4245" y="1300"/>
                  </a:lnTo>
                  <a:lnTo>
                    <a:pt x="3581" y="1756"/>
                  </a:lnTo>
                  <a:lnTo>
                    <a:pt x="3567" y="885"/>
                  </a:lnTo>
                  <a:lnTo>
                    <a:pt x="2882" y="1364"/>
                  </a:lnTo>
                  <a:lnTo>
                    <a:pt x="2882" y="1364"/>
                  </a:lnTo>
                  <a:cubicBezTo>
                    <a:pt x="2924" y="1270"/>
                    <a:pt x="3135" y="829"/>
                    <a:pt x="2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8392413" y="3288413"/>
              <a:ext cx="122350" cy="159000"/>
            </a:xfrm>
            <a:custGeom>
              <a:avLst/>
              <a:gdLst/>
              <a:ahLst/>
              <a:cxnLst/>
              <a:rect l="l" t="t" r="r" b="b"/>
              <a:pathLst>
                <a:path w="4894" h="6360" extrusionOk="0">
                  <a:moveTo>
                    <a:pt x="2765" y="332"/>
                  </a:moveTo>
                  <a:cubicBezTo>
                    <a:pt x="3138" y="1120"/>
                    <a:pt x="2889" y="1508"/>
                    <a:pt x="2876" y="1521"/>
                  </a:cubicBezTo>
                  <a:lnTo>
                    <a:pt x="2848" y="1548"/>
                  </a:lnTo>
                  <a:lnTo>
                    <a:pt x="2903" y="1604"/>
                  </a:lnTo>
                  <a:lnTo>
                    <a:pt x="3567" y="1134"/>
                  </a:lnTo>
                  <a:lnTo>
                    <a:pt x="3580" y="1991"/>
                  </a:lnTo>
                  <a:lnTo>
                    <a:pt x="4244" y="1563"/>
                  </a:lnTo>
                  <a:lnTo>
                    <a:pt x="4244" y="1563"/>
                  </a:lnTo>
                  <a:lnTo>
                    <a:pt x="4175" y="2503"/>
                  </a:lnTo>
                  <a:lnTo>
                    <a:pt x="4175" y="2503"/>
                  </a:lnTo>
                  <a:lnTo>
                    <a:pt x="4796" y="2074"/>
                  </a:lnTo>
                  <a:lnTo>
                    <a:pt x="4796" y="2074"/>
                  </a:lnTo>
                  <a:cubicBezTo>
                    <a:pt x="4783" y="3124"/>
                    <a:pt x="4326" y="3858"/>
                    <a:pt x="2281" y="4300"/>
                  </a:cubicBezTo>
                  <a:cubicBezTo>
                    <a:pt x="802" y="4617"/>
                    <a:pt x="262" y="5240"/>
                    <a:pt x="83" y="5572"/>
                  </a:cubicBezTo>
                  <a:lnTo>
                    <a:pt x="83" y="5226"/>
                  </a:lnTo>
                  <a:cubicBezTo>
                    <a:pt x="83" y="3069"/>
                    <a:pt x="1383" y="2116"/>
                    <a:pt x="2074" y="1590"/>
                  </a:cubicBezTo>
                  <a:lnTo>
                    <a:pt x="2101" y="1576"/>
                  </a:lnTo>
                  <a:cubicBezTo>
                    <a:pt x="2612" y="1203"/>
                    <a:pt x="2737" y="608"/>
                    <a:pt x="2765" y="332"/>
                  </a:cubicBezTo>
                  <a:close/>
                  <a:moveTo>
                    <a:pt x="2695" y="0"/>
                  </a:moveTo>
                  <a:lnTo>
                    <a:pt x="2695" y="166"/>
                  </a:lnTo>
                  <a:cubicBezTo>
                    <a:pt x="2695" y="180"/>
                    <a:pt x="2682" y="1038"/>
                    <a:pt x="2046" y="1508"/>
                  </a:cubicBezTo>
                  <a:lnTo>
                    <a:pt x="2018" y="1521"/>
                  </a:lnTo>
                  <a:cubicBezTo>
                    <a:pt x="1368" y="2018"/>
                    <a:pt x="0" y="3028"/>
                    <a:pt x="0" y="5226"/>
                  </a:cubicBezTo>
                  <a:lnTo>
                    <a:pt x="0" y="6359"/>
                  </a:lnTo>
                  <a:lnTo>
                    <a:pt x="83" y="6359"/>
                  </a:lnTo>
                  <a:lnTo>
                    <a:pt x="83" y="5779"/>
                  </a:lnTo>
                  <a:cubicBezTo>
                    <a:pt x="96" y="5751"/>
                    <a:pt x="166" y="5516"/>
                    <a:pt x="456" y="5240"/>
                  </a:cubicBezTo>
                  <a:cubicBezTo>
                    <a:pt x="732" y="4977"/>
                    <a:pt x="1285" y="4604"/>
                    <a:pt x="2295" y="4383"/>
                  </a:cubicBezTo>
                  <a:cubicBezTo>
                    <a:pt x="4188" y="3981"/>
                    <a:pt x="4894" y="3332"/>
                    <a:pt x="4894" y="1991"/>
                  </a:cubicBezTo>
                  <a:lnTo>
                    <a:pt x="4894" y="1908"/>
                  </a:lnTo>
                  <a:lnTo>
                    <a:pt x="4271" y="2337"/>
                  </a:lnTo>
                  <a:lnTo>
                    <a:pt x="4341" y="1383"/>
                  </a:lnTo>
                  <a:lnTo>
                    <a:pt x="3663" y="1839"/>
                  </a:lnTo>
                  <a:lnTo>
                    <a:pt x="3650" y="968"/>
                  </a:lnTo>
                  <a:lnTo>
                    <a:pt x="3014" y="1425"/>
                  </a:lnTo>
                  <a:cubicBezTo>
                    <a:pt x="3082" y="1217"/>
                    <a:pt x="3124" y="789"/>
                    <a:pt x="2778" y="153"/>
                  </a:cubicBezTo>
                  <a:lnTo>
                    <a:pt x="2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8393088" y="3352363"/>
              <a:ext cx="67075" cy="75700"/>
            </a:xfrm>
            <a:custGeom>
              <a:avLst/>
              <a:gdLst/>
              <a:ahLst/>
              <a:cxnLst/>
              <a:rect l="l" t="t" r="r" b="b"/>
              <a:pathLst>
                <a:path w="2683" h="3028" extrusionOk="0">
                  <a:moveTo>
                    <a:pt x="2627" y="0"/>
                  </a:moveTo>
                  <a:cubicBezTo>
                    <a:pt x="2530" y="83"/>
                    <a:pt x="1" y="2115"/>
                    <a:pt x="56" y="3027"/>
                  </a:cubicBezTo>
                  <a:lnTo>
                    <a:pt x="152" y="3014"/>
                  </a:lnTo>
                  <a:cubicBezTo>
                    <a:pt x="84" y="2157"/>
                    <a:pt x="2655" y="83"/>
                    <a:pt x="2683" y="69"/>
                  </a:cubicBezTo>
                  <a:lnTo>
                    <a:pt x="2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8394488" y="3352363"/>
              <a:ext cx="47025" cy="75700"/>
            </a:xfrm>
            <a:custGeom>
              <a:avLst/>
              <a:gdLst/>
              <a:ahLst/>
              <a:cxnLst/>
              <a:rect l="l" t="t" r="r" b="b"/>
              <a:pathLst>
                <a:path w="1881" h="3028" extrusionOk="0">
                  <a:moveTo>
                    <a:pt x="1825" y="0"/>
                  </a:moveTo>
                  <a:cubicBezTo>
                    <a:pt x="1825" y="0"/>
                    <a:pt x="1368" y="373"/>
                    <a:pt x="912" y="940"/>
                  </a:cubicBezTo>
                  <a:cubicBezTo>
                    <a:pt x="498" y="1451"/>
                    <a:pt x="0" y="2240"/>
                    <a:pt x="0" y="3027"/>
                  </a:cubicBezTo>
                  <a:lnTo>
                    <a:pt x="96" y="3027"/>
                  </a:lnTo>
                  <a:cubicBezTo>
                    <a:pt x="96" y="1562"/>
                    <a:pt x="1866" y="83"/>
                    <a:pt x="1880" y="55"/>
                  </a:cubicBezTo>
                  <a:lnTo>
                    <a:pt x="1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8392413" y="3360988"/>
              <a:ext cx="26625" cy="62925"/>
            </a:xfrm>
            <a:custGeom>
              <a:avLst/>
              <a:gdLst/>
              <a:ahLst/>
              <a:cxnLst/>
              <a:rect l="l" t="t" r="r" b="b"/>
              <a:pathLst>
                <a:path w="1065" h="2517" extrusionOk="0">
                  <a:moveTo>
                    <a:pt x="1009" y="0"/>
                  </a:moveTo>
                  <a:cubicBezTo>
                    <a:pt x="995" y="15"/>
                    <a:pt x="262" y="816"/>
                    <a:pt x="0" y="2503"/>
                  </a:cubicBezTo>
                  <a:lnTo>
                    <a:pt x="83" y="2516"/>
                  </a:lnTo>
                  <a:cubicBezTo>
                    <a:pt x="345" y="857"/>
                    <a:pt x="1064" y="70"/>
                    <a:pt x="1064" y="70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8392413" y="3369263"/>
              <a:ext cx="63600" cy="71600"/>
            </a:xfrm>
            <a:custGeom>
              <a:avLst/>
              <a:gdLst/>
              <a:ahLst/>
              <a:cxnLst/>
              <a:rect l="l" t="t" r="r" b="b"/>
              <a:pathLst>
                <a:path w="2544" h="2864" extrusionOk="0">
                  <a:moveTo>
                    <a:pt x="2502" y="1"/>
                  </a:moveTo>
                  <a:cubicBezTo>
                    <a:pt x="2406" y="71"/>
                    <a:pt x="0" y="1687"/>
                    <a:pt x="0" y="2863"/>
                  </a:cubicBezTo>
                  <a:lnTo>
                    <a:pt x="83" y="2863"/>
                  </a:lnTo>
                  <a:cubicBezTo>
                    <a:pt x="83" y="1730"/>
                    <a:pt x="2529" y="84"/>
                    <a:pt x="2544" y="71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8394613" y="3396588"/>
              <a:ext cx="136375" cy="88500"/>
            </a:xfrm>
            <a:custGeom>
              <a:avLst/>
              <a:gdLst/>
              <a:ahLst/>
              <a:cxnLst/>
              <a:rect l="l" t="t" r="r" b="b"/>
              <a:pathLst>
                <a:path w="5455" h="3540" extrusionOk="0">
                  <a:moveTo>
                    <a:pt x="4902" y="1"/>
                  </a:moveTo>
                  <a:cubicBezTo>
                    <a:pt x="4902" y="1"/>
                    <a:pt x="4736" y="1044"/>
                    <a:pt x="3657" y="1044"/>
                  </a:cubicBezTo>
                  <a:cubicBezTo>
                    <a:pt x="3571" y="1044"/>
                    <a:pt x="3479" y="1038"/>
                    <a:pt x="3381" y="1024"/>
                  </a:cubicBezTo>
                  <a:cubicBezTo>
                    <a:pt x="2638" y="912"/>
                    <a:pt x="1844" y="596"/>
                    <a:pt x="1183" y="596"/>
                  </a:cubicBezTo>
                  <a:cubicBezTo>
                    <a:pt x="701" y="596"/>
                    <a:pt x="291" y="764"/>
                    <a:pt x="23" y="1300"/>
                  </a:cubicBezTo>
                  <a:cubicBezTo>
                    <a:pt x="0" y="1333"/>
                    <a:pt x="33" y="1376"/>
                    <a:pt x="67" y="1376"/>
                  </a:cubicBezTo>
                  <a:cubicBezTo>
                    <a:pt x="75" y="1376"/>
                    <a:pt x="84" y="1374"/>
                    <a:pt x="91" y="1369"/>
                  </a:cubicBezTo>
                  <a:cubicBezTo>
                    <a:pt x="189" y="1323"/>
                    <a:pt x="333" y="1274"/>
                    <a:pt x="493" y="1274"/>
                  </a:cubicBezTo>
                  <a:cubicBezTo>
                    <a:pt x="719" y="1274"/>
                    <a:pt x="979" y="1370"/>
                    <a:pt x="1197" y="1700"/>
                  </a:cubicBezTo>
                  <a:cubicBezTo>
                    <a:pt x="1709" y="2461"/>
                    <a:pt x="1488" y="3276"/>
                    <a:pt x="2152" y="3540"/>
                  </a:cubicBezTo>
                  <a:lnTo>
                    <a:pt x="2220" y="2710"/>
                  </a:lnTo>
                  <a:lnTo>
                    <a:pt x="3119" y="3055"/>
                  </a:lnTo>
                  <a:lnTo>
                    <a:pt x="2994" y="2475"/>
                  </a:lnTo>
                  <a:lnTo>
                    <a:pt x="3824" y="2517"/>
                  </a:lnTo>
                  <a:lnTo>
                    <a:pt x="3728" y="1949"/>
                  </a:lnTo>
                  <a:lnTo>
                    <a:pt x="4668" y="1770"/>
                  </a:lnTo>
                  <a:lnTo>
                    <a:pt x="4253" y="1328"/>
                  </a:lnTo>
                  <a:cubicBezTo>
                    <a:pt x="4253" y="1328"/>
                    <a:pt x="5455" y="1009"/>
                    <a:pt x="4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8393788" y="3393463"/>
              <a:ext cx="129275" cy="93000"/>
            </a:xfrm>
            <a:custGeom>
              <a:avLst/>
              <a:gdLst/>
              <a:ahLst/>
              <a:cxnLst/>
              <a:rect l="l" t="t" r="r" b="b"/>
              <a:pathLst>
                <a:path w="5171" h="3720" extrusionOk="0">
                  <a:moveTo>
                    <a:pt x="4949" y="249"/>
                  </a:moveTo>
                  <a:cubicBezTo>
                    <a:pt x="5046" y="485"/>
                    <a:pt x="5060" y="692"/>
                    <a:pt x="4990" y="872"/>
                  </a:cubicBezTo>
                  <a:cubicBezTo>
                    <a:pt x="4824" y="1259"/>
                    <a:pt x="4286" y="1397"/>
                    <a:pt x="4286" y="1397"/>
                  </a:cubicBezTo>
                  <a:lnTo>
                    <a:pt x="4216" y="1425"/>
                  </a:lnTo>
                  <a:lnTo>
                    <a:pt x="4618" y="1867"/>
                  </a:lnTo>
                  <a:lnTo>
                    <a:pt x="3719" y="2033"/>
                  </a:lnTo>
                  <a:lnTo>
                    <a:pt x="3801" y="2600"/>
                  </a:lnTo>
                  <a:lnTo>
                    <a:pt x="2986" y="2559"/>
                  </a:lnTo>
                  <a:lnTo>
                    <a:pt x="3097" y="3112"/>
                  </a:lnTo>
                  <a:lnTo>
                    <a:pt x="2212" y="2780"/>
                  </a:lnTo>
                  <a:lnTo>
                    <a:pt x="2143" y="3595"/>
                  </a:lnTo>
                  <a:cubicBezTo>
                    <a:pt x="1825" y="3443"/>
                    <a:pt x="1756" y="3139"/>
                    <a:pt x="1659" y="2765"/>
                  </a:cubicBezTo>
                  <a:cubicBezTo>
                    <a:pt x="1576" y="2461"/>
                    <a:pt x="1493" y="2130"/>
                    <a:pt x="1258" y="1798"/>
                  </a:cubicBezTo>
                  <a:cubicBezTo>
                    <a:pt x="1037" y="1453"/>
                    <a:pt x="760" y="1355"/>
                    <a:pt x="526" y="1355"/>
                  </a:cubicBezTo>
                  <a:cubicBezTo>
                    <a:pt x="360" y="1355"/>
                    <a:pt x="207" y="1411"/>
                    <a:pt x="111" y="1453"/>
                  </a:cubicBezTo>
                  <a:cubicBezTo>
                    <a:pt x="111" y="1453"/>
                    <a:pt x="105" y="1459"/>
                    <a:pt x="100" y="1459"/>
                  </a:cubicBezTo>
                  <a:cubicBezTo>
                    <a:pt x="98" y="1459"/>
                    <a:pt x="97" y="1457"/>
                    <a:pt x="97" y="1453"/>
                  </a:cubicBezTo>
                  <a:lnTo>
                    <a:pt x="97" y="1438"/>
                  </a:lnTo>
                  <a:cubicBezTo>
                    <a:pt x="356" y="927"/>
                    <a:pt x="755" y="766"/>
                    <a:pt x="1226" y="766"/>
                  </a:cubicBezTo>
                  <a:cubicBezTo>
                    <a:pt x="1607" y="766"/>
                    <a:pt x="2035" y="871"/>
                    <a:pt x="2474" y="983"/>
                  </a:cubicBezTo>
                  <a:cubicBezTo>
                    <a:pt x="2778" y="1066"/>
                    <a:pt x="3097" y="1149"/>
                    <a:pt x="3401" y="1189"/>
                  </a:cubicBezTo>
                  <a:cubicBezTo>
                    <a:pt x="3503" y="1205"/>
                    <a:pt x="3598" y="1212"/>
                    <a:pt x="3688" y="1212"/>
                  </a:cubicBezTo>
                  <a:cubicBezTo>
                    <a:pt x="4569" y="1212"/>
                    <a:pt x="4861" y="526"/>
                    <a:pt x="4949" y="249"/>
                  </a:cubicBezTo>
                  <a:close/>
                  <a:moveTo>
                    <a:pt x="4907" y="1"/>
                  </a:moveTo>
                  <a:lnTo>
                    <a:pt x="4894" y="126"/>
                  </a:lnTo>
                  <a:cubicBezTo>
                    <a:pt x="4894" y="126"/>
                    <a:pt x="4839" y="415"/>
                    <a:pt x="4631" y="679"/>
                  </a:cubicBezTo>
                  <a:cubicBezTo>
                    <a:pt x="4400" y="978"/>
                    <a:pt x="4084" y="1124"/>
                    <a:pt x="3673" y="1124"/>
                  </a:cubicBezTo>
                  <a:cubicBezTo>
                    <a:pt x="3590" y="1124"/>
                    <a:pt x="3504" y="1118"/>
                    <a:pt x="3414" y="1107"/>
                  </a:cubicBezTo>
                  <a:cubicBezTo>
                    <a:pt x="3110" y="1066"/>
                    <a:pt x="2793" y="983"/>
                    <a:pt x="2502" y="900"/>
                  </a:cubicBezTo>
                  <a:cubicBezTo>
                    <a:pt x="2045" y="788"/>
                    <a:pt x="1601" y="677"/>
                    <a:pt x="1205" y="677"/>
                  </a:cubicBezTo>
                  <a:cubicBezTo>
                    <a:pt x="715" y="677"/>
                    <a:pt x="297" y="847"/>
                    <a:pt x="14" y="1397"/>
                  </a:cubicBezTo>
                  <a:cubicBezTo>
                    <a:pt x="0" y="1438"/>
                    <a:pt x="0" y="1480"/>
                    <a:pt x="28" y="1521"/>
                  </a:cubicBezTo>
                  <a:cubicBezTo>
                    <a:pt x="52" y="1538"/>
                    <a:pt x="77" y="1544"/>
                    <a:pt x="101" y="1544"/>
                  </a:cubicBezTo>
                  <a:cubicBezTo>
                    <a:pt x="118" y="1544"/>
                    <a:pt x="135" y="1541"/>
                    <a:pt x="152" y="1536"/>
                  </a:cubicBezTo>
                  <a:cubicBezTo>
                    <a:pt x="248" y="1490"/>
                    <a:pt x="381" y="1447"/>
                    <a:pt x="529" y="1447"/>
                  </a:cubicBezTo>
                  <a:cubicBezTo>
                    <a:pt x="742" y="1447"/>
                    <a:pt x="985" y="1537"/>
                    <a:pt x="1189" y="1840"/>
                  </a:cubicBezTo>
                  <a:cubicBezTo>
                    <a:pt x="1410" y="2157"/>
                    <a:pt x="1493" y="2489"/>
                    <a:pt x="1576" y="2793"/>
                  </a:cubicBezTo>
                  <a:cubicBezTo>
                    <a:pt x="1673" y="3195"/>
                    <a:pt x="1770" y="3540"/>
                    <a:pt x="2170" y="3705"/>
                  </a:cubicBezTo>
                  <a:lnTo>
                    <a:pt x="2226" y="3720"/>
                  </a:lnTo>
                  <a:lnTo>
                    <a:pt x="2295" y="2904"/>
                  </a:lnTo>
                  <a:lnTo>
                    <a:pt x="3208" y="3250"/>
                  </a:lnTo>
                  <a:lnTo>
                    <a:pt x="3083" y="2642"/>
                  </a:lnTo>
                  <a:lnTo>
                    <a:pt x="3083" y="2642"/>
                  </a:lnTo>
                  <a:lnTo>
                    <a:pt x="3912" y="2682"/>
                  </a:lnTo>
                  <a:lnTo>
                    <a:pt x="3816" y="2116"/>
                  </a:lnTo>
                  <a:lnTo>
                    <a:pt x="4784" y="1923"/>
                  </a:lnTo>
                  <a:lnTo>
                    <a:pt x="4369" y="1466"/>
                  </a:lnTo>
                  <a:cubicBezTo>
                    <a:pt x="4520" y="1411"/>
                    <a:pt x="4922" y="1245"/>
                    <a:pt x="5073" y="900"/>
                  </a:cubicBezTo>
                  <a:cubicBezTo>
                    <a:pt x="5171" y="664"/>
                    <a:pt x="5129" y="402"/>
                    <a:pt x="4977" y="111"/>
                  </a:cubicBezTo>
                  <a:lnTo>
                    <a:pt x="4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8392413" y="3415938"/>
              <a:ext cx="82950" cy="21450"/>
            </a:xfrm>
            <a:custGeom>
              <a:avLst/>
              <a:gdLst/>
              <a:ahLst/>
              <a:cxnLst/>
              <a:rect l="l" t="t" r="r" b="b"/>
              <a:pathLst>
                <a:path w="3318" h="858" extrusionOk="0">
                  <a:moveTo>
                    <a:pt x="1223" y="0"/>
                  </a:moveTo>
                  <a:cubicBezTo>
                    <a:pt x="939" y="0"/>
                    <a:pt x="649" y="66"/>
                    <a:pt x="415" y="194"/>
                  </a:cubicBezTo>
                  <a:cubicBezTo>
                    <a:pt x="152" y="360"/>
                    <a:pt x="0" y="595"/>
                    <a:pt x="0" y="858"/>
                  </a:cubicBezTo>
                  <a:lnTo>
                    <a:pt x="83" y="858"/>
                  </a:lnTo>
                  <a:cubicBezTo>
                    <a:pt x="83" y="554"/>
                    <a:pt x="290" y="373"/>
                    <a:pt x="470" y="277"/>
                  </a:cubicBezTo>
                  <a:cubicBezTo>
                    <a:pt x="681" y="151"/>
                    <a:pt x="944" y="89"/>
                    <a:pt x="1207" y="89"/>
                  </a:cubicBezTo>
                  <a:cubicBezTo>
                    <a:pt x="1462" y="89"/>
                    <a:pt x="1717" y="147"/>
                    <a:pt x="1921" y="263"/>
                  </a:cubicBezTo>
                  <a:cubicBezTo>
                    <a:pt x="2612" y="650"/>
                    <a:pt x="3290" y="650"/>
                    <a:pt x="3318" y="650"/>
                  </a:cubicBezTo>
                  <a:lnTo>
                    <a:pt x="3318" y="567"/>
                  </a:lnTo>
                  <a:cubicBezTo>
                    <a:pt x="3304" y="567"/>
                    <a:pt x="2627" y="567"/>
                    <a:pt x="1963" y="180"/>
                  </a:cubicBezTo>
                  <a:cubicBezTo>
                    <a:pt x="1755" y="59"/>
                    <a:pt x="1491" y="0"/>
                    <a:pt x="1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8392413" y="3419013"/>
              <a:ext cx="71200" cy="28400"/>
            </a:xfrm>
            <a:custGeom>
              <a:avLst/>
              <a:gdLst/>
              <a:ahLst/>
              <a:cxnLst/>
              <a:rect l="l" t="t" r="r" b="b"/>
              <a:pathLst>
                <a:path w="2848" h="1136" extrusionOk="0">
                  <a:moveTo>
                    <a:pt x="912" y="1"/>
                  </a:moveTo>
                  <a:cubicBezTo>
                    <a:pt x="776" y="1"/>
                    <a:pt x="643" y="28"/>
                    <a:pt x="525" y="85"/>
                  </a:cubicBezTo>
                  <a:cubicBezTo>
                    <a:pt x="179" y="250"/>
                    <a:pt x="0" y="624"/>
                    <a:pt x="0" y="1135"/>
                  </a:cubicBezTo>
                  <a:lnTo>
                    <a:pt x="83" y="1135"/>
                  </a:lnTo>
                  <a:cubicBezTo>
                    <a:pt x="83" y="665"/>
                    <a:pt x="249" y="320"/>
                    <a:pt x="566" y="167"/>
                  </a:cubicBezTo>
                  <a:cubicBezTo>
                    <a:pt x="673" y="117"/>
                    <a:pt x="793" y="92"/>
                    <a:pt x="916" y="92"/>
                  </a:cubicBezTo>
                  <a:cubicBezTo>
                    <a:pt x="1128" y="92"/>
                    <a:pt x="1351" y="166"/>
                    <a:pt x="1534" y="306"/>
                  </a:cubicBezTo>
                  <a:cubicBezTo>
                    <a:pt x="2101" y="762"/>
                    <a:pt x="2806" y="997"/>
                    <a:pt x="2820" y="1011"/>
                  </a:cubicBezTo>
                  <a:lnTo>
                    <a:pt x="2848" y="928"/>
                  </a:lnTo>
                  <a:cubicBezTo>
                    <a:pt x="2833" y="914"/>
                    <a:pt x="2142" y="680"/>
                    <a:pt x="1576" y="237"/>
                  </a:cubicBezTo>
                  <a:cubicBezTo>
                    <a:pt x="1385" y="81"/>
                    <a:pt x="1144" y="1"/>
                    <a:pt x="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8392738" y="3424063"/>
              <a:ext cx="51850" cy="36825"/>
            </a:xfrm>
            <a:custGeom>
              <a:avLst/>
              <a:gdLst/>
              <a:ahLst/>
              <a:cxnLst/>
              <a:rect l="l" t="t" r="r" b="b"/>
              <a:pathLst>
                <a:path w="2074" h="1473" extrusionOk="0">
                  <a:moveTo>
                    <a:pt x="734" y="1"/>
                  </a:moveTo>
                  <a:cubicBezTo>
                    <a:pt x="513" y="1"/>
                    <a:pt x="259" y="81"/>
                    <a:pt x="0" y="325"/>
                  </a:cubicBezTo>
                  <a:lnTo>
                    <a:pt x="56" y="380"/>
                  </a:lnTo>
                  <a:cubicBezTo>
                    <a:pt x="298" y="157"/>
                    <a:pt x="532" y="84"/>
                    <a:pt x="735" y="84"/>
                  </a:cubicBezTo>
                  <a:cubicBezTo>
                    <a:pt x="1111" y="84"/>
                    <a:pt x="1379" y="335"/>
                    <a:pt x="1397" y="353"/>
                  </a:cubicBezTo>
                  <a:cubicBezTo>
                    <a:pt x="1950" y="795"/>
                    <a:pt x="1991" y="1458"/>
                    <a:pt x="1991" y="1473"/>
                  </a:cubicBezTo>
                  <a:lnTo>
                    <a:pt x="2074" y="1458"/>
                  </a:lnTo>
                  <a:cubicBezTo>
                    <a:pt x="2074" y="1431"/>
                    <a:pt x="2033" y="740"/>
                    <a:pt x="1452" y="284"/>
                  </a:cubicBezTo>
                  <a:cubicBezTo>
                    <a:pt x="1452" y="284"/>
                    <a:pt x="1151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8390338" y="3526538"/>
              <a:ext cx="2425" cy="254725"/>
            </a:xfrm>
            <a:custGeom>
              <a:avLst/>
              <a:gdLst/>
              <a:ahLst/>
              <a:cxnLst/>
              <a:rect l="l" t="t" r="r" b="b"/>
              <a:pathLst>
                <a:path w="97" h="10189" extrusionOk="0">
                  <a:moveTo>
                    <a:pt x="0" y="0"/>
                  </a:moveTo>
                  <a:lnTo>
                    <a:pt x="0" y="10188"/>
                  </a:lnTo>
                  <a:lnTo>
                    <a:pt x="96" y="1018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8366838" y="3468813"/>
              <a:ext cx="49425" cy="49450"/>
            </a:xfrm>
            <a:custGeom>
              <a:avLst/>
              <a:gdLst/>
              <a:ahLst/>
              <a:cxnLst/>
              <a:rect l="l" t="t" r="r" b="b"/>
              <a:pathLst>
                <a:path w="1977" h="1978" extrusionOk="0">
                  <a:moveTo>
                    <a:pt x="981" y="83"/>
                  </a:moveTo>
                  <a:cubicBezTo>
                    <a:pt x="1479" y="83"/>
                    <a:pt x="1893" y="498"/>
                    <a:pt x="1893" y="996"/>
                  </a:cubicBezTo>
                  <a:cubicBezTo>
                    <a:pt x="1893" y="1493"/>
                    <a:pt x="1479" y="1895"/>
                    <a:pt x="981" y="1895"/>
                  </a:cubicBezTo>
                  <a:cubicBezTo>
                    <a:pt x="483" y="1895"/>
                    <a:pt x="83" y="1493"/>
                    <a:pt x="83" y="996"/>
                  </a:cubicBezTo>
                  <a:cubicBezTo>
                    <a:pt x="83" y="498"/>
                    <a:pt x="483" y="83"/>
                    <a:pt x="981" y="83"/>
                  </a:cubicBezTo>
                  <a:close/>
                  <a:moveTo>
                    <a:pt x="981" y="0"/>
                  </a:moveTo>
                  <a:cubicBezTo>
                    <a:pt x="443" y="0"/>
                    <a:pt x="0" y="443"/>
                    <a:pt x="0" y="996"/>
                  </a:cubicBezTo>
                  <a:cubicBezTo>
                    <a:pt x="0" y="1535"/>
                    <a:pt x="443" y="1978"/>
                    <a:pt x="981" y="1978"/>
                  </a:cubicBezTo>
                  <a:cubicBezTo>
                    <a:pt x="1534" y="1978"/>
                    <a:pt x="1976" y="1535"/>
                    <a:pt x="1976" y="996"/>
                  </a:cubicBezTo>
                  <a:cubicBezTo>
                    <a:pt x="1976" y="443"/>
                    <a:pt x="1534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8371663" y="3468813"/>
              <a:ext cx="39425" cy="39425"/>
            </a:xfrm>
            <a:custGeom>
              <a:avLst/>
              <a:gdLst/>
              <a:ahLst/>
              <a:cxnLst/>
              <a:rect l="l" t="t" r="r" b="b"/>
              <a:pathLst>
                <a:path w="1577" h="1577" extrusionOk="0">
                  <a:moveTo>
                    <a:pt x="788" y="83"/>
                  </a:moveTo>
                  <a:cubicBezTo>
                    <a:pt x="1175" y="83"/>
                    <a:pt x="1494" y="402"/>
                    <a:pt x="1494" y="789"/>
                  </a:cubicBezTo>
                  <a:cubicBezTo>
                    <a:pt x="1494" y="1176"/>
                    <a:pt x="1175" y="1493"/>
                    <a:pt x="788" y="1493"/>
                  </a:cubicBezTo>
                  <a:cubicBezTo>
                    <a:pt x="401" y="1493"/>
                    <a:pt x="97" y="1176"/>
                    <a:pt x="97" y="789"/>
                  </a:cubicBezTo>
                  <a:cubicBezTo>
                    <a:pt x="97" y="402"/>
                    <a:pt x="401" y="83"/>
                    <a:pt x="788" y="83"/>
                  </a:cubicBezTo>
                  <a:close/>
                  <a:moveTo>
                    <a:pt x="788" y="0"/>
                  </a:moveTo>
                  <a:cubicBezTo>
                    <a:pt x="360" y="0"/>
                    <a:pt x="1" y="360"/>
                    <a:pt x="1" y="789"/>
                  </a:cubicBezTo>
                  <a:cubicBezTo>
                    <a:pt x="1" y="1231"/>
                    <a:pt x="360" y="1576"/>
                    <a:pt x="788" y="1576"/>
                  </a:cubicBezTo>
                  <a:cubicBezTo>
                    <a:pt x="1230" y="1576"/>
                    <a:pt x="1577" y="1231"/>
                    <a:pt x="1577" y="789"/>
                  </a:cubicBezTo>
                  <a:cubicBezTo>
                    <a:pt x="1577" y="360"/>
                    <a:pt x="1230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8377538" y="3468813"/>
              <a:ext cx="28025" cy="28025"/>
            </a:xfrm>
            <a:custGeom>
              <a:avLst/>
              <a:gdLst/>
              <a:ahLst/>
              <a:cxnLst/>
              <a:rect l="l" t="t" r="r" b="b"/>
              <a:pathLst>
                <a:path w="1121" h="1121" extrusionOk="0">
                  <a:moveTo>
                    <a:pt x="553" y="83"/>
                  </a:moveTo>
                  <a:cubicBezTo>
                    <a:pt x="816" y="83"/>
                    <a:pt x="1038" y="304"/>
                    <a:pt x="1038" y="568"/>
                  </a:cubicBezTo>
                  <a:cubicBezTo>
                    <a:pt x="1038" y="816"/>
                    <a:pt x="816" y="1038"/>
                    <a:pt x="553" y="1038"/>
                  </a:cubicBezTo>
                  <a:cubicBezTo>
                    <a:pt x="304" y="1038"/>
                    <a:pt x="83" y="816"/>
                    <a:pt x="83" y="568"/>
                  </a:cubicBezTo>
                  <a:cubicBezTo>
                    <a:pt x="83" y="304"/>
                    <a:pt x="304" y="83"/>
                    <a:pt x="553" y="83"/>
                  </a:cubicBezTo>
                  <a:close/>
                  <a:moveTo>
                    <a:pt x="553" y="0"/>
                  </a:moveTo>
                  <a:cubicBezTo>
                    <a:pt x="249" y="0"/>
                    <a:pt x="0" y="249"/>
                    <a:pt x="0" y="568"/>
                  </a:cubicBezTo>
                  <a:cubicBezTo>
                    <a:pt x="0" y="872"/>
                    <a:pt x="249" y="1121"/>
                    <a:pt x="553" y="1121"/>
                  </a:cubicBezTo>
                  <a:cubicBezTo>
                    <a:pt x="872" y="1121"/>
                    <a:pt x="1120" y="872"/>
                    <a:pt x="1120" y="568"/>
                  </a:cubicBezTo>
                  <a:cubicBezTo>
                    <a:pt x="1120" y="249"/>
                    <a:pt x="872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8383063" y="3468813"/>
              <a:ext cx="16975" cy="17300"/>
            </a:xfrm>
            <a:custGeom>
              <a:avLst/>
              <a:gdLst/>
              <a:ahLst/>
              <a:cxnLst/>
              <a:rect l="l" t="t" r="r" b="b"/>
              <a:pathLst>
                <a:path w="679" h="692" extrusionOk="0">
                  <a:moveTo>
                    <a:pt x="332" y="83"/>
                  </a:moveTo>
                  <a:cubicBezTo>
                    <a:pt x="485" y="83"/>
                    <a:pt x="595" y="208"/>
                    <a:pt x="595" y="346"/>
                  </a:cubicBezTo>
                  <a:cubicBezTo>
                    <a:pt x="595" y="485"/>
                    <a:pt x="485" y="608"/>
                    <a:pt x="332" y="608"/>
                  </a:cubicBezTo>
                  <a:cubicBezTo>
                    <a:pt x="194" y="608"/>
                    <a:pt x="83" y="485"/>
                    <a:pt x="83" y="346"/>
                  </a:cubicBezTo>
                  <a:cubicBezTo>
                    <a:pt x="83" y="208"/>
                    <a:pt x="194" y="83"/>
                    <a:pt x="332" y="83"/>
                  </a:cubicBezTo>
                  <a:close/>
                  <a:moveTo>
                    <a:pt x="332" y="0"/>
                  </a:moveTo>
                  <a:cubicBezTo>
                    <a:pt x="153" y="0"/>
                    <a:pt x="0" y="153"/>
                    <a:pt x="0" y="346"/>
                  </a:cubicBezTo>
                  <a:cubicBezTo>
                    <a:pt x="0" y="540"/>
                    <a:pt x="153" y="691"/>
                    <a:pt x="332" y="691"/>
                  </a:cubicBezTo>
                  <a:cubicBezTo>
                    <a:pt x="526" y="691"/>
                    <a:pt x="678" y="540"/>
                    <a:pt x="678" y="346"/>
                  </a:cubicBezTo>
                  <a:cubicBezTo>
                    <a:pt x="678" y="153"/>
                    <a:pt x="526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8265563" y="3620188"/>
              <a:ext cx="126500" cy="74250"/>
            </a:xfrm>
            <a:custGeom>
              <a:avLst/>
              <a:gdLst/>
              <a:ahLst/>
              <a:cxnLst/>
              <a:rect l="l" t="t" r="r" b="b"/>
              <a:pathLst>
                <a:path w="5060" h="2970" extrusionOk="0">
                  <a:moveTo>
                    <a:pt x="927" y="0"/>
                  </a:moveTo>
                  <a:cubicBezTo>
                    <a:pt x="927" y="0"/>
                    <a:pt x="816" y="706"/>
                    <a:pt x="498" y="1037"/>
                  </a:cubicBezTo>
                  <a:cubicBezTo>
                    <a:pt x="0" y="1576"/>
                    <a:pt x="125" y="2488"/>
                    <a:pt x="1161" y="2696"/>
                  </a:cubicBezTo>
                  <a:cubicBezTo>
                    <a:pt x="1329" y="2730"/>
                    <a:pt x="1493" y="2744"/>
                    <a:pt x="1652" y="2744"/>
                  </a:cubicBezTo>
                  <a:cubicBezTo>
                    <a:pt x="2480" y="2744"/>
                    <a:pt x="3188" y="2348"/>
                    <a:pt x="3664" y="2116"/>
                  </a:cubicBezTo>
                  <a:cubicBezTo>
                    <a:pt x="3829" y="2033"/>
                    <a:pt x="4005" y="1985"/>
                    <a:pt x="4173" y="1985"/>
                  </a:cubicBezTo>
                  <a:cubicBezTo>
                    <a:pt x="4568" y="1985"/>
                    <a:pt x="4919" y="2251"/>
                    <a:pt x="4977" y="2958"/>
                  </a:cubicBezTo>
                  <a:cubicBezTo>
                    <a:pt x="4977" y="2966"/>
                    <a:pt x="4980" y="2969"/>
                    <a:pt x="4984" y="2969"/>
                  </a:cubicBezTo>
                  <a:cubicBezTo>
                    <a:pt x="4988" y="2969"/>
                    <a:pt x="4991" y="2966"/>
                    <a:pt x="4991" y="2958"/>
                  </a:cubicBezTo>
                  <a:cubicBezTo>
                    <a:pt x="5019" y="2654"/>
                    <a:pt x="5060" y="1673"/>
                    <a:pt x="4245" y="1535"/>
                  </a:cubicBezTo>
                  <a:cubicBezTo>
                    <a:pt x="4158" y="1519"/>
                    <a:pt x="4073" y="1512"/>
                    <a:pt x="3990" y="1512"/>
                  </a:cubicBezTo>
                  <a:cubicBezTo>
                    <a:pt x="3263" y="1512"/>
                    <a:pt x="2663" y="2066"/>
                    <a:pt x="1964" y="2066"/>
                  </a:cubicBezTo>
                  <a:cubicBezTo>
                    <a:pt x="1851" y="2066"/>
                    <a:pt x="1737" y="2052"/>
                    <a:pt x="1618" y="2018"/>
                  </a:cubicBezTo>
                  <a:cubicBezTo>
                    <a:pt x="747" y="1770"/>
                    <a:pt x="1065" y="1037"/>
                    <a:pt x="1134" y="747"/>
                  </a:cubicBezTo>
                  <a:cubicBezTo>
                    <a:pt x="1244" y="291"/>
                    <a:pt x="927" y="0"/>
                    <a:pt x="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8268313" y="3618113"/>
              <a:ext cx="124800" cy="77425"/>
            </a:xfrm>
            <a:custGeom>
              <a:avLst/>
              <a:gdLst/>
              <a:ahLst/>
              <a:cxnLst/>
              <a:rect l="l" t="t" r="r" b="b"/>
              <a:pathLst>
                <a:path w="4992" h="3097" extrusionOk="0">
                  <a:moveTo>
                    <a:pt x="845" y="180"/>
                  </a:moveTo>
                  <a:cubicBezTo>
                    <a:pt x="928" y="277"/>
                    <a:pt x="1066" y="498"/>
                    <a:pt x="983" y="816"/>
                  </a:cubicBezTo>
                  <a:cubicBezTo>
                    <a:pt x="968" y="844"/>
                    <a:pt x="968" y="872"/>
                    <a:pt x="955" y="913"/>
                  </a:cubicBezTo>
                  <a:cubicBezTo>
                    <a:pt x="886" y="1120"/>
                    <a:pt x="789" y="1480"/>
                    <a:pt x="955" y="1770"/>
                  </a:cubicBezTo>
                  <a:cubicBezTo>
                    <a:pt x="1051" y="1950"/>
                    <a:pt x="1232" y="2074"/>
                    <a:pt x="1494" y="2143"/>
                  </a:cubicBezTo>
                  <a:cubicBezTo>
                    <a:pt x="1617" y="2178"/>
                    <a:pt x="1737" y="2192"/>
                    <a:pt x="1854" y="2192"/>
                  </a:cubicBezTo>
                  <a:cubicBezTo>
                    <a:pt x="2210" y="2192"/>
                    <a:pt x="2540" y="2057"/>
                    <a:pt x="2863" y="1922"/>
                  </a:cubicBezTo>
                  <a:cubicBezTo>
                    <a:pt x="3190" y="1775"/>
                    <a:pt x="3518" y="1637"/>
                    <a:pt x="3876" y="1637"/>
                  </a:cubicBezTo>
                  <a:cubicBezTo>
                    <a:pt x="3956" y="1637"/>
                    <a:pt x="4037" y="1644"/>
                    <a:pt x="4120" y="1659"/>
                  </a:cubicBezTo>
                  <a:cubicBezTo>
                    <a:pt x="4701" y="1756"/>
                    <a:pt x="4826" y="2295"/>
                    <a:pt x="4854" y="2696"/>
                  </a:cubicBezTo>
                  <a:cubicBezTo>
                    <a:pt x="4771" y="2420"/>
                    <a:pt x="4632" y="2226"/>
                    <a:pt x="4439" y="2116"/>
                  </a:cubicBezTo>
                  <a:cubicBezTo>
                    <a:pt x="4332" y="2053"/>
                    <a:pt x="4204" y="2021"/>
                    <a:pt x="4066" y="2021"/>
                  </a:cubicBezTo>
                  <a:cubicBezTo>
                    <a:pt x="3901" y="2021"/>
                    <a:pt x="3720" y="2066"/>
                    <a:pt x="3540" y="2157"/>
                  </a:cubicBezTo>
                  <a:cubicBezTo>
                    <a:pt x="3484" y="2171"/>
                    <a:pt x="3444" y="2199"/>
                    <a:pt x="3388" y="2226"/>
                  </a:cubicBezTo>
                  <a:cubicBezTo>
                    <a:pt x="2929" y="2456"/>
                    <a:pt x="2269" y="2781"/>
                    <a:pt x="1527" y="2781"/>
                  </a:cubicBezTo>
                  <a:cubicBezTo>
                    <a:pt x="1377" y="2781"/>
                    <a:pt x="1222" y="2768"/>
                    <a:pt x="1066" y="2737"/>
                  </a:cubicBezTo>
                  <a:cubicBezTo>
                    <a:pt x="609" y="2641"/>
                    <a:pt x="305" y="2420"/>
                    <a:pt x="194" y="2074"/>
                  </a:cubicBezTo>
                  <a:cubicBezTo>
                    <a:pt x="98" y="1770"/>
                    <a:pt x="181" y="1410"/>
                    <a:pt x="430" y="1148"/>
                  </a:cubicBezTo>
                  <a:cubicBezTo>
                    <a:pt x="679" y="885"/>
                    <a:pt x="803" y="374"/>
                    <a:pt x="845" y="180"/>
                  </a:cubicBezTo>
                  <a:close/>
                  <a:moveTo>
                    <a:pt x="789" y="0"/>
                  </a:moveTo>
                  <a:lnTo>
                    <a:pt x="775" y="70"/>
                  </a:lnTo>
                  <a:cubicBezTo>
                    <a:pt x="775" y="83"/>
                    <a:pt x="651" y="774"/>
                    <a:pt x="360" y="1093"/>
                  </a:cubicBezTo>
                  <a:cubicBezTo>
                    <a:pt x="98" y="1383"/>
                    <a:pt x="1" y="1770"/>
                    <a:pt x="111" y="2101"/>
                  </a:cubicBezTo>
                  <a:cubicBezTo>
                    <a:pt x="222" y="2475"/>
                    <a:pt x="554" y="2724"/>
                    <a:pt x="1038" y="2820"/>
                  </a:cubicBezTo>
                  <a:cubicBezTo>
                    <a:pt x="1207" y="2854"/>
                    <a:pt x="1373" y="2869"/>
                    <a:pt x="1534" y="2869"/>
                  </a:cubicBezTo>
                  <a:cubicBezTo>
                    <a:pt x="2296" y="2869"/>
                    <a:pt x="2962" y="2537"/>
                    <a:pt x="3429" y="2309"/>
                  </a:cubicBezTo>
                  <a:cubicBezTo>
                    <a:pt x="3471" y="2282"/>
                    <a:pt x="3526" y="2254"/>
                    <a:pt x="3582" y="2226"/>
                  </a:cubicBezTo>
                  <a:cubicBezTo>
                    <a:pt x="3746" y="2152"/>
                    <a:pt x="3906" y="2113"/>
                    <a:pt x="4053" y="2113"/>
                  </a:cubicBezTo>
                  <a:cubicBezTo>
                    <a:pt x="4179" y="2113"/>
                    <a:pt x="4295" y="2141"/>
                    <a:pt x="4397" y="2199"/>
                  </a:cubicBezTo>
                  <a:cubicBezTo>
                    <a:pt x="4646" y="2337"/>
                    <a:pt x="4784" y="2627"/>
                    <a:pt x="4826" y="3041"/>
                  </a:cubicBezTo>
                  <a:cubicBezTo>
                    <a:pt x="4826" y="3069"/>
                    <a:pt x="4854" y="3097"/>
                    <a:pt x="4881" y="3097"/>
                  </a:cubicBezTo>
                  <a:cubicBezTo>
                    <a:pt x="4909" y="3097"/>
                    <a:pt x="4922" y="3069"/>
                    <a:pt x="4922" y="3056"/>
                  </a:cubicBezTo>
                  <a:cubicBezTo>
                    <a:pt x="4964" y="2737"/>
                    <a:pt x="4992" y="1729"/>
                    <a:pt x="4135" y="1576"/>
                  </a:cubicBezTo>
                  <a:cubicBezTo>
                    <a:pt x="4041" y="1557"/>
                    <a:pt x="3950" y="1549"/>
                    <a:pt x="3861" y="1549"/>
                  </a:cubicBezTo>
                  <a:cubicBezTo>
                    <a:pt x="3490" y="1549"/>
                    <a:pt x="3155" y="1694"/>
                    <a:pt x="2821" y="1839"/>
                  </a:cubicBezTo>
                  <a:cubicBezTo>
                    <a:pt x="2499" y="1974"/>
                    <a:pt x="2192" y="2109"/>
                    <a:pt x="1860" y="2109"/>
                  </a:cubicBezTo>
                  <a:cubicBezTo>
                    <a:pt x="1750" y="2109"/>
                    <a:pt x="1638" y="2095"/>
                    <a:pt x="1521" y="2060"/>
                  </a:cubicBezTo>
                  <a:cubicBezTo>
                    <a:pt x="1273" y="1991"/>
                    <a:pt x="1107" y="1880"/>
                    <a:pt x="1024" y="1729"/>
                  </a:cubicBezTo>
                  <a:cubicBezTo>
                    <a:pt x="886" y="1465"/>
                    <a:pt x="983" y="1148"/>
                    <a:pt x="1038" y="927"/>
                  </a:cubicBezTo>
                  <a:cubicBezTo>
                    <a:pt x="1051" y="899"/>
                    <a:pt x="1051" y="872"/>
                    <a:pt x="1066" y="844"/>
                  </a:cubicBezTo>
                  <a:cubicBezTo>
                    <a:pt x="1190" y="360"/>
                    <a:pt x="858" y="55"/>
                    <a:pt x="845" y="42"/>
                  </a:cubicBezTo>
                  <a:lnTo>
                    <a:pt x="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8390338" y="3620188"/>
              <a:ext cx="126150" cy="74250"/>
            </a:xfrm>
            <a:custGeom>
              <a:avLst/>
              <a:gdLst/>
              <a:ahLst/>
              <a:cxnLst/>
              <a:rect l="l" t="t" r="r" b="b"/>
              <a:pathLst>
                <a:path w="5046" h="2970" extrusionOk="0">
                  <a:moveTo>
                    <a:pt x="4133" y="0"/>
                  </a:moveTo>
                  <a:cubicBezTo>
                    <a:pt x="4133" y="0"/>
                    <a:pt x="3801" y="291"/>
                    <a:pt x="3926" y="747"/>
                  </a:cubicBezTo>
                  <a:cubicBezTo>
                    <a:pt x="3995" y="1037"/>
                    <a:pt x="4313" y="1770"/>
                    <a:pt x="3442" y="2018"/>
                  </a:cubicBezTo>
                  <a:cubicBezTo>
                    <a:pt x="3323" y="2052"/>
                    <a:pt x="3209" y="2066"/>
                    <a:pt x="3096" y="2066"/>
                  </a:cubicBezTo>
                  <a:cubicBezTo>
                    <a:pt x="2397" y="2066"/>
                    <a:pt x="1797" y="1512"/>
                    <a:pt x="1070" y="1512"/>
                  </a:cubicBezTo>
                  <a:cubicBezTo>
                    <a:pt x="987" y="1512"/>
                    <a:pt x="902" y="1519"/>
                    <a:pt x="815" y="1535"/>
                  </a:cubicBezTo>
                  <a:cubicBezTo>
                    <a:pt x="0" y="1673"/>
                    <a:pt x="28" y="2654"/>
                    <a:pt x="55" y="2958"/>
                  </a:cubicBezTo>
                  <a:cubicBezTo>
                    <a:pt x="55" y="2966"/>
                    <a:pt x="62" y="2969"/>
                    <a:pt x="69" y="2969"/>
                  </a:cubicBezTo>
                  <a:cubicBezTo>
                    <a:pt x="76" y="2969"/>
                    <a:pt x="83" y="2966"/>
                    <a:pt x="83" y="2958"/>
                  </a:cubicBezTo>
                  <a:cubicBezTo>
                    <a:pt x="141" y="2251"/>
                    <a:pt x="485" y="1985"/>
                    <a:pt x="876" y="1985"/>
                  </a:cubicBezTo>
                  <a:cubicBezTo>
                    <a:pt x="1043" y="1985"/>
                    <a:pt x="1218" y="2033"/>
                    <a:pt x="1383" y="2116"/>
                  </a:cubicBezTo>
                  <a:cubicBezTo>
                    <a:pt x="1870" y="2348"/>
                    <a:pt x="2570" y="2744"/>
                    <a:pt x="3404" y="2744"/>
                  </a:cubicBezTo>
                  <a:cubicBezTo>
                    <a:pt x="3564" y="2744"/>
                    <a:pt x="3729" y="2730"/>
                    <a:pt x="3899" y="2696"/>
                  </a:cubicBezTo>
                  <a:cubicBezTo>
                    <a:pt x="4935" y="2488"/>
                    <a:pt x="5045" y="1576"/>
                    <a:pt x="4548" y="1037"/>
                  </a:cubicBezTo>
                  <a:cubicBezTo>
                    <a:pt x="4244" y="706"/>
                    <a:pt x="4133" y="0"/>
                    <a:pt x="4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8389288" y="3618113"/>
              <a:ext cx="124800" cy="77425"/>
            </a:xfrm>
            <a:custGeom>
              <a:avLst/>
              <a:gdLst/>
              <a:ahLst/>
              <a:cxnLst/>
              <a:rect l="l" t="t" r="r" b="b"/>
              <a:pathLst>
                <a:path w="4992" h="3097" extrusionOk="0">
                  <a:moveTo>
                    <a:pt x="4147" y="180"/>
                  </a:moveTo>
                  <a:cubicBezTo>
                    <a:pt x="4189" y="374"/>
                    <a:pt x="4313" y="885"/>
                    <a:pt x="4562" y="1148"/>
                  </a:cubicBezTo>
                  <a:cubicBezTo>
                    <a:pt x="4811" y="1410"/>
                    <a:pt x="4894" y="1770"/>
                    <a:pt x="4798" y="2074"/>
                  </a:cubicBezTo>
                  <a:cubicBezTo>
                    <a:pt x="4687" y="2420"/>
                    <a:pt x="4383" y="2641"/>
                    <a:pt x="3926" y="2737"/>
                  </a:cubicBezTo>
                  <a:cubicBezTo>
                    <a:pt x="3767" y="2768"/>
                    <a:pt x="3611" y="2781"/>
                    <a:pt x="3460" y="2781"/>
                  </a:cubicBezTo>
                  <a:cubicBezTo>
                    <a:pt x="2714" y="2781"/>
                    <a:pt x="2063" y="2456"/>
                    <a:pt x="1604" y="2226"/>
                  </a:cubicBezTo>
                  <a:cubicBezTo>
                    <a:pt x="1548" y="2199"/>
                    <a:pt x="1493" y="2171"/>
                    <a:pt x="1452" y="2157"/>
                  </a:cubicBezTo>
                  <a:cubicBezTo>
                    <a:pt x="1272" y="2060"/>
                    <a:pt x="1093" y="2018"/>
                    <a:pt x="927" y="2018"/>
                  </a:cubicBezTo>
                  <a:cubicBezTo>
                    <a:pt x="789" y="2018"/>
                    <a:pt x="664" y="2060"/>
                    <a:pt x="540" y="2116"/>
                  </a:cubicBezTo>
                  <a:cubicBezTo>
                    <a:pt x="346" y="2226"/>
                    <a:pt x="208" y="2420"/>
                    <a:pt x="138" y="2696"/>
                  </a:cubicBezTo>
                  <a:cubicBezTo>
                    <a:pt x="153" y="2295"/>
                    <a:pt x="291" y="1756"/>
                    <a:pt x="857" y="1659"/>
                  </a:cubicBezTo>
                  <a:cubicBezTo>
                    <a:pt x="941" y="1644"/>
                    <a:pt x="1022" y="1637"/>
                    <a:pt x="1103" y="1637"/>
                  </a:cubicBezTo>
                  <a:cubicBezTo>
                    <a:pt x="1465" y="1637"/>
                    <a:pt x="1802" y="1775"/>
                    <a:pt x="2129" y="1922"/>
                  </a:cubicBezTo>
                  <a:cubicBezTo>
                    <a:pt x="2452" y="2057"/>
                    <a:pt x="2782" y="2192"/>
                    <a:pt x="3138" y="2192"/>
                  </a:cubicBezTo>
                  <a:cubicBezTo>
                    <a:pt x="3255" y="2192"/>
                    <a:pt x="3375" y="2178"/>
                    <a:pt x="3498" y="2143"/>
                  </a:cubicBezTo>
                  <a:cubicBezTo>
                    <a:pt x="3760" y="2074"/>
                    <a:pt x="3941" y="1950"/>
                    <a:pt x="4037" y="1770"/>
                  </a:cubicBezTo>
                  <a:cubicBezTo>
                    <a:pt x="4203" y="1480"/>
                    <a:pt x="4092" y="1120"/>
                    <a:pt x="4037" y="913"/>
                  </a:cubicBezTo>
                  <a:cubicBezTo>
                    <a:pt x="4023" y="872"/>
                    <a:pt x="4009" y="844"/>
                    <a:pt x="4009" y="816"/>
                  </a:cubicBezTo>
                  <a:cubicBezTo>
                    <a:pt x="3926" y="498"/>
                    <a:pt x="4064" y="277"/>
                    <a:pt x="4147" y="180"/>
                  </a:cubicBezTo>
                  <a:close/>
                  <a:moveTo>
                    <a:pt x="4203" y="0"/>
                  </a:moveTo>
                  <a:lnTo>
                    <a:pt x="4147" y="42"/>
                  </a:lnTo>
                  <a:cubicBezTo>
                    <a:pt x="4134" y="55"/>
                    <a:pt x="3802" y="360"/>
                    <a:pt x="3926" y="844"/>
                  </a:cubicBezTo>
                  <a:cubicBezTo>
                    <a:pt x="3926" y="872"/>
                    <a:pt x="3941" y="899"/>
                    <a:pt x="3954" y="927"/>
                  </a:cubicBezTo>
                  <a:cubicBezTo>
                    <a:pt x="4009" y="1148"/>
                    <a:pt x="4106" y="1465"/>
                    <a:pt x="3968" y="1729"/>
                  </a:cubicBezTo>
                  <a:cubicBezTo>
                    <a:pt x="3871" y="1880"/>
                    <a:pt x="3705" y="1991"/>
                    <a:pt x="3471" y="2060"/>
                  </a:cubicBezTo>
                  <a:cubicBezTo>
                    <a:pt x="3354" y="2095"/>
                    <a:pt x="3241" y="2109"/>
                    <a:pt x="3130" y="2109"/>
                  </a:cubicBezTo>
                  <a:cubicBezTo>
                    <a:pt x="2794" y="2109"/>
                    <a:pt x="2479" y="1974"/>
                    <a:pt x="2157" y="1839"/>
                  </a:cubicBezTo>
                  <a:cubicBezTo>
                    <a:pt x="1834" y="1694"/>
                    <a:pt x="1492" y="1549"/>
                    <a:pt x="1118" y="1549"/>
                  </a:cubicBezTo>
                  <a:cubicBezTo>
                    <a:pt x="1029" y="1549"/>
                    <a:pt x="937" y="1557"/>
                    <a:pt x="844" y="1576"/>
                  </a:cubicBezTo>
                  <a:cubicBezTo>
                    <a:pt x="0" y="1729"/>
                    <a:pt x="28" y="2737"/>
                    <a:pt x="55" y="3056"/>
                  </a:cubicBezTo>
                  <a:cubicBezTo>
                    <a:pt x="55" y="3069"/>
                    <a:pt x="83" y="3097"/>
                    <a:pt x="111" y="3097"/>
                  </a:cubicBezTo>
                  <a:cubicBezTo>
                    <a:pt x="138" y="3097"/>
                    <a:pt x="166" y="3069"/>
                    <a:pt x="166" y="3041"/>
                  </a:cubicBezTo>
                  <a:cubicBezTo>
                    <a:pt x="194" y="2627"/>
                    <a:pt x="346" y="2337"/>
                    <a:pt x="581" y="2199"/>
                  </a:cubicBezTo>
                  <a:cubicBezTo>
                    <a:pt x="683" y="2141"/>
                    <a:pt x="802" y="2113"/>
                    <a:pt x="931" y="2113"/>
                  </a:cubicBezTo>
                  <a:cubicBezTo>
                    <a:pt x="1082" y="2113"/>
                    <a:pt x="1246" y="2152"/>
                    <a:pt x="1410" y="2226"/>
                  </a:cubicBezTo>
                  <a:cubicBezTo>
                    <a:pt x="1466" y="2254"/>
                    <a:pt x="1508" y="2282"/>
                    <a:pt x="1563" y="2309"/>
                  </a:cubicBezTo>
                  <a:cubicBezTo>
                    <a:pt x="2030" y="2537"/>
                    <a:pt x="2687" y="2869"/>
                    <a:pt x="3446" y="2869"/>
                  </a:cubicBezTo>
                  <a:cubicBezTo>
                    <a:pt x="3606" y="2869"/>
                    <a:pt x="3772" y="2854"/>
                    <a:pt x="3941" y="2820"/>
                  </a:cubicBezTo>
                  <a:cubicBezTo>
                    <a:pt x="4424" y="2724"/>
                    <a:pt x="4756" y="2475"/>
                    <a:pt x="4881" y="2101"/>
                  </a:cubicBezTo>
                  <a:cubicBezTo>
                    <a:pt x="4991" y="1770"/>
                    <a:pt x="4894" y="1383"/>
                    <a:pt x="4632" y="1093"/>
                  </a:cubicBezTo>
                  <a:cubicBezTo>
                    <a:pt x="4328" y="774"/>
                    <a:pt x="4217" y="83"/>
                    <a:pt x="4217" y="70"/>
                  </a:cubicBezTo>
                  <a:lnTo>
                    <a:pt x="4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8391263" y="3531713"/>
              <a:ext cx="102075" cy="126875"/>
            </a:xfrm>
            <a:custGeom>
              <a:avLst/>
              <a:gdLst/>
              <a:ahLst/>
              <a:cxnLst/>
              <a:rect l="l" t="t" r="r" b="b"/>
              <a:pathLst>
                <a:path w="4083" h="5075" extrusionOk="0">
                  <a:moveTo>
                    <a:pt x="1276" y="0"/>
                  </a:moveTo>
                  <a:lnTo>
                    <a:pt x="1276" y="0"/>
                  </a:lnTo>
                  <a:cubicBezTo>
                    <a:pt x="1276" y="0"/>
                    <a:pt x="1082" y="553"/>
                    <a:pt x="1456" y="885"/>
                  </a:cubicBezTo>
                  <a:cubicBezTo>
                    <a:pt x="1829" y="1231"/>
                    <a:pt x="2879" y="1438"/>
                    <a:pt x="2839" y="2226"/>
                  </a:cubicBezTo>
                  <a:cubicBezTo>
                    <a:pt x="2797" y="3014"/>
                    <a:pt x="1816" y="2779"/>
                    <a:pt x="1041" y="3056"/>
                  </a:cubicBezTo>
                  <a:cubicBezTo>
                    <a:pt x="267" y="3318"/>
                    <a:pt x="4" y="4134"/>
                    <a:pt x="18" y="5074"/>
                  </a:cubicBezTo>
                  <a:lnTo>
                    <a:pt x="18" y="5074"/>
                  </a:lnTo>
                  <a:cubicBezTo>
                    <a:pt x="18" y="5058"/>
                    <a:pt x="0" y="3470"/>
                    <a:pt x="1801" y="3346"/>
                  </a:cubicBezTo>
                  <a:cubicBezTo>
                    <a:pt x="3613" y="3207"/>
                    <a:pt x="4083" y="3041"/>
                    <a:pt x="4027" y="2143"/>
                  </a:cubicBezTo>
                  <a:cubicBezTo>
                    <a:pt x="3972" y="1231"/>
                    <a:pt x="2645" y="1272"/>
                    <a:pt x="1926" y="857"/>
                  </a:cubicBezTo>
                  <a:cubicBezTo>
                    <a:pt x="1193" y="443"/>
                    <a:pt x="1276" y="0"/>
                    <a:pt x="1276" y="0"/>
                  </a:cubicBezTo>
                  <a:close/>
                  <a:moveTo>
                    <a:pt x="18" y="5074"/>
                  </a:moveTo>
                  <a:cubicBezTo>
                    <a:pt x="18" y="5074"/>
                    <a:pt x="18" y="5074"/>
                    <a:pt x="18" y="5074"/>
                  </a:cubicBezTo>
                  <a:cubicBezTo>
                    <a:pt x="18" y="5074"/>
                    <a:pt x="18" y="5074"/>
                    <a:pt x="18" y="50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8390338" y="3531363"/>
              <a:ext cx="104400" cy="127225"/>
            </a:xfrm>
            <a:custGeom>
              <a:avLst/>
              <a:gdLst/>
              <a:ahLst/>
              <a:cxnLst/>
              <a:rect l="l" t="t" r="r" b="b"/>
              <a:pathLst>
                <a:path w="4176" h="5089" extrusionOk="0">
                  <a:moveTo>
                    <a:pt x="1300" y="263"/>
                  </a:moveTo>
                  <a:lnTo>
                    <a:pt x="1300" y="263"/>
                  </a:lnTo>
                  <a:cubicBezTo>
                    <a:pt x="1368" y="443"/>
                    <a:pt x="1534" y="692"/>
                    <a:pt x="1936" y="913"/>
                  </a:cubicBezTo>
                  <a:cubicBezTo>
                    <a:pt x="2170" y="1052"/>
                    <a:pt x="2474" y="1134"/>
                    <a:pt x="2778" y="1231"/>
                  </a:cubicBezTo>
                  <a:cubicBezTo>
                    <a:pt x="3401" y="1411"/>
                    <a:pt x="3981" y="1577"/>
                    <a:pt x="4022" y="2157"/>
                  </a:cubicBezTo>
                  <a:cubicBezTo>
                    <a:pt x="4078" y="2987"/>
                    <a:pt x="3705" y="3180"/>
                    <a:pt x="1838" y="3319"/>
                  </a:cubicBezTo>
                  <a:cubicBezTo>
                    <a:pt x="760" y="3387"/>
                    <a:pt x="318" y="3982"/>
                    <a:pt x="138" y="4465"/>
                  </a:cubicBezTo>
                  <a:cubicBezTo>
                    <a:pt x="249" y="3747"/>
                    <a:pt x="566" y="3291"/>
                    <a:pt x="1092" y="3111"/>
                  </a:cubicBezTo>
                  <a:cubicBezTo>
                    <a:pt x="1327" y="3015"/>
                    <a:pt x="1589" y="2987"/>
                    <a:pt x="1838" y="2945"/>
                  </a:cubicBezTo>
                  <a:cubicBezTo>
                    <a:pt x="2378" y="2876"/>
                    <a:pt x="2889" y="2807"/>
                    <a:pt x="2916" y="2240"/>
                  </a:cubicBezTo>
                  <a:cubicBezTo>
                    <a:pt x="2944" y="1645"/>
                    <a:pt x="2406" y="1369"/>
                    <a:pt x="1976" y="1148"/>
                  </a:cubicBezTo>
                  <a:cubicBezTo>
                    <a:pt x="1797" y="1052"/>
                    <a:pt x="1631" y="969"/>
                    <a:pt x="1521" y="871"/>
                  </a:cubicBezTo>
                  <a:cubicBezTo>
                    <a:pt x="1327" y="692"/>
                    <a:pt x="1300" y="443"/>
                    <a:pt x="1300" y="263"/>
                  </a:cubicBezTo>
                  <a:close/>
                  <a:moveTo>
                    <a:pt x="1272" y="1"/>
                  </a:moveTo>
                  <a:lnTo>
                    <a:pt x="1272" y="1"/>
                  </a:lnTo>
                  <a:cubicBezTo>
                    <a:pt x="1258" y="14"/>
                    <a:pt x="1064" y="582"/>
                    <a:pt x="1466" y="941"/>
                  </a:cubicBezTo>
                  <a:cubicBezTo>
                    <a:pt x="1576" y="1037"/>
                    <a:pt x="1755" y="1120"/>
                    <a:pt x="1936" y="1217"/>
                  </a:cubicBezTo>
                  <a:cubicBezTo>
                    <a:pt x="2364" y="1452"/>
                    <a:pt x="2861" y="1701"/>
                    <a:pt x="2834" y="2226"/>
                  </a:cubicBezTo>
                  <a:cubicBezTo>
                    <a:pt x="2806" y="2738"/>
                    <a:pt x="2378" y="2793"/>
                    <a:pt x="1838" y="2862"/>
                  </a:cubicBezTo>
                  <a:cubicBezTo>
                    <a:pt x="1576" y="2904"/>
                    <a:pt x="1313" y="2932"/>
                    <a:pt x="1064" y="3028"/>
                  </a:cubicBezTo>
                  <a:cubicBezTo>
                    <a:pt x="360" y="3263"/>
                    <a:pt x="0" y="3968"/>
                    <a:pt x="0" y="5088"/>
                  </a:cubicBezTo>
                  <a:lnTo>
                    <a:pt x="96" y="5088"/>
                  </a:lnTo>
                  <a:lnTo>
                    <a:pt x="96" y="5074"/>
                  </a:lnTo>
                  <a:cubicBezTo>
                    <a:pt x="96" y="4963"/>
                    <a:pt x="138" y="3525"/>
                    <a:pt x="1838" y="3402"/>
                  </a:cubicBezTo>
                  <a:cubicBezTo>
                    <a:pt x="3650" y="3277"/>
                    <a:pt x="4175" y="3083"/>
                    <a:pt x="4105" y="2143"/>
                  </a:cubicBezTo>
                  <a:cubicBezTo>
                    <a:pt x="4064" y="1507"/>
                    <a:pt x="3429" y="1328"/>
                    <a:pt x="2806" y="1134"/>
                  </a:cubicBezTo>
                  <a:cubicBezTo>
                    <a:pt x="2502" y="1052"/>
                    <a:pt x="2212" y="969"/>
                    <a:pt x="1976" y="844"/>
                  </a:cubicBezTo>
                  <a:cubicBezTo>
                    <a:pt x="1285" y="443"/>
                    <a:pt x="1355" y="14"/>
                    <a:pt x="1355" y="14"/>
                  </a:cubicBezTo>
                  <a:lnTo>
                    <a:pt x="1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8289738" y="3531713"/>
              <a:ext cx="102000" cy="126875"/>
            </a:xfrm>
            <a:custGeom>
              <a:avLst/>
              <a:gdLst/>
              <a:ahLst/>
              <a:cxnLst/>
              <a:rect l="l" t="t" r="r" b="b"/>
              <a:pathLst>
                <a:path w="4080" h="5075" extrusionOk="0">
                  <a:moveTo>
                    <a:pt x="2821" y="0"/>
                  </a:moveTo>
                  <a:cubicBezTo>
                    <a:pt x="2821" y="0"/>
                    <a:pt x="2890" y="443"/>
                    <a:pt x="2172" y="857"/>
                  </a:cubicBezTo>
                  <a:cubicBezTo>
                    <a:pt x="1439" y="1272"/>
                    <a:pt x="111" y="1231"/>
                    <a:pt x="56" y="2143"/>
                  </a:cubicBezTo>
                  <a:cubicBezTo>
                    <a:pt x="1" y="3041"/>
                    <a:pt x="471" y="3207"/>
                    <a:pt x="2282" y="3346"/>
                  </a:cubicBezTo>
                  <a:cubicBezTo>
                    <a:pt x="4052" y="3468"/>
                    <a:pt x="4079" y="5004"/>
                    <a:pt x="4079" y="5072"/>
                  </a:cubicBezTo>
                  <a:lnTo>
                    <a:pt x="4079" y="5072"/>
                  </a:lnTo>
                  <a:cubicBezTo>
                    <a:pt x="4079" y="4133"/>
                    <a:pt x="3830" y="3318"/>
                    <a:pt x="3042" y="3056"/>
                  </a:cubicBezTo>
                  <a:cubicBezTo>
                    <a:pt x="2268" y="2779"/>
                    <a:pt x="1287" y="3014"/>
                    <a:pt x="1245" y="2226"/>
                  </a:cubicBezTo>
                  <a:cubicBezTo>
                    <a:pt x="1204" y="1438"/>
                    <a:pt x="2255" y="1231"/>
                    <a:pt x="2627" y="885"/>
                  </a:cubicBezTo>
                  <a:cubicBezTo>
                    <a:pt x="3014" y="553"/>
                    <a:pt x="2821" y="0"/>
                    <a:pt x="2821" y="0"/>
                  </a:cubicBezTo>
                  <a:close/>
                  <a:moveTo>
                    <a:pt x="4079" y="5072"/>
                  </a:moveTo>
                  <a:cubicBezTo>
                    <a:pt x="4079" y="5073"/>
                    <a:pt x="4079" y="5073"/>
                    <a:pt x="4079" y="5074"/>
                  </a:cubicBezTo>
                  <a:cubicBezTo>
                    <a:pt x="4079" y="5074"/>
                    <a:pt x="4079" y="5073"/>
                    <a:pt x="4079" y="50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8288713" y="3531363"/>
              <a:ext cx="104050" cy="127225"/>
            </a:xfrm>
            <a:custGeom>
              <a:avLst/>
              <a:gdLst/>
              <a:ahLst/>
              <a:cxnLst/>
              <a:rect l="l" t="t" r="r" b="b"/>
              <a:pathLst>
                <a:path w="4162" h="5089" extrusionOk="0">
                  <a:moveTo>
                    <a:pt x="2862" y="263"/>
                  </a:moveTo>
                  <a:cubicBezTo>
                    <a:pt x="2876" y="443"/>
                    <a:pt x="2849" y="692"/>
                    <a:pt x="2641" y="871"/>
                  </a:cubicBezTo>
                  <a:cubicBezTo>
                    <a:pt x="2545" y="969"/>
                    <a:pt x="2364" y="1052"/>
                    <a:pt x="2198" y="1148"/>
                  </a:cubicBezTo>
                  <a:cubicBezTo>
                    <a:pt x="1756" y="1369"/>
                    <a:pt x="1217" y="1645"/>
                    <a:pt x="1245" y="2240"/>
                  </a:cubicBezTo>
                  <a:cubicBezTo>
                    <a:pt x="1273" y="2807"/>
                    <a:pt x="1784" y="2876"/>
                    <a:pt x="2323" y="2945"/>
                  </a:cubicBezTo>
                  <a:cubicBezTo>
                    <a:pt x="2572" y="2987"/>
                    <a:pt x="2834" y="3015"/>
                    <a:pt x="3070" y="3111"/>
                  </a:cubicBezTo>
                  <a:cubicBezTo>
                    <a:pt x="3595" y="3291"/>
                    <a:pt x="3927" y="3747"/>
                    <a:pt x="4023" y="4465"/>
                  </a:cubicBezTo>
                  <a:cubicBezTo>
                    <a:pt x="3844" y="3982"/>
                    <a:pt x="3402" y="3387"/>
                    <a:pt x="2323" y="3319"/>
                  </a:cubicBezTo>
                  <a:cubicBezTo>
                    <a:pt x="457" y="3180"/>
                    <a:pt x="84" y="2987"/>
                    <a:pt x="139" y="2157"/>
                  </a:cubicBezTo>
                  <a:cubicBezTo>
                    <a:pt x="180" y="1577"/>
                    <a:pt x="761" y="1411"/>
                    <a:pt x="1383" y="1231"/>
                  </a:cubicBezTo>
                  <a:cubicBezTo>
                    <a:pt x="1687" y="1134"/>
                    <a:pt x="1992" y="1052"/>
                    <a:pt x="2226" y="913"/>
                  </a:cubicBezTo>
                  <a:cubicBezTo>
                    <a:pt x="2628" y="692"/>
                    <a:pt x="2793" y="443"/>
                    <a:pt x="2862" y="263"/>
                  </a:cubicBezTo>
                  <a:close/>
                  <a:moveTo>
                    <a:pt x="2890" y="1"/>
                  </a:moveTo>
                  <a:lnTo>
                    <a:pt x="2807" y="14"/>
                  </a:lnTo>
                  <a:cubicBezTo>
                    <a:pt x="2807" y="14"/>
                    <a:pt x="2876" y="443"/>
                    <a:pt x="2185" y="844"/>
                  </a:cubicBezTo>
                  <a:cubicBezTo>
                    <a:pt x="1950" y="969"/>
                    <a:pt x="1660" y="1052"/>
                    <a:pt x="1369" y="1134"/>
                  </a:cubicBezTo>
                  <a:cubicBezTo>
                    <a:pt x="747" y="1328"/>
                    <a:pt x="97" y="1507"/>
                    <a:pt x="56" y="2143"/>
                  </a:cubicBezTo>
                  <a:cubicBezTo>
                    <a:pt x="1" y="2987"/>
                    <a:pt x="291" y="3249"/>
                    <a:pt x="2323" y="3402"/>
                  </a:cubicBezTo>
                  <a:cubicBezTo>
                    <a:pt x="4023" y="3525"/>
                    <a:pt x="4065" y="4963"/>
                    <a:pt x="4078" y="5074"/>
                  </a:cubicBezTo>
                  <a:lnTo>
                    <a:pt x="4078" y="5088"/>
                  </a:lnTo>
                  <a:lnTo>
                    <a:pt x="4161" y="5088"/>
                  </a:lnTo>
                  <a:cubicBezTo>
                    <a:pt x="4161" y="3968"/>
                    <a:pt x="3802" y="3263"/>
                    <a:pt x="3098" y="3028"/>
                  </a:cubicBezTo>
                  <a:cubicBezTo>
                    <a:pt x="2849" y="2932"/>
                    <a:pt x="2585" y="2904"/>
                    <a:pt x="2337" y="2862"/>
                  </a:cubicBezTo>
                  <a:cubicBezTo>
                    <a:pt x="1784" y="2793"/>
                    <a:pt x="1356" y="2738"/>
                    <a:pt x="1328" y="2226"/>
                  </a:cubicBezTo>
                  <a:cubicBezTo>
                    <a:pt x="1300" y="1701"/>
                    <a:pt x="1798" y="1452"/>
                    <a:pt x="2226" y="1217"/>
                  </a:cubicBezTo>
                  <a:cubicBezTo>
                    <a:pt x="2420" y="1120"/>
                    <a:pt x="2585" y="1037"/>
                    <a:pt x="2710" y="941"/>
                  </a:cubicBezTo>
                  <a:cubicBezTo>
                    <a:pt x="3098" y="582"/>
                    <a:pt x="2904" y="14"/>
                    <a:pt x="2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8357488" y="3760488"/>
              <a:ext cx="68125" cy="85725"/>
            </a:xfrm>
            <a:custGeom>
              <a:avLst/>
              <a:gdLst/>
              <a:ahLst/>
              <a:cxnLst/>
              <a:rect l="l" t="t" r="r" b="b"/>
              <a:pathLst>
                <a:path w="2725" h="3429" extrusionOk="0">
                  <a:moveTo>
                    <a:pt x="1369" y="1"/>
                  </a:moveTo>
                  <a:cubicBezTo>
                    <a:pt x="1369" y="2061"/>
                    <a:pt x="0" y="2559"/>
                    <a:pt x="0" y="2559"/>
                  </a:cubicBezTo>
                  <a:lnTo>
                    <a:pt x="1355" y="3429"/>
                  </a:lnTo>
                  <a:lnTo>
                    <a:pt x="2724" y="2559"/>
                  </a:lnTo>
                  <a:cubicBezTo>
                    <a:pt x="2724" y="2559"/>
                    <a:pt x="1369" y="2061"/>
                    <a:pt x="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8355088" y="3760488"/>
              <a:ext cx="72925" cy="87125"/>
            </a:xfrm>
            <a:custGeom>
              <a:avLst/>
              <a:gdLst/>
              <a:ahLst/>
              <a:cxnLst/>
              <a:rect l="l" t="t" r="r" b="b"/>
              <a:pathLst>
                <a:path w="2917" h="3485" extrusionOk="0">
                  <a:moveTo>
                    <a:pt x="1465" y="609"/>
                  </a:moveTo>
                  <a:cubicBezTo>
                    <a:pt x="1659" y="1923"/>
                    <a:pt x="2474" y="2434"/>
                    <a:pt x="2737" y="2559"/>
                  </a:cubicBezTo>
                  <a:lnTo>
                    <a:pt x="1451" y="3374"/>
                  </a:lnTo>
                  <a:lnTo>
                    <a:pt x="194" y="2559"/>
                  </a:lnTo>
                  <a:cubicBezTo>
                    <a:pt x="304" y="2503"/>
                    <a:pt x="553" y="2351"/>
                    <a:pt x="815" y="2074"/>
                  </a:cubicBezTo>
                  <a:cubicBezTo>
                    <a:pt x="1064" y="1798"/>
                    <a:pt x="1355" y="1328"/>
                    <a:pt x="1465" y="609"/>
                  </a:cubicBezTo>
                  <a:close/>
                  <a:moveTo>
                    <a:pt x="1423" y="1"/>
                  </a:moveTo>
                  <a:cubicBezTo>
                    <a:pt x="1423" y="2006"/>
                    <a:pt x="96" y="2503"/>
                    <a:pt x="83" y="2517"/>
                  </a:cubicBezTo>
                  <a:lnTo>
                    <a:pt x="0" y="2544"/>
                  </a:lnTo>
                  <a:lnTo>
                    <a:pt x="1451" y="3484"/>
                  </a:lnTo>
                  <a:lnTo>
                    <a:pt x="2916" y="2544"/>
                  </a:lnTo>
                  <a:lnTo>
                    <a:pt x="2834" y="2517"/>
                  </a:lnTo>
                  <a:cubicBezTo>
                    <a:pt x="2820" y="2503"/>
                    <a:pt x="1506" y="2006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8371663" y="3800938"/>
              <a:ext cx="39425" cy="39425"/>
            </a:xfrm>
            <a:custGeom>
              <a:avLst/>
              <a:gdLst/>
              <a:ahLst/>
              <a:cxnLst/>
              <a:rect l="l" t="t" r="r" b="b"/>
              <a:pathLst>
                <a:path w="1577" h="1577" extrusionOk="0">
                  <a:moveTo>
                    <a:pt x="788" y="83"/>
                  </a:moveTo>
                  <a:cubicBezTo>
                    <a:pt x="1175" y="83"/>
                    <a:pt x="1494" y="401"/>
                    <a:pt x="1494" y="788"/>
                  </a:cubicBezTo>
                  <a:cubicBezTo>
                    <a:pt x="1494" y="1175"/>
                    <a:pt x="1175" y="1494"/>
                    <a:pt x="788" y="1494"/>
                  </a:cubicBezTo>
                  <a:cubicBezTo>
                    <a:pt x="401" y="1494"/>
                    <a:pt x="97" y="1175"/>
                    <a:pt x="97" y="788"/>
                  </a:cubicBezTo>
                  <a:cubicBezTo>
                    <a:pt x="97" y="401"/>
                    <a:pt x="401" y="83"/>
                    <a:pt x="788" y="83"/>
                  </a:cubicBezTo>
                  <a:close/>
                  <a:moveTo>
                    <a:pt x="788" y="1"/>
                  </a:moveTo>
                  <a:cubicBezTo>
                    <a:pt x="360" y="1"/>
                    <a:pt x="1" y="360"/>
                    <a:pt x="1" y="788"/>
                  </a:cubicBezTo>
                  <a:cubicBezTo>
                    <a:pt x="1" y="1230"/>
                    <a:pt x="360" y="1576"/>
                    <a:pt x="788" y="1576"/>
                  </a:cubicBezTo>
                  <a:cubicBezTo>
                    <a:pt x="1230" y="1576"/>
                    <a:pt x="1577" y="1230"/>
                    <a:pt x="1577" y="788"/>
                  </a:cubicBezTo>
                  <a:cubicBezTo>
                    <a:pt x="1577" y="360"/>
                    <a:pt x="1230" y="1"/>
                    <a:pt x="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8377538" y="3800938"/>
              <a:ext cx="28025" cy="28000"/>
            </a:xfrm>
            <a:custGeom>
              <a:avLst/>
              <a:gdLst/>
              <a:ahLst/>
              <a:cxnLst/>
              <a:rect l="l" t="t" r="r" b="b"/>
              <a:pathLst>
                <a:path w="1121" h="1120" extrusionOk="0">
                  <a:moveTo>
                    <a:pt x="553" y="83"/>
                  </a:moveTo>
                  <a:cubicBezTo>
                    <a:pt x="816" y="83"/>
                    <a:pt x="1038" y="305"/>
                    <a:pt x="1038" y="567"/>
                  </a:cubicBezTo>
                  <a:cubicBezTo>
                    <a:pt x="1038" y="816"/>
                    <a:pt x="816" y="1037"/>
                    <a:pt x="553" y="1037"/>
                  </a:cubicBezTo>
                  <a:cubicBezTo>
                    <a:pt x="304" y="1037"/>
                    <a:pt x="83" y="816"/>
                    <a:pt x="83" y="567"/>
                  </a:cubicBezTo>
                  <a:cubicBezTo>
                    <a:pt x="83" y="305"/>
                    <a:pt x="304" y="83"/>
                    <a:pt x="553" y="83"/>
                  </a:cubicBezTo>
                  <a:close/>
                  <a:moveTo>
                    <a:pt x="553" y="1"/>
                  </a:moveTo>
                  <a:cubicBezTo>
                    <a:pt x="249" y="1"/>
                    <a:pt x="0" y="249"/>
                    <a:pt x="0" y="567"/>
                  </a:cubicBezTo>
                  <a:cubicBezTo>
                    <a:pt x="0" y="871"/>
                    <a:pt x="249" y="1120"/>
                    <a:pt x="553" y="1120"/>
                  </a:cubicBezTo>
                  <a:cubicBezTo>
                    <a:pt x="872" y="1120"/>
                    <a:pt x="1120" y="871"/>
                    <a:pt x="1120" y="567"/>
                  </a:cubicBezTo>
                  <a:cubicBezTo>
                    <a:pt x="1120" y="249"/>
                    <a:pt x="872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8383063" y="3800938"/>
              <a:ext cx="16975" cy="17300"/>
            </a:xfrm>
            <a:custGeom>
              <a:avLst/>
              <a:gdLst/>
              <a:ahLst/>
              <a:cxnLst/>
              <a:rect l="l" t="t" r="r" b="b"/>
              <a:pathLst>
                <a:path w="679" h="692" extrusionOk="0">
                  <a:moveTo>
                    <a:pt x="332" y="83"/>
                  </a:moveTo>
                  <a:cubicBezTo>
                    <a:pt x="485" y="83"/>
                    <a:pt x="595" y="207"/>
                    <a:pt x="595" y="346"/>
                  </a:cubicBezTo>
                  <a:cubicBezTo>
                    <a:pt x="595" y="484"/>
                    <a:pt x="485" y="609"/>
                    <a:pt x="332" y="609"/>
                  </a:cubicBezTo>
                  <a:cubicBezTo>
                    <a:pt x="194" y="609"/>
                    <a:pt x="83" y="484"/>
                    <a:pt x="83" y="346"/>
                  </a:cubicBezTo>
                  <a:cubicBezTo>
                    <a:pt x="83" y="207"/>
                    <a:pt x="194" y="83"/>
                    <a:pt x="332" y="83"/>
                  </a:cubicBezTo>
                  <a:close/>
                  <a:moveTo>
                    <a:pt x="332" y="1"/>
                  </a:moveTo>
                  <a:cubicBezTo>
                    <a:pt x="153" y="1"/>
                    <a:pt x="0" y="152"/>
                    <a:pt x="0" y="346"/>
                  </a:cubicBezTo>
                  <a:cubicBezTo>
                    <a:pt x="0" y="539"/>
                    <a:pt x="153" y="692"/>
                    <a:pt x="332" y="692"/>
                  </a:cubicBezTo>
                  <a:cubicBezTo>
                    <a:pt x="526" y="692"/>
                    <a:pt x="678" y="539"/>
                    <a:pt x="678" y="346"/>
                  </a:cubicBezTo>
                  <a:cubicBezTo>
                    <a:pt x="678" y="152"/>
                    <a:pt x="526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8263163" y="3318488"/>
              <a:ext cx="9325" cy="9350"/>
            </a:xfrm>
            <a:custGeom>
              <a:avLst/>
              <a:gdLst/>
              <a:ahLst/>
              <a:cxnLst/>
              <a:rect l="l" t="t" r="r" b="b"/>
              <a:pathLst>
                <a:path w="373" h="374" extrusionOk="0">
                  <a:moveTo>
                    <a:pt x="194" y="83"/>
                  </a:moveTo>
                  <a:cubicBezTo>
                    <a:pt x="249" y="83"/>
                    <a:pt x="290" y="139"/>
                    <a:pt x="290" y="180"/>
                  </a:cubicBezTo>
                  <a:cubicBezTo>
                    <a:pt x="290" y="235"/>
                    <a:pt x="249" y="277"/>
                    <a:pt x="194" y="277"/>
                  </a:cubicBezTo>
                  <a:cubicBezTo>
                    <a:pt x="138" y="277"/>
                    <a:pt x="96" y="235"/>
                    <a:pt x="96" y="180"/>
                  </a:cubicBezTo>
                  <a:cubicBezTo>
                    <a:pt x="96" y="139"/>
                    <a:pt x="138" y="83"/>
                    <a:pt x="194" y="83"/>
                  </a:cubicBezTo>
                  <a:close/>
                  <a:moveTo>
                    <a:pt x="194" y="0"/>
                  </a:moveTo>
                  <a:cubicBezTo>
                    <a:pt x="83" y="0"/>
                    <a:pt x="0" y="83"/>
                    <a:pt x="0" y="180"/>
                  </a:cubicBezTo>
                  <a:cubicBezTo>
                    <a:pt x="0" y="290"/>
                    <a:pt x="83" y="373"/>
                    <a:pt x="194" y="373"/>
                  </a:cubicBezTo>
                  <a:cubicBezTo>
                    <a:pt x="290" y="373"/>
                    <a:pt x="373" y="290"/>
                    <a:pt x="373" y="180"/>
                  </a:cubicBezTo>
                  <a:cubicBezTo>
                    <a:pt x="373" y="83"/>
                    <a:pt x="2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8256238" y="3439438"/>
              <a:ext cx="9350" cy="9025"/>
            </a:xfrm>
            <a:custGeom>
              <a:avLst/>
              <a:gdLst/>
              <a:ahLst/>
              <a:cxnLst/>
              <a:rect l="l" t="t" r="r" b="b"/>
              <a:pathLst>
                <a:path w="374" h="361" extrusionOk="0">
                  <a:moveTo>
                    <a:pt x="180" y="84"/>
                  </a:moveTo>
                  <a:cubicBezTo>
                    <a:pt x="235" y="84"/>
                    <a:pt x="277" y="125"/>
                    <a:pt x="277" y="180"/>
                  </a:cubicBezTo>
                  <a:cubicBezTo>
                    <a:pt x="277" y="235"/>
                    <a:pt x="235" y="277"/>
                    <a:pt x="180" y="277"/>
                  </a:cubicBezTo>
                  <a:cubicBezTo>
                    <a:pt x="124" y="277"/>
                    <a:pt x="83" y="235"/>
                    <a:pt x="83" y="180"/>
                  </a:cubicBezTo>
                  <a:cubicBezTo>
                    <a:pt x="83" y="125"/>
                    <a:pt x="124" y="84"/>
                    <a:pt x="180" y="84"/>
                  </a:cubicBezTo>
                  <a:close/>
                  <a:moveTo>
                    <a:pt x="180" y="1"/>
                  </a:moveTo>
                  <a:cubicBezTo>
                    <a:pt x="83" y="1"/>
                    <a:pt x="1" y="84"/>
                    <a:pt x="1" y="180"/>
                  </a:cubicBezTo>
                  <a:cubicBezTo>
                    <a:pt x="1" y="277"/>
                    <a:pt x="83" y="360"/>
                    <a:pt x="180" y="360"/>
                  </a:cubicBezTo>
                  <a:cubicBezTo>
                    <a:pt x="290" y="360"/>
                    <a:pt x="373" y="277"/>
                    <a:pt x="373" y="180"/>
                  </a:cubicBezTo>
                  <a:cubicBezTo>
                    <a:pt x="373" y="84"/>
                    <a:pt x="290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8301488" y="3480213"/>
              <a:ext cx="9375" cy="9350"/>
            </a:xfrm>
            <a:custGeom>
              <a:avLst/>
              <a:gdLst/>
              <a:ahLst/>
              <a:cxnLst/>
              <a:rect l="l" t="t" r="r" b="b"/>
              <a:pathLst>
                <a:path w="375" h="374" extrusionOk="0">
                  <a:moveTo>
                    <a:pt x="194" y="97"/>
                  </a:moveTo>
                  <a:cubicBezTo>
                    <a:pt x="236" y="97"/>
                    <a:pt x="292" y="139"/>
                    <a:pt x="292" y="195"/>
                  </a:cubicBezTo>
                  <a:cubicBezTo>
                    <a:pt x="292" y="250"/>
                    <a:pt x="236" y="291"/>
                    <a:pt x="194" y="291"/>
                  </a:cubicBezTo>
                  <a:cubicBezTo>
                    <a:pt x="139" y="291"/>
                    <a:pt x="84" y="250"/>
                    <a:pt x="84" y="195"/>
                  </a:cubicBezTo>
                  <a:cubicBezTo>
                    <a:pt x="84" y="139"/>
                    <a:pt x="139" y="97"/>
                    <a:pt x="194" y="97"/>
                  </a:cubicBezTo>
                  <a:close/>
                  <a:moveTo>
                    <a:pt x="194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1"/>
                    <a:pt x="84" y="374"/>
                    <a:pt x="194" y="374"/>
                  </a:cubicBezTo>
                  <a:cubicBezTo>
                    <a:pt x="292" y="374"/>
                    <a:pt x="375" y="291"/>
                    <a:pt x="375" y="195"/>
                  </a:cubicBezTo>
                  <a:cubicBezTo>
                    <a:pt x="375" y="84"/>
                    <a:pt x="29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8266938" y="3377938"/>
              <a:ext cx="9000" cy="9000"/>
            </a:xfrm>
            <a:custGeom>
              <a:avLst/>
              <a:gdLst/>
              <a:ahLst/>
              <a:cxnLst/>
              <a:rect l="l" t="t" r="r" b="b"/>
              <a:pathLst>
                <a:path w="360" h="360" extrusionOk="0">
                  <a:moveTo>
                    <a:pt x="181" y="83"/>
                  </a:moveTo>
                  <a:cubicBezTo>
                    <a:pt x="236" y="83"/>
                    <a:pt x="277" y="124"/>
                    <a:pt x="277" y="179"/>
                  </a:cubicBezTo>
                  <a:cubicBezTo>
                    <a:pt x="277" y="235"/>
                    <a:pt x="236" y="277"/>
                    <a:pt x="181" y="277"/>
                  </a:cubicBezTo>
                  <a:cubicBezTo>
                    <a:pt x="125" y="277"/>
                    <a:pt x="83" y="235"/>
                    <a:pt x="83" y="179"/>
                  </a:cubicBezTo>
                  <a:cubicBezTo>
                    <a:pt x="83" y="124"/>
                    <a:pt x="125" y="83"/>
                    <a:pt x="181" y="83"/>
                  </a:cubicBezTo>
                  <a:close/>
                  <a:moveTo>
                    <a:pt x="181" y="0"/>
                  </a:moveTo>
                  <a:cubicBezTo>
                    <a:pt x="83" y="0"/>
                    <a:pt x="1" y="83"/>
                    <a:pt x="1" y="179"/>
                  </a:cubicBezTo>
                  <a:cubicBezTo>
                    <a:pt x="1" y="277"/>
                    <a:pt x="83" y="360"/>
                    <a:pt x="181" y="360"/>
                  </a:cubicBezTo>
                  <a:cubicBezTo>
                    <a:pt x="277" y="360"/>
                    <a:pt x="360" y="277"/>
                    <a:pt x="360" y="179"/>
                  </a:cubicBezTo>
                  <a:cubicBezTo>
                    <a:pt x="360" y="83"/>
                    <a:pt x="277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8326738" y="3494738"/>
              <a:ext cx="9350" cy="9025"/>
            </a:xfrm>
            <a:custGeom>
              <a:avLst/>
              <a:gdLst/>
              <a:ahLst/>
              <a:cxnLst/>
              <a:rect l="l" t="t" r="r" b="b"/>
              <a:pathLst>
                <a:path w="374" h="361" extrusionOk="0">
                  <a:moveTo>
                    <a:pt x="194" y="84"/>
                  </a:moveTo>
                  <a:cubicBezTo>
                    <a:pt x="249" y="84"/>
                    <a:pt x="290" y="124"/>
                    <a:pt x="290" y="180"/>
                  </a:cubicBezTo>
                  <a:cubicBezTo>
                    <a:pt x="290" y="235"/>
                    <a:pt x="249" y="277"/>
                    <a:pt x="194" y="277"/>
                  </a:cubicBezTo>
                  <a:cubicBezTo>
                    <a:pt x="139" y="277"/>
                    <a:pt x="97" y="235"/>
                    <a:pt x="97" y="180"/>
                  </a:cubicBezTo>
                  <a:cubicBezTo>
                    <a:pt x="97" y="124"/>
                    <a:pt x="139" y="84"/>
                    <a:pt x="194" y="84"/>
                  </a:cubicBezTo>
                  <a:close/>
                  <a:moveTo>
                    <a:pt x="194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77"/>
                    <a:pt x="84" y="360"/>
                    <a:pt x="194" y="360"/>
                  </a:cubicBezTo>
                  <a:cubicBezTo>
                    <a:pt x="290" y="360"/>
                    <a:pt x="373" y="277"/>
                    <a:pt x="373" y="180"/>
                  </a:cubicBezTo>
                  <a:cubicBezTo>
                    <a:pt x="373" y="84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8282838" y="3465013"/>
              <a:ext cx="9375" cy="9350"/>
            </a:xfrm>
            <a:custGeom>
              <a:avLst/>
              <a:gdLst/>
              <a:ahLst/>
              <a:cxnLst/>
              <a:rect l="l" t="t" r="r" b="b"/>
              <a:pathLst>
                <a:path w="375" h="374" extrusionOk="0">
                  <a:moveTo>
                    <a:pt x="181" y="84"/>
                  </a:moveTo>
                  <a:cubicBezTo>
                    <a:pt x="236" y="84"/>
                    <a:pt x="277" y="125"/>
                    <a:pt x="277" y="180"/>
                  </a:cubicBezTo>
                  <a:cubicBezTo>
                    <a:pt x="277" y="235"/>
                    <a:pt x="236" y="277"/>
                    <a:pt x="181" y="277"/>
                  </a:cubicBezTo>
                  <a:cubicBezTo>
                    <a:pt x="125" y="277"/>
                    <a:pt x="83" y="235"/>
                    <a:pt x="83" y="180"/>
                  </a:cubicBezTo>
                  <a:cubicBezTo>
                    <a:pt x="83" y="125"/>
                    <a:pt x="125" y="84"/>
                    <a:pt x="181" y="84"/>
                  </a:cubicBezTo>
                  <a:close/>
                  <a:moveTo>
                    <a:pt x="181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90"/>
                    <a:pt x="83" y="373"/>
                    <a:pt x="181" y="373"/>
                  </a:cubicBezTo>
                  <a:cubicBezTo>
                    <a:pt x="291" y="373"/>
                    <a:pt x="374" y="290"/>
                    <a:pt x="374" y="180"/>
                  </a:cubicBezTo>
                  <a:cubicBezTo>
                    <a:pt x="374" y="84"/>
                    <a:pt x="29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8275588" y="3308113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94" y="84"/>
                  </a:moveTo>
                  <a:cubicBezTo>
                    <a:pt x="249" y="84"/>
                    <a:pt x="290" y="139"/>
                    <a:pt x="290" y="180"/>
                  </a:cubicBezTo>
                  <a:cubicBezTo>
                    <a:pt x="290" y="235"/>
                    <a:pt x="249" y="277"/>
                    <a:pt x="194" y="277"/>
                  </a:cubicBezTo>
                  <a:cubicBezTo>
                    <a:pt x="139" y="277"/>
                    <a:pt x="97" y="235"/>
                    <a:pt x="97" y="180"/>
                  </a:cubicBezTo>
                  <a:cubicBezTo>
                    <a:pt x="97" y="139"/>
                    <a:pt x="139" y="84"/>
                    <a:pt x="194" y="84"/>
                  </a:cubicBezTo>
                  <a:close/>
                  <a:moveTo>
                    <a:pt x="194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90"/>
                    <a:pt x="84" y="373"/>
                    <a:pt x="194" y="373"/>
                  </a:cubicBezTo>
                  <a:cubicBezTo>
                    <a:pt x="290" y="373"/>
                    <a:pt x="373" y="290"/>
                    <a:pt x="373" y="180"/>
                  </a:cubicBezTo>
                  <a:cubicBezTo>
                    <a:pt x="373" y="84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8293213" y="3298088"/>
              <a:ext cx="9350" cy="9375"/>
            </a:xfrm>
            <a:custGeom>
              <a:avLst/>
              <a:gdLst/>
              <a:ahLst/>
              <a:cxnLst/>
              <a:rect l="l" t="t" r="r" b="b"/>
              <a:pathLst>
                <a:path w="374" h="375" extrusionOk="0">
                  <a:moveTo>
                    <a:pt x="194" y="98"/>
                  </a:moveTo>
                  <a:cubicBezTo>
                    <a:pt x="249" y="98"/>
                    <a:pt x="291" y="138"/>
                    <a:pt x="291" y="194"/>
                  </a:cubicBezTo>
                  <a:cubicBezTo>
                    <a:pt x="291" y="249"/>
                    <a:pt x="249" y="291"/>
                    <a:pt x="194" y="291"/>
                  </a:cubicBezTo>
                  <a:cubicBezTo>
                    <a:pt x="138" y="291"/>
                    <a:pt x="97" y="249"/>
                    <a:pt x="97" y="194"/>
                  </a:cubicBezTo>
                  <a:cubicBezTo>
                    <a:pt x="97" y="138"/>
                    <a:pt x="138" y="98"/>
                    <a:pt x="194" y="98"/>
                  </a:cubicBezTo>
                  <a:close/>
                  <a:moveTo>
                    <a:pt x="194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1"/>
                    <a:pt x="83" y="374"/>
                    <a:pt x="194" y="374"/>
                  </a:cubicBezTo>
                  <a:cubicBezTo>
                    <a:pt x="291" y="374"/>
                    <a:pt x="374" y="291"/>
                    <a:pt x="374" y="194"/>
                  </a:cubicBezTo>
                  <a:cubicBezTo>
                    <a:pt x="374" y="83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8322238" y="3273563"/>
              <a:ext cx="9375" cy="9350"/>
            </a:xfrm>
            <a:custGeom>
              <a:avLst/>
              <a:gdLst/>
              <a:ahLst/>
              <a:cxnLst/>
              <a:rect l="l" t="t" r="r" b="b"/>
              <a:pathLst>
                <a:path w="375" h="374" extrusionOk="0">
                  <a:moveTo>
                    <a:pt x="194" y="83"/>
                  </a:moveTo>
                  <a:cubicBezTo>
                    <a:pt x="249" y="83"/>
                    <a:pt x="291" y="139"/>
                    <a:pt x="291" y="179"/>
                  </a:cubicBezTo>
                  <a:cubicBezTo>
                    <a:pt x="291" y="235"/>
                    <a:pt x="249" y="277"/>
                    <a:pt x="194" y="277"/>
                  </a:cubicBezTo>
                  <a:cubicBezTo>
                    <a:pt x="139" y="277"/>
                    <a:pt x="98" y="235"/>
                    <a:pt x="98" y="179"/>
                  </a:cubicBezTo>
                  <a:cubicBezTo>
                    <a:pt x="98" y="139"/>
                    <a:pt x="139" y="83"/>
                    <a:pt x="194" y="83"/>
                  </a:cubicBezTo>
                  <a:close/>
                  <a:moveTo>
                    <a:pt x="194" y="0"/>
                  </a:moveTo>
                  <a:cubicBezTo>
                    <a:pt x="83" y="0"/>
                    <a:pt x="0" y="83"/>
                    <a:pt x="0" y="179"/>
                  </a:cubicBezTo>
                  <a:cubicBezTo>
                    <a:pt x="0" y="290"/>
                    <a:pt x="83" y="373"/>
                    <a:pt x="194" y="373"/>
                  </a:cubicBezTo>
                  <a:cubicBezTo>
                    <a:pt x="291" y="373"/>
                    <a:pt x="374" y="290"/>
                    <a:pt x="374" y="179"/>
                  </a:cubicBezTo>
                  <a:cubicBezTo>
                    <a:pt x="374" y="83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8512313" y="3318488"/>
              <a:ext cx="9375" cy="9350"/>
            </a:xfrm>
            <a:custGeom>
              <a:avLst/>
              <a:gdLst/>
              <a:ahLst/>
              <a:cxnLst/>
              <a:rect l="l" t="t" r="r" b="b"/>
              <a:pathLst>
                <a:path w="375" h="374" extrusionOk="0">
                  <a:moveTo>
                    <a:pt x="194" y="83"/>
                  </a:moveTo>
                  <a:cubicBezTo>
                    <a:pt x="249" y="83"/>
                    <a:pt x="291" y="139"/>
                    <a:pt x="291" y="180"/>
                  </a:cubicBezTo>
                  <a:cubicBezTo>
                    <a:pt x="291" y="235"/>
                    <a:pt x="249" y="277"/>
                    <a:pt x="194" y="277"/>
                  </a:cubicBezTo>
                  <a:cubicBezTo>
                    <a:pt x="139" y="277"/>
                    <a:pt x="98" y="235"/>
                    <a:pt x="98" y="180"/>
                  </a:cubicBezTo>
                  <a:cubicBezTo>
                    <a:pt x="98" y="139"/>
                    <a:pt x="139" y="83"/>
                    <a:pt x="194" y="83"/>
                  </a:cubicBezTo>
                  <a:close/>
                  <a:moveTo>
                    <a:pt x="194" y="0"/>
                  </a:moveTo>
                  <a:cubicBezTo>
                    <a:pt x="83" y="0"/>
                    <a:pt x="0" y="83"/>
                    <a:pt x="0" y="180"/>
                  </a:cubicBezTo>
                  <a:cubicBezTo>
                    <a:pt x="0" y="290"/>
                    <a:pt x="83" y="373"/>
                    <a:pt x="194" y="373"/>
                  </a:cubicBezTo>
                  <a:cubicBezTo>
                    <a:pt x="291" y="373"/>
                    <a:pt x="374" y="290"/>
                    <a:pt x="374" y="180"/>
                  </a:cubicBezTo>
                  <a:cubicBezTo>
                    <a:pt x="374" y="83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8473963" y="3480213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94" y="97"/>
                  </a:moveTo>
                  <a:cubicBezTo>
                    <a:pt x="249" y="97"/>
                    <a:pt x="290" y="139"/>
                    <a:pt x="290" y="195"/>
                  </a:cubicBezTo>
                  <a:cubicBezTo>
                    <a:pt x="290" y="250"/>
                    <a:pt x="249" y="291"/>
                    <a:pt x="194" y="291"/>
                  </a:cubicBezTo>
                  <a:cubicBezTo>
                    <a:pt x="139" y="291"/>
                    <a:pt x="97" y="250"/>
                    <a:pt x="97" y="195"/>
                  </a:cubicBezTo>
                  <a:cubicBezTo>
                    <a:pt x="97" y="139"/>
                    <a:pt x="139" y="97"/>
                    <a:pt x="194" y="97"/>
                  </a:cubicBezTo>
                  <a:close/>
                  <a:moveTo>
                    <a:pt x="194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1"/>
                    <a:pt x="84" y="374"/>
                    <a:pt x="194" y="374"/>
                  </a:cubicBezTo>
                  <a:cubicBezTo>
                    <a:pt x="290" y="374"/>
                    <a:pt x="373" y="291"/>
                    <a:pt x="373" y="195"/>
                  </a:cubicBezTo>
                  <a:cubicBezTo>
                    <a:pt x="373" y="84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8508863" y="3377938"/>
              <a:ext cx="9375" cy="9000"/>
            </a:xfrm>
            <a:custGeom>
              <a:avLst/>
              <a:gdLst/>
              <a:ahLst/>
              <a:cxnLst/>
              <a:rect l="l" t="t" r="r" b="b"/>
              <a:pathLst>
                <a:path w="375" h="360" extrusionOk="0">
                  <a:moveTo>
                    <a:pt x="181" y="83"/>
                  </a:moveTo>
                  <a:cubicBezTo>
                    <a:pt x="236" y="83"/>
                    <a:pt x="277" y="124"/>
                    <a:pt x="277" y="179"/>
                  </a:cubicBezTo>
                  <a:cubicBezTo>
                    <a:pt x="277" y="235"/>
                    <a:pt x="236" y="277"/>
                    <a:pt x="181" y="277"/>
                  </a:cubicBezTo>
                  <a:cubicBezTo>
                    <a:pt x="138" y="277"/>
                    <a:pt x="83" y="235"/>
                    <a:pt x="83" y="179"/>
                  </a:cubicBezTo>
                  <a:cubicBezTo>
                    <a:pt x="83" y="124"/>
                    <a:pt x="138" y="83"/>
                    <a:pt x="181" y="83"/>
                  </a:cubicBezTo>
                  <a:close/>
                  <a:moveTo>
                    <a:pt x="181" y="0"/>
                  </a:moveTo>
                  <a:cubicBezTo>
                    <a:pt x="83" y="0"/>
                    <a:pt x="0" y="83"/>
                    <a:pt x="0" y="179"/>
                  </a:cubicBezTo>
                  <a:cubicBezTo>
                    <a:pt x="0" y="277"/>
                    <a:pt x="83" y="360"/>
                    <a:pt x="181" y="360"/>
                  </a:cubicBezTo>
                  <a:cubicBezTo>
                    <a:pt x="291" y="360"/>
                    <a:pt x="374" y="277"/>
                    <a:pt x="374" y="179"/>
                  </a:cubicBezTo>
                  <a:cubicBezTo>
                    <a:pt x="374" y="83"/>
                    <a:pt x="291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8448713" y="3494738"/>
              <a:ext cx="9375" cy="9025"/>
            </a:xfrm>
            <a:custGeom>
              <a:avLst/>
              <a:gdLst/>
              <a:ahLst/>
              <a:cxnLst/>
              <a:rect l="l" t="t" r="r" b="b"/>
              <a:pathLst>
                <a:path w="375" h="361" extrusionOk="0">
                  <a:moveTo>
                    <a:pt x="194" y="84"/>
                  </a:moveTo>
                  <a:cubicBezTo>
                    <a:pt x="250" y="84"/>
                    <a:pt x="292" y="124"/>
                    <a:pt x="292" y="180"/>
                  </a:cubicBezTo>
                  <a:cubicBezTo>
                    <a:pt x="292" y="235"/>
                    <a:pt x="250" y="277"/>
                    <a:pt x="194" y="277"/>
                  </a:cubicBezTo>
                  <a:cubicBezTo>
                    <a:pt x="139" y="277"/>
                    <a:pt x="98" y="235"/>
                    <a:pt x="98" y="180"/>
                  </a:cubicBezTo>
                  <a:cubicBezTo>
                    <a:pt x="98" y="124"/>
                    <a:pt x="139" y="84"/>
                    <a:pt x="194" y="84"/>
                  </a:cubicBezTo>
                  <a:close/>
                  <a:moveTo>
                    <a:pt x="194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77"/>
                    <a:pt x="84" y="360"/>
                    <a:pt x="194" y="360"/>
                  </a:cubicBezTo>
                  <a:cubicBezTo>
                    <a:pt x="292" y="360"/>
                    <a:pt x="375" y="277"/>
                    <a:pt x="375" y="180"/>
                  </a:cubicBezTo>
                  <a:cubicBezTo>
                    <a:pt x="375" y="84"/>
                    <a:pt x="29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8492963" y="3465013"/>
              <a:ext cx="9000" cy="9350"/>
            </a:xfrm>
            <a:custGeom>
              <a:avLst/>
              <a:gdLst/>
              <a:ahLst/>
              <a:cxnLst/>
              <a:rect l="l" t="t" r="r" b="b"/>
              <a:pathLst>
                <a:path w="360" h="374" extrusionOk="0">
                  <a:moveTo>
                    <a:pt x="181" y="84"/>
                  </a:moveTo>
                  <a:cubicBezTo>
                    <a:pt x="236" y="84"/>
                    <a:pt x="277" y="125"/>
                    <a:pt x="277" y="180"/>
                  </a:cubicBezTo>
                  <a:cubicBezTo>
                    <a:pt x="277" y="235"/>
                    <a:pt x="236" y="277"/>
                    <a:pt x="181" y="277"/>
                  </a:cubicBezTo>
                  <a:cubicBezTo>
                    <a:pt x="125" y="277"/>
                    <a:pt x="83" y="235"/>
                    <a:pt x="83" y="180"/>
                  </a:cubicBezTo>
                  <a:cubicBezTo>
                    <a:pt x="83" y="125"/>
                    <a:pt x="125" y="84"/>
                    <a:pt x="181" y="84"/>
                  </a:cubicBezTo>
                  <a:close/>
                  <a:moveTo>
                    <a:pt x="181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90"/>
                    <a:pt x="83" y="373"/>
                    <a:pt x="181" y="373"/>
                  </a:cubicBezTo>
                  <a:cubicBezTo>
                    <a:pt x="291" y="373"/>
                    <a:pt x="360" y="290"/>
                    <a:pt x="360" y="180"/>
                  </a:cubicBezTo>
                  <a:cubicBezTo>
                    <a:pt x="360" y="84"/>
                    <a:pt x="29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8499863" y="3308113"/>
              <a:ext cx="9375" cy="9350"/>
            </a:xfrm>
            <a:custGeom>
              <a:avLst/>
              <a:gdLst/>
              <a:ahLst/>
              <a:cxnLst/>
              <a:rect l="l" t="t" r="r" b="b"/>
              <a:pathLst>
                <a:path w="375" h="374" extrusionOk="0">
                  <a:moveTo>
                    <a:pt x="194" y="84"/>
                  </a:moveTo>
                  <a:cubicBezTo>
                    <a:pt x="236" y="84"/>
                    <a:pt x="292" y="139"/>
                    <a:pt x="292" y="180"/>
                  </a:cubicBezTo>
                  <a:cubicBezTo>
                    <a:pt x="292" y="235"/>
                    <a:pt x="236" y="277"/>
                    <a:pt x="194" y="277"/>
                  </a:cubicBezTo>
                  <a:cubicBezTo>
                    <a:pt x="139" y="277"/>
                    <a:pt x="84" y="235"/>
                    <a:pt x="84" y="180"/>
                  </a:cubicBezTo>
                  <a:cubicBezTo>
                    <a:pt x="84" y="139"/>
                    <a:pt x="139" y="84"/>
                    <a:pt x="194" y="84"/>
                  </a:cubicBezTo>
                  <a:close/>
                  <a:moveTo>
                    <a:pt x="194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90"/>
                    <a:pt x="84" y="373"/>
                    <a:pt x="194" y="373"/>
                  </a:cubicBezTo>
                  <a:cubicBezTo>
                    <a:pt x="292" y="373"/>
                    <a:pt x="375" y="290"/>
                    <a:pt x="375" y="180"/>
                  </a:cubicBezTo>
                  <a:cubicBezTo>
                    <a:pt x="375" y="84"/>
                    <a:pt x="29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8482263" y="3298088"/>
              <a:ext cx="9350" cy="9375"/>
            </a:xfrm>
            <a:custGeom>
              <a:avLst/>
              <a:gdLst/>
              <a:ahLst/>
              <a:cxnLst/>
              <a:rect l="l" t="t" r="r" b="b"/>
              <a:pathLst>
                <a:path w="374" h="375" extrusionOk="0">
                  <a:moveTo>
                    <a:pt x="194" y="98"/>
                  </a:moveTo>
                  <a:cubicBezTo>
                    <a:pt x="235" y="98"/>
                    <a:pt x="290" y="138"/>
                    <a:pt x="290" y="194"/>
                  </a:cubicBezTo>
                  <a:cubicBezTo>
                    <a:pt x="290" y="249"/>
                    <a:pt x="235" y="291"/>
                    <a:pt x="194" y="291"/>
                  </a:cubicBezTo>
                  <a:cubicBezTo>
                    <a:pt x="139" y="291"/>
                    <a:pt x="97" y="249"/>
                    <a:pt x="97" y="194"/>
                  </a:cubicBezTo>
                  <a:cubicBezTo>
                    <a:pt x="97" y="138"/>
                    <a:pt x="139" y="98"/>
                    <a:pt x="194" y="98"/>
                  </a:cubicBezTo>
                  <a:close/>
                  <a:moveTo>
                    <a:pt x="194" y="0"/>
                  </a:moveTo>
                  <a:cubicBezTo>
                    <a:pt x="83" y="0"/>
                    <a:pt x="0" y="83"/>
                    <a:pt x="0" y="194"/>
                  </a:cubicBezTo>
                  <a:cubicBezTo>
                    <a:pt x="0" y="291"/>
                    <a:pt x="83" y="374"/>
                    <a:pt x="194" y="374"/>
                  </a:cubicBezTo>
                  <a:cubicBezTo>
                    <a:pt x="290" y="374"/>
                    <a:pt x="373" y="291"/>
                    <a:pt x="373" y="194"/>
                  </a:cubicBezTo>
                  <a:cubicBezTo>
                    <a:pt x="373" y="83"/>
                    <a:pt x="2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8453238" y="3273563"/>
              <a:ext cx="9325" cy="9350"/>
            </a:xfrm>
            <a:custGeom>
              <a:avLst/>
              <a:gdLst/>
              <a:ahLst/>
              <a:cxnLst/>
              <a:rect l="l" t="t" r="r" b="b"/>
              <a:pathLst>
                <a:path w="373" h="374" extrusionOk="0">
                  <a:moveTo>
                    <a:pt x="194" y="83"/>
                  </a:moveTo>
                  <a:cubicBezTo>
                    <a:pt x="235" y="83"/>
                    <a:pt x="290" y="139"/>
                    <a:pt x="290" y="179"/>
                  </a:cubicBezTo>
                  <a:cubicBezTo>
                    <a:pt x="290" y="235"/>
                    <a:pt x="235" y="277"/>
                    <a:pt x="194" y="277"/>
                  </a:cubicBezTo>
                  <a:cubicBezTo>
                    <a:pt x="138" y="277"/>
                    <a:pt x="96" y="235"/>
                    <a:pt x="96" y="179"/>
                  </a:cubicBezTo>
                  <a:cubicBezTo>
                    <a:pt x="96" y="139"/>
                    <a:pt x="138" y="83"/>
                    <a:pt x="194" y="83"/>
                  </a:cubicBezTo>
                  <a:close/>
                  <a:moveTo>
                    <a:pt x="194" y="0"/>
                  </a:moveTo>
                  <a:cubicBezTo>
                    <a:pt x="83" y="0"/>
                    <a:pt x="0" y="83"/>
                    <a:pt x="0" y="179"/>
                  </a:cubicBezTo>
                  <a:cubicBezTo>
                    <a:pt x="0" y="290"/>
                    <a:pt x="83" y="373"/>
                    <a:pt x="194" y="373"/>
                  </a:cubicBezTo>
                  <a:cubicBezTo>
                    <a:pt x="290" y="373"/>
                    <a:pt x="373" y="290"/>
                    <a:pt x="373" y="179"/>
                  </a:cubicBezTo>
                  <a:cubicBezTo>
                    <a:pt x="373" y="83"/>
                    <a:pt x="2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8519588" y="3439438"/>
              <a:ext cx="9000" cy="9025"/>
            </a:xfrm>
            <a:custGeom>
              <a:avLst/>
              <a:gdLst/>
              <a:ahLst/>
              <a:cxnLst/>
              <a:rect l="l" t="t" r="r" b="b"/>
              <a:pathLst>
                <a:path w="360" h="361" extrusionOk="0">
                  <a:moveTo>
                    <a:pt x="179" y="84"/>
                  </a:moveTo>
                  <a:cubicBezTo>
                    <a:pt x="235" y="84"/>
                    <a:pt x="277" y="125"/>
                    <a:pt x="277" y="180"/>
                  </a:cubicBezTo>
                  <a:cubicBezTo>
                    <a:pt x="277" y="235"/>
                    <a:pt x="235" y="277"/>
                    <a:pt x="179" y="277"/>
                  </a:cubicBezTo>
                  <a:cubicBezTo>
                    <a:pt x="124" y="277"/>
                    <a:pt x="83" y="235"/>
                    <a:pt x="83" y="180"/>
                  </a:cubicBezTo>
                  <a:cubicBezTo>
                    <a:pt x="83" y="125"/>
                    <a:pt x="124" y="84"/>
                    <a:pt x="179" y="84"/>
                  </a:cubicBezTo>
                  <a:close/>
                  <a:moveTo>
                    <a:pt x="179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77"/>
                    <a:pt x="83" y="360"/>
                    <a:pt x="179" y="360"/>
                  </a:cubicBezTo>
                  <a:cubicBezTo>
                    <a:pt x="277" y="360"/>
                    <a:pt x="360" y="277"/>
                    <a:pt x="360" y="180"/>
                  </a:cubicBezTo>
                  <a:cubicBezTo>
                    <a:pt x="360" y="84"/>
                    <a:pt x="27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25"/>
          <p:cNvGrpSpPr/>
          <p:nvPr/>
        </p:nvGrpSpPr>
        <p:grpSpPr>
          <a:xfrm rot="-1093302">
            <a:off x="8505392" y="1273109"/>
            <a:ext cx="591703" cy="531481"/>
            <a:chOff x="9501525" y="2396425"/>
            <a:chExt cx="98500" cy="88475"/>
          </a:xfrm>
        </p:grpSpPr>
        <p:sp>
          <p:nvSpPr>
            <p:cNvPr id="1173" name="Google Shape;1173;p25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25"/>
          <p:cNvSpPr/>
          <p:nvPr/>
        </p:nvSpPr>
        <p:spPr>
          <a:xfrm>
            <a:off x="8519600" y="-222000"/>
            <a:ext cx="547050" cy="5422650"/>
          </a:xfrm>
          <a:custGeom>
            <a:avLst/>
            <a:gdLst/>
            <a:ahLst/>
            <a:cxnLst/>
            <a:rect l="l" t="t" r="r" b="b"/>
            <a:pathLst>
              <a:path w="21882" h="216906" extrusionOk="0">
                <a:moveTo>
                  <a:pt x="21882" y="0"/>
                </a:moveTo>
                <a:cubicBezTo>
                  <a:pt x="18731" y="12652"/>
                  <a:pt x="3500" y="55431"/>
                  <a:pt x="2975" y="75913"/>
                </a:cubicBezTo>
                <a:cubicBezTo>
                  <a:pt x="2450" y="96395"/>
                  <a:pt x="19227" y="99395"/>
                  <a:pt x="18731" y="122894"/>
                </a:cubicBezTo>
                <a:cubicBezTo>
                  <a:pt x="18235" y="146393"/>
                  <a:pt x="3122" y="201237"/>
                  <a:pt x="0" y="21690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91" name="Google Shape;1191;p25"/>
          <p:cNvGrpSpPr/>
          <p:nvPr/>
        </p:nvGrpSpPr>
        <p:grpSpPr>
          <a:xfrm rot="-4002982">
            <a:off x="8343577" y="3438647"/>
            <a:ext cx="591723" cy="531500"/>
            <a:chOff x="9501525" y="2396425"/>
            <a:chExt cx="98500" cy="88475"/>
          </a:xfrm>
        </p:grpSpPr>
        <p:sp>
          <p:nvSpPr>
            <p:cNvPr id="1192" name="Google Shape;1192;p25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9559098" y="2399796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3"/>
          <p:cNvGrpSpPr/>
          <p:nvPr/>
        </p:nvGrpSpPr>
        <p:grpSpPr>
          <a:xfrm>
            <a:off x="0" y="0"/>
            <a:ext cx="1042098" cy="5143489"/>
            <a:chOff x="0" y="0"/>
            <a:chExt cx="1042098" cy="5143489"/>
          </a:xfrm>
        </p:grpSpPr>
        <p:sp>
          <p:nvSpPr>
            <p:cNvPr id="86" name="Google Shape;86;p3"/>
            <p:cNvSpPr/>
            <p:nvPr/>
          </p:nvSpPr>
          <p:spPr>
            <a:xfrm>
              <a:off x="244924" y="313326"/>
              <a:ext cx="9020" cy="4830162"/>
            </a:xfrm>
            <a:custGeom>
              <a:avLst/>
              <a:gdLst/>
              <a:ahLst/>
              <a:cxnLst/>
              <a:rect l="l" t="t" r="r" b="b"/>
              <a:pathLst>
                <a:path w="84" h="44983" extrusionOk="0">
                  <a:moveTo>
                    <a:pt x="1" y="0"/>
                  </a:moveTo>
                  <a:lnTo>
                    <a:pt x="1" y="44983"/>
                  </a:lnTo>
                  <a:lnTo>
                    <a:pt x="84" y="4498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76996" y="440889"/>
              <a:ext cx="9020" cy="4702598"/>
            </a:xfrm>
            <a:custGeom>
              <a:avLst/>
              <a:gdLst/>
              <a:ahLst/>
              <a:cxnLst/>
              <a:rect l="l" t="t" r="r" b="b"/>
              <a:pathLst>
                <a:path w="84" h="43795" extrusionOk="0">
                  <a:moveTo>
                    <a:pt x="1" y="1"/>
                  </a:moveTo>
                  <a:lnTo>
                    <a:pt x="1" y="43795"/>
                  </a:lnTo>
                  <a:lnTo>
                    <a:pt x="83" y="4379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10571" y="574573"/>
              <a:ext cx="9020" cy="4568913"/>
            </a:xfrm>
            <a:custGeom>
              <a:avLst/>
              <a:gdLst/>
              <a:ahLst/>
              <a:cxnLst/>
              <a:rect l="l" t="t" r="r" b="b"/>
              <a:pathLst>
                <a:path w="84" h="42550" extrusionOk="0">
                  <a:moveTo>
                    <a:pt x="1" y="0"/>
                  </a:moveTo>
                  <a:lnTo>
                    <a:pt x="1" y="42550"/>
                  </a:lnTo>
                  <a:lnTo>
                    <a:pt x="84" y="4255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42750" y="706539"/>
              <a:ext cx="9020" cy="4436946"/>
            </a:xfrm>
            <a:custGeom>
              <a:avLst/>
              <a:gdLst/>
              <a:ahLst/>
              <a:cxnLst/>
              <a:rect l="l" t="t" r="r" b="b"/>
              <a:pathLst>
                <a:path w="84" h="41321" extrusionOk="0">
                  <a:moveTo>
                    <a:pt x="1" y="1"/>
                  </a:moveTo>
                  <a:lnTo>
                    <a:pt x="1" y="41321"/>
                  </a:lnTo>
                  <a:lnTo>
                    <a:pt x="83" y="413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76326" y="840224"/>
              <a:ext cx="9020" cy="4303261"/>
            </a:xfrm>
            <a:custGeom>
              <a:avLst/>
              <a:gdLst/>
              <a:ahLst/>
              <a:cxnLst/>
              <a:rect l="l" t="t" r="r" b="b"/>
              <a:pathLst>
                <a:path w="84" h="40076" extrusionOk="0">
                  <a:moveTo>
                    <a:pt x="1" y="0"/>
                  </a:moveTo>
                  <a:lnTo>
                    <a:pt x="1" y="40076"/>
                  </a:lnTo>
                  <a:lnTo>
                    <a:pt x="84" y="4007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11348" y="172232"/>
              <a:ext cx="9020" cy="4971256"/>
            </a:xfrm>
            <a:custGeom>
              <a:avLst/>
              <a:gdLst/>
              <a:ahLst/>
              <a:cxnLst/>
              <a:rect l="l" t="t" r="r" b="b"/>
              <a:pathLst>
                <a:path w="84" h="46297" extrusionOk="0">
                  <a:moveTo>
                    <a:pt x="1" y="0"/>
                  </a:moveTo>
                  <a:lnTo>
                    <a:pt x="1" y="46297"/>
                  </a:lnTo>
                  <a:lnTo>
                    <a:pt x="84" y="4629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7875" y="0"/>
              <a:ext cx="984222" cy="984330"/>
            </a:xfrm>
            <a:custGeom>
              <a:avLst/>
              <a:gdLst/>
              <a:ahLst/>
              <a:cxnLst/>
              <a:rect l="l" t="t" r="r" b="b"/>
              <a:pathLst>
                <a:path w="9166" h="9167" extrusionOk="0">
                  <a:moveTo>
                    <a:pt x="69" y="1"/>
                  </a:moveTo>
                  <a:lnTo>
                    <a:pt x="1" y="56"/>
                  </a:lnTo>
                  <a:lnTo>
                    <a:pt x="9110" y="9167"/>
                  </a:lnTo>
                  <a:lnTo>
                    <a:pt x="9166" y="911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0" y="59379"/>
              <a:ext cx="984330" cy="984330"/>
            </a:xfrm>
            <a:custGeom>
              <a:avLst/>
              <a:gdLst/>
              <a:ahLst/>
              <a:cxnLst/>
              <a:rect l="l" t="t" r="r" b="b"/>
              <a:pathLst>
                <a:path w="9167" h="9167" extrusionOk="0">
                  <a:moveTo>
                    <a:pt x="70" y="1"/>
                  </a:moveTo>
                  <a:lnTo>
                    <a:pt x="0" y="56"/>
                  </a:lnTo>
                  <a:lnTo>
                    <a:pt x="9096" y="9166"/>
                  </a:lnTo>
                  <a:lnTo>
                    <a:pt x="9166" y="909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004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4923850" y="3015875"/>
            <a:ext cx="319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title" idx="2" hasCustomPrompt="1"/>
          </p:nvPr>
        </p:nvSpPr>
        <p:spPr>
          <a:xfrm>
            <a:off x="5875450" y="218390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3"/>
          <p:cNvSpPr>
            <a:spLocks noGrp="1"/>
          </p:cNvSpPr>
          <p:nvPr>
            <p:ph type="pic" idx="3"/>
          </p:nvPr>
        </p:nvSpPr>
        <p:spPr>
          <a:xfrm>
            <a:off x="882993" y="539500"/>
            <a:ext cx="3127200" cy="46041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"/>
          <p:cNvSpPr/>
          <p:nvPr/>
        </p:nvSpPr>
        <p:spPr>
          <a:xfrm>
            <a:off x="4200525" y="-95250"/>
            <a:ext cx="5905500" cy="2400300"/>
          </a:xfrm>
          <a:custGeom>
            <a:avLst/>
            <a:gdLst/>
            <a:ahLst/>
            <a:cxnLst/>
            <a:rect l="l" t="t" r="r" b="b"/>
            <a:pathLst>
              <a:path w="236220" h="96012" extrusionOk="0">
                <a:moveTo>
                  <a:pt x="0" y="0"/>
                </a:moveTo>
                <a:cubicBezTo>
                  <a:pt x="2858" y="3747"/>
                  <a:pt x="7557" y="20701"/>
                  <a:pt x="17145" y="22479"/>
                </a:cubicBezTo>
                <a:cubicBezTo>
                  <a:pt x="26734" y="24257"/>
                  <a:pt x="38354" y="11240"/>
                  <a:pt x="57531" y="10668"/>
                </a:cubicBezTo>
                <a:cubicBezTo>
                  <a:pt x="76708" y="10097"/>
                  <a:pt x="109665" y="18415"/>
                  <a:pt x="132207" y="19050"/>
                </a:cubicBezTo>
                <a:cubicBezTo>
                  <a:pt x="154750" y="19685"/>
                  <a:pt x="184468" y="5588"/>
                  <a:pt x="192786" y="14478"/>
                </a:cubicBezTo>
                <a:cubicBezTo>
                  <a:pt x="201105" y="23368"/>
                  <a:pt x="174879" y="58801"/>
                  <a:pt x="182118" y="72390"/>
                </a:cubicBezTo>
                <a:cubicBezTo>
                  <a:pt x="189357" y="85979"/>
                  <a:pt x="227203" y="92075"/>
                  <a:pt x="236220" y="9601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8" name="Google Shape;98;p3"/>
          <p:cNvGrpSpPr/>
          <p:nvPr/>
        </p:nvGrpSpPr>
        <p:grpSpPr>
          <a:xfrm rot="9506379">
            <a:off x="5259498" y="244401"/>
            <a:ext cx="591700" cy="531479"/>
            <a:chOff x="9501525" y="2396425"/>
            <a:chExt cx="98500" cy="88475"/>
          </a:xfrm>
        </p:grpSpPr>
        <p:sp>
          <p:nvSpPr>
            <p:cNvPr id="99" name="Google Shape;99;p3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3"/>
          <p:cNvGrpSpPr/>
          <p:nvPr/>
        </p:nvGrpSpPr>
        <p:grpSpPr>
          <a:xfrm rot="-3048567">
            <a:off x="8421927" y="796933"/>
            <a:ext cx="591700" cy="531479"/>
            <a:chOff x="9501525" y="2396425"/>
            <a:chExt cx="98500" cy="88475"/>
          </a:xfrm>
        </p:grpSpPr>
        <p:sp>
          <p:nvSpPr>
            <p:cNvPr id="117" name="Google Shape;117;p3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2611288" y="3449338"/>
            <a:ext cx="52707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2611288" y="1885763"/>
            <a:ext cx="52707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2611288" y="1413488"/>
            <a:ext cx="52707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2611288" y="2977164"/>
            <a:ext cx="52707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5"/>
          <p:cNvGrpSpPr/>
          <p:nvPr/>
        </p:nvGrpSpPr>
        <p:grpSpPr>
          <a:xfrm flipH="1">
            <a:off x="8624151" y="186304"/>
            <a:ext cx="333376" cy="333478"/>
            <a:chOff x="9159688" y="2987188"/>
            <a:chExt cx="102650" cy="102675"/>
          </a:xfrm>
        </p:grpSpPr>
        <p:sp>
          <p:nvSpPr>
            <p:cNvPr id="166" name="Google Shape;166;p5"/>
            <p:cNvSpPr/>
            <p:nvPr/>
          </p:nvSpPr>
          <p:spPr>
            <a:xfrm>
              <a:off x="9159688" y="2987188"/>
              <a:ext cx="102650" cy="102675"/>
            </a:xfrm>
            <a:custGeom>
              <a:avLst/>
              <a:gdLst/>
              <a:ahLst/>
              <a:cxnLst/>
              <a:rect l="l" t="t" r="r" b="b"/>
              <a:pathLst>
                <a:path w="4106" h="4107" extrusionOk="0">
                  <a:moveTo>
                    <a:pt x="3982" y="139"/>
                  </a:moveTo>
                  <a:lnTo>
                    <a:pt x="3982" y="3982"/>
                  </a:lnTo>
                  <a:lnTo>
                    <a:pt x="124" y="3982"/>
                  </a:lnTo>
                  <a:lnTo>
                    <a:pt x="124" y="139"/>
                  </a:lnTo>
                  <a:close/>
                  <a:moveTo>
                    <a:pt x="0" y="1"/>
                  </a:moveTo>
                  <a:lnTo>
                    <a:pt x="0" y="4107"/>
                  </a:lnTo>
                  <a:lnTo>
                    <a:pt x="4106" y="4107"/>
                  </a:lnTo>
                  <a:lnTo>
                    <a:pt x="4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9160013" y="2987563"/>
              <a:ext cx="102000" cy="101950"/>
            </a:xfrm>
            <a:custGeom>
              <a:avLst/>
              <a:gdLst/>
              <a:ahLst/>
              <a:cxnLst/>
              <a:rect l="l" t="t" r="r" b="b"/>
              <a:pathLst>
                <a:path w="4080" h="4078" extrusionOk="0">
                  <a:moveTo>
                    <a:pt x="98" y="0"/>
                  </a:moveTo>
                  <a:lnTo>
                    <a:pt x="1" y="96"/>
                  </a:lnTo>
                  <a:lnTo>
                    <a:pt x="3526" y="3608"/>
                  </a:lnTo>
                  <a:cubicBezTo>
                    <a:pt x="3665" y="3760"/>
                    <a:pt x="3816" y="3926"/>
                    <a:pt x="3982" y="4078"/>
                  </a:cubicBezTo>
                  <a:lnTo>
                    <a:pt x="4079" y="3981"/>
                  </a:lnTo>
                  <a:lnTo>
                    <a:pt x="3609" y="3525"/>
                  </a:lnTo>
                  <a:cubicBezTo>
                    <a:pt x="1881" y="1672"/>
                    <a:pt x="1785" y="69"/>
                    <a:pt x="1785" y="55"/>
                  </a:cubicBezTo>
                  <a:lnTo>
                    <a:pt x="1646" y="55"/>
                  </a:lnTo>
                  <a:cubicBezTo>
                    <a:pt x="1646" y="69"/>
                    <a:pt x="1674" y="553"/>
                    <a:pt x="1978" y="1285"/>
                  </a:cubicBezTo>
                  <a:cubicBezTo>
                    <a:pt x="2130" y="1645"/>
                    <a:pt x="2365" y="2115"/>
                    <a:pt x="2725" y="262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9219463" y="2988238"/>
              <a:ext cx="42550" cy="101275"/>
            </a:xfrm>
            <a:custGeom>
              <a:avLst/>
              <a:gdLst/>
              <a:ahLst/>
              <a:cxnLst/>
              <a:rect l="l" t="t" r="r" b="b"/>
              <a:pathLst>
                <a:path w="1702" h="4051" extrusionOk="0">
                  <a:moveTo>
                    <a:pt x="636" y="1"/>
                  </a:moveTo>
                  <a:cubicBezTo>
                    <a:pt x="636" y="28"/>
                    <a:pt x="430" y="539"/>
                    <a:pt x="457" y="1300"/>
                  </a:cubicBezTo>
                  <a:cubicBezTo>
                    <a:pt x="470" y="1991"/>
                    <a:pt x="692" y="3042"/>
                    <a:pt x="1604" y="4051"/>
                  </a:cubicBezTo>
                  <a:lnTo>
                    <a:pt x="1701" y="3954"/>
                  </a:lnTo>
                  <a:cubicBezTo>
                    <a:pt x="0" y="2088"/>
                    <a:pt x="747" y="69"/>
                    <a:pt x="761" y="42"/>
                  </a:cubicBezTo>
                  <a:lnTo>
                    <a:pt x="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238113" y="3003463"/>
              <a:ext cx="24225" cy="85725"/>
            </a:xfrm>
            <a:custGeom>
              <a:avLst/>
              <a:gdLst/>
              <a:ahLst/>
              <a:cxnLst/>
              <a:rect l="l" t="t" r="r" b="b"/>
              <a:pathLst>
                <a:path w="969" h="3429" extrusionOk="0">
                  <a:moveTo>
                    <a:pt x="845" y="0"/>
                  </a:moveTo>
                  <a:cubicBezTo>
                    <a:pt x="845" y="13"/>
                    <a:pt x="1" y="1727"/>
                    <a:pt x="845" y="3428"/>
                  </a:cubicBezTo>
                  <a:lnTo>
                    <a:pt x="969" y="3359"/>
                  </a:lnTo>
                  <a:cubicBezTo>
                    <a:pt x="154" y="1727"/>
                    <a:pt x="955" y="69"/>
                    <a:pt x="969" y="55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160013" y="2987563"/>
              <a:ext cx="102000" cy="101950"/>
            </a:xfrm>
            <a:custGeom>
              <a:avLst/>
              <a:gdLst/>
              <a:ahLst/>
              <a:cxnLst/>
              <a:rect l="l" t="t" r="r" b="b"/>
              <a:pathLst>
                <a:path w="4080" h="4078" extrusionOk="0">
                  <a:moveTo>
                    <a:pt x="98" y="0"/>
                  </a:moveTo>
                  <a:lnTo>
                    <a:pt x="1" y="96"/>
                  </a:lnTo>
                  <a:lnTo>
                    <a:pt x="2627" y="2723"/>
                  </a:lnTo>
                  <a:cubicBezTo>
                    <a:pt x="2116" y="2363"/>
                    <a:pt x="1646" y="2129"/>
                    <a:pt x="1287" y="1976"/>
                  </a:cubicBezTo>
                  <a:cubicBezTo>
                    <a:pt x="554" y="1672"/>
                    <a:pt x="70" y="1645"/>
                    <a:pt x="56" y="1645"/>
                  </a:cubicBezTo>
                  <a:lnTo>
                    <a:pt x="43" y="1783"/>
                  </a:lnTo>
                  <a:cubicBezTo>
                    <a:pt x="70" y="1783"/>
                    <a:pt x="1674" y="1880"/>
                    <a:pt x="3526" y="3608"/>
                  </a:cubicBezTo>
                  <a:lnTo>
                    <a:pt x="3982" y="4078"/>
                  </a:lnTo>
                  <a:lnTo>
                    <a:pt x="4079" y="3981"/>
                  </a:lnTo>
                  <a:cubicBezTo>
                    <a:pt x="3927" y="3816"/>
                    <a:pt x="3761" y="3663"/>
                    <a:pt x="3609" y="3525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9160713" y="3058488"/>
              <a:ext cx="101300" cy="31025"/>
            </a:xfrm>
            <a:custGeom>
              <a:avLst/>
              <a:gdLst/>
              <a:ahLst/>
              <a:cxnLst/>
              <a:rect l="l" t="t" r="r" b="b"/>
              <a:pathLst>
                <a:path w="4052" h="1241" extrusionOk="0">
                  <a:moveTo>
                    <a:pt x="1184" y="0"/>
                  </a:moveTo>
                  <a:cubicBezTo>
                    <a:pt x="481" y="0"/>
                    <a:pt x="7" y="177"/>
                    <a:pt x="0" y="177"/>
                  </a:cubicBezTo>
                  <a:lnTo>
                    <a:pt x="42" y="301"/>
                  </a:lnTo>
                  <a:cubicBezTo>
                    <a:pt x="55" y="294"/>
                    <a:pt x="508" y="126"/>
                    <a:pt x="1179" y="126"/>
                  </a:cubicBezTo>
                  <a:cubicBezTo>
                    <a:pt x="1934" y="126"/>
                    <a:pt x="2965" y="340"/>
                    <a:pt x="3954" y="1241"/>
                  </a:cubicBezTo>
                  <a:lnTo>
                    <a:pt x="4051" y="1144"/>
                  </a:lnTo>
                  <a:cubicBezTo>
                    <a:pt x="3032" y="219"/>
                    <a:pt x="1966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9175913" y="3077363"/>
              <a:ext cx="85725" cy="12500"/>
            </a:xfrm>
            <a:custGeom>
              <a:avLst/>
              <a:gdLst/>
              <a:ahLst/>
              <a:cxnLst/>
              <a:rect l="l" t="t" r="r" b="b"/>
              <a:pathLst>
                <a:path w="3429" h="500" extrusionOk="0">
                  <a:moveTo>
                    <a:pt x="1788" y="0"/>
                  </a:moveTo>
                  <a:cubicBezTo>
                    <a:pt x="775" y="0"/>
                    <a:pt x="10" y="375"/>
                    <a:pt x="1" y="375"/>
                  </a:cubicBezTo>
                  <a:lnTo>
                    <a:pt x="56" y="500"/>
                  </a:lnTo>
                  <a:cubicBezTo>
                    <a:pt x="65" y="490"/>
                    <a:pt x="799" y="134"/>
                    <a:pt x="1769" y="134"/>
                  </a:cubicBezTo>
                  <a:cubicBezTo>
                    <a:pt x="2260" y="134"/>
                    <a:pt x="2812" y="226"/>
                    <a:pt x="3360" y="500"/>
                  </a:cubicBezTo>
                  <a:lnTo>
                    <a:pt x="3429" y="375"/>
                  </a:lnTo>
                  <a:cubicBezTo>
                    <a:pt x="2862" y="94"/>
                    <a:pt x="2294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5"/>
          <p:cNvGrpSpPr/>
          <p:nvPr/>
        </p:nvGrpSpPr>
        <p:grpSpPr>
          <a:xfrm rot="5400000" flipH="1">
            <a:off x="8624151" y="4623519"/>
            <a:ext cx="333376" cy="333478"/>
            <a:chOff x="9159688" y="2987188"/>
            <a:chExt cx="102650" cy="102675"/>
          </a:xfrm>
        </p:grpSpPr>
        <p:sp>
          <p:nvSpPr>
            <p:cNvPr id="174" name="Google Shape;174;p5"/>
            <p:cNvSpPr/>
            <p:nvPr/>
          </p:nvSpPr>
          <p:spPr>
            <a:xfrm>
              <a:off x="9159688" y="2987188"/>
              <a:ext cx="102650" cy="102675"/>
            </a:xfrm>
            <a:custGeom>
              <a:avLst/>
              <a:gdLst/>
              <a:ahLst/>
              <a:cxnLst/>
              <a:rect l="l" t="t" r="r" b="b"/>
              <a:pathLst>
                <a:path w="4106" h="4107" extrusionOk="0">
                  <a:moveTo>
                    <a:pt x="3982" y="139"/>
                  </a:moveTo>
                  <a:lnTo>
                    <a:pt x="3982" y="3982"/>
                  </a:lnTo>
                  <a:lnTo>
                    <a:pt x="124" y="3982"/>
                  </a:lnTo>
                  <a:lnTo>
                    <a:pt x="124" y="139"/>
                  </a:lnTo>
                  <a:close/>
                  <a:moveTo>
                    <a:pt x="0" y="1"/>
                  </a:moveTo>
                  <a:lnTo>
                    <a:pt x="0" y="4107"/>
                  </a:lnTo>
                  <a:lnTo>
                    <a:pt x="4106" y="4107"/>
                  </a:lnTo>
                  <a:lnTo>
                    <a:pt x="4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9160013" y="2987563"/>
              <a:ext cx="102000" cy="101950"/>
            </a:xfrm>
            <a:custGeom>
              <a:avLst/>
              <a:gdLst/>
              <a:ahLst/>
              <a:cxnLst/>
              <a:rect l="l" t="t" r="r" b="b"/>
              <a:pathLst>
                <a:path w="4080" h="4078" extrusionOk="0">
                  <a:moveTo>
                    <a:pt x="98" y="0"/>
                  </a:moveTo>
                  <a:lnTo>
                    <a:pt x="1" y="96"/>
                  </a:lnTo>
                  <a:lnTo>
                    <a:pt x="3526" y="3608"/>
                  </a:lnTo>
                  <a:cubicBezTo>
                    <a:pt x="3665" y="3760"/>
                    <a:pt x="3816" y="3926"/>
                    <a:pt x="3982" y="4078"/>
                  </a:cubicBezTo>
                  <a:lnTo>
                    <a:pt x="4079" y="3981"/>
                  </a:lnTo>
                  <a:lnTo>
                    <a:pt x="3609" y="3525"/>
                  </a:lnTo>
                  <a:cubicBezTo>
                    <a:pt x="1881" y="1672"/>
                    <a:pt x="1785" y="69"/>
                    <a:pt x="1785" y="55"/>
                  </a:cubicBezTo>
                  <a:lnTo>
                    <a:pt x="1646" y="55"/>
                  </a:lnTo>
                  <a:cubicBezTo>
                    <a:pt x="1646" y="69"/>
                    <a:pt x="1674" y="553"/>
                    <a:pt x="1978" y="1285"/>
                  </a:cubicBezTo>
                  <a:cubicBezTo>
                    <a:pt x="2130" y="1645"/>
                    <a:pt x="2365" y="2115"/>
                    <a:pt x="2725" y="262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9219463" y="2988238"/>
              <a:ext cx="42550" cy="101275"/>
            </a:xfrm>
            <a:custGeom>
              <a:avLst/>
              <a:gdLst/>
              <a:ahLst/>
              <a:cxnLst/>
              <a:rect l="l" t="t" r="r" b="b"/>
              <a:pathLst>
                <a:path w="1702" h="4051" extrusionOk="0">
                  <a:moveTo>
                    <a:pt x="636" y="1"/>
                  </a:moveTo>
                  <a:cubicBezTo>
                    <a:pt x="636" y="28"/>
                    <a:pt x="430" y="539"/>
                    <a:pt x="457" y="1300"/>
                  </a:cubicBezTo>
                  <a:cubicBezTo>
                    <a:pt x="470" y="1991"/>
                    <a:pt x="692" y="3042"/>
                    <a:pt x="1604" y="4051"/>
                  </a:cubicBezTo>
                  <a:lnTo>
                    <a:pt x="1701" y="3954"/>
                  </a:lnTo>
                  <a:cubicBezTo>
                    <a:pt x="0" y="2088"/>
                    <a:pt x="747" y="69"/>
                    <a:pt x="761" y="42"/>
                  </a:cubicBezTo>
                  <a:lnTo>
                    <a:pt x="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9238113" y="3003463"/>
              <a:ext cx="24225" cy="85725"/>
            </a:xfrm>
            <a:custGeom>
              <a:avLst/>
              <a:gdLst/>
              <a:ahLst/>
              <a:cxnLst/>
              <a:rect l="l" t="t" r="r" b="b"/>
              <a:pathLst>
                <a:path w="969" h="3429" extrusionOk="0">
                  <a:moveTo>
                    <a:pt x="845" y="0"/>
                  </a:moveTo>
                  <a:cubicBezTo>
                    <a:pt x="845" y="13"/>
                    <a:pt x="1" y="1727"/>
                    <a:pt x="845" y="3428"/>
                  </a:cubicBezTo>
                  <a:lnTo>
                    <a:pt x="969" y="3359"/>
                  </a:lnTo>
                  <a:cubicBezTo>
                    <a:pt x="154" y="1727"/>
                    <a:pt x="955" y="69"/>
                    <a:pt x="969" y="55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9160013" y="2987563"/>
              <a:ext cx="102000" cy="101950"/>
            </a:xfrm>
            <a:custGeom>
              <a:avLst/>
              <a:gdLst/>
              <a:ahLst/>
              <a:cxnLst/>
              <a:rect l="l" t="t" r="r" b="b"/>
              <a:pathLst>
                <a:path w="4080" h="4078" extrusionOk="0">
                  <a:moveTo>
                    <a:pt x="98" y="0"/>
                  </a:moveTo>
                  <a:lnTo>
                    <a:pt x="1" y="96"/>
                  </a:lnTo>
                  <a:lnTo>
                    <a:pt x="2627" y="2723"/>
                  </a:lnTo>
                  <a:cubicBezTo>
                    <a:pt x="2116" y="2363"/>
                    <a:pt x="1646" y="2129"/>
                    <a:pt x="1287" y="1976"/>
                  </a:cubicBezTo>
                  <a:cubicBezTo>
                    <a:pt x="554" y="1672"/>
                    <a:pt x="70" y="1645"/>
                    <a:pt x="56" y="1645"/>
                  </a:cubicBezTo>
                  <a:lnTo>
                    <a:pt x="43" y="1783"/>
                  </a:lnTo>
                  <a:cubicBezTo>
                    <a:pt x="70" y="1783"/>
                    <a:pt x="1674" y="1880"/>
                    <a:pt x="3526" y="3608"/>
                  </a:cubicBezTo>
                  <a:lnTo>
                    <a:pt x="3982" y="4078"/>
                  </a:lnTo>
                  <a:lnTo>
                    <a:pt x="4079" y="3981"/>
                  </a:lnTo>
                  <a:cubicBezTo>
                    <a:pt x="3927" y="3816"/>
                    <a:pt x="3761" y="3663"/>
                    <a:pt x="3609" y="3525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9160713" y="3058488"/>
              <a:ext cx="101300" cy="31025"/>
            </a:xfrm>
            <a:custGeom>
              <a:avLst/>
              <a:gdLst/>
              <a:ahLst/>
              <a:cxnLst/>
              <a:rect l="l" t="t" r="r" b="b"/>
              <a:pathLst>
                <a:path w="4052" h="1241" extrusionOk="0">
                  <a:moveTo>
                    <a:pt x="1184" y="0"/>
                  </a:moveTo>
                  <a:cubicBezTo>
                    <a:pt x="481" y="0"/>
                    <a:pt x="7" y="177"/>
                    <a:pt x="0" y="177"/>
                  </a:cubicBezTo>
                  <a:lnTo>
                    <a:pt x="42" y="301"/>
                  </a:lnTo>
                  <a:cubicBezTo>
                    <a:pt x="55" y="294"/>
                    <a:pt x="508" y="126"/>
                    <a:pt x="1179" y="126"/>
                  </a:cubicBezTo>
                  <a:cubicBezTo>
                    <a:pt x="1934" y="126"/>
                    <a:pt x="2965" y="340"/>
                    <a:pt x="3954" y="1241"/>
                  </a:cubicBezTo>
                  <a:lnTo>
                    <a:pt x="4051" y="1144"/>
                  </a:lnTo>
                  <a:cubicBezTo>
                    <a:pt x="3032" y="219"/>
                    <a:pt x="1966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175913" y="3077363"/>
              <a:ext cx="85725" cy="12500"/>
            </a:xfrm>
            <a:custGeom>
              <a:avLst/>
              <a:gdLst/>
              <a:ahLst/>
              <a:cxnLst/>
              <a:rect l="l" t="t" r="r" b="b"/>
              <a:pathLst>
                <a:path w="3429" h="500" extrusionOk="0">
                  <a:moveTo>
                    <a:pt x="1788" y="0"/>
                  </a:moveTo>
                  <a:cubicBezTo>
                    <a:pt x="775" y="0"/>
                    <a:pt x="10" y="375"/>
                    <a:pt x="1" y="375"/>
                  </a:cubicBezTo>
                  <a:lnTo>
                    <a:pt x="56" y="500"/>
                  </a:lnTo>
                  <a:cubicBezTo>
                    <a:pt x="65" y="490"/>
                    <a:pt x="799" y="134"/>
                    <a:pt x="1769" y="134"/>
                  </a:cubicBezTo>
                  <a:cubicBezTo>
                    <a:pt x="2260" y="134"/>
                    <a:pt x="2812" y="226"/>
                    <a:pt x="3360" y="500"/>
                  </a:cubicBezTo>
                  <a:lnTo>
                    <a:pt x="3429" y="375"/>
                  </a:lnTo>
                  <a:cubicBezTo>
                    <a:pt x="2862" y="94"/>
                    <a:pt x="2294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5"/>
          <p:cNvSpPr/>
          <p:nvPr/>
        </p:nvSpPr>
        <p:spPr>
          <a:xfrm>
            <a:off x="-38100" y="-285750"/>
            <a:ext cx="667325" cy="5486400"/>
          </a:xfrm>
          <a:custGeom>
            <a:avLst/>
            <a:gdLst/>
            <a:ahLst/>
            <a:cxnLst/>
            <a:rect l="l" t="t" r="r" b="b"/>
            <a:pathLst>
              <a:path w="26693" h="219456" extrusionOk="0">
                <a:moveTo>
                  <a:pt x="0" y="0"/>
                </a:moveTo>
                <a:cubicBezTo>
                  <a:pt x="4445" y="14923"/>
                  <a:pt x="25845" y="62294"/>
                  <a:pt x="26670" y="89535"/>
                </a:cubicBezTo>
                <a:cubicBezTo>
                  <a:pt x="27496" y="116777"/>
                  <a:pt x="5444" y="141796"/>
                  <a:pt x="4953" y="163449"/>
                </a:cubicBezTo>
                <a:cubicBezTo>
                  <a:pt x="4462" y="185103"/>
                  <a:pt x="20595" y="210122"/>
                  <a:pt x="23723" y="21945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2" name="Google Shape;182;p5"/>
          <p:cNvGrpSpPr/>
          <p:nvPr/>
        </p:nvGrpSpPr>
        <p:grpSpPr>
          <a:xfrm rot="4002982" flipH="1">
            <a:off x="234522" y="4218622"/>
            <a:ext cx="591723" cy="531500"/>
            <a:chOff x="9501525" y="2396425"/>
            <a:chExt cx="98500" cy="88475"/>
          </a:xfrm>
        </p:grpSpPr>
        <p:sp>
          <p:nvSpPr>
            <p:cNvPr id="183" name="Google Shape;183;p5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9559098" y="2399796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8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-557275" y="-461525"/>
            <a:ext cx="2040025" cy="6602100"/>
          </a:xfrm>
          <a:custGeom>
            <a:avLst/>
            <a:gdLst/>
            <a:ahLst/>
            <a:cxnLst/>
            <a:rect l="l" t="t" r="r" b="b"/>
            <a:pathLst>
              <a:path w="81601" h="264084" extrusionOk="0">
                <a:moveTo>
                  <a:pt x="81601" y="0"/>
                </a:moveTo>
                <a:cubicBezTo>
                  <a:pt x="72829" y="6285"/>
                  <a:pt x="34402" y="26054"/>
                  <a:pt x="28968" y="37707"/>
                </a:cubicBezTo>
                <a:cubicBezTo>
                  <a:pt x="23535" y="49360"/>
                  <a:pt x="48607" y="54139"/>
                  <a:pt x="49000" y="69916"/>
                </a:cubicBezTo>
                <a:cubicBezTo>
                  <a:pt x="49393" y="85693"/>
                  <a:pt x="31063" y="109718"/>
                  <a:pt x="31325" y="132368"/>
                </a:cubicBezTo>
                <a:cubicBezTo>
                  <a:pt x="31587" y="155019"/>
                  <a:pt x="53124" y="192661"/>
                  <a:pt x="50571" y="205819"/>
                </a:cubicBezTo>
                <a:cubicBezTo>
                  <a:pt x="48018" y="218977"/>
                  <a:pt x="24435" y="201607"/>
                  <a:pt x="16006" y="211318"/>
                </a:cubicBezTo>
                <a:cubicBezTo>
                  <a:pt x="7578" y="221029"/>
                  <a:pt x="2668" y="255290"/>
                  <a:pt x="0" y="26408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44" name="Google Shape;244;p8"/>
          <p:cNvGrpSpPr/>
          <p:nvPr/>
        </p:nvGrpSpPr>
        <p:grpSpPr>
          <a:xfrm rot="-4969553">
            <a:off x="-37964" y="1311381"/>
            <a:ext cx="591702" cy="531481"/>
            <a:chOff x="9501525" y="2396425"/>
            <a:chExt cx="98500" cy="88475"/>
          </a:xfrm>
        </p:grpSpPr>
        <p:sp>
          <p:nvSpPr>
            <p:cNvPr id="245" name="Google Shape;245;p8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 rot="-1926620">
            <a:off x="84654" y="4134773"/>
            <a:ext cx="591703" cy="531481"/>
            <a:chOff x="9501525" y="2396425"/>
            <a:chExt cx="98500" cy="88475"/>
          </a:xfrm>
        </p:grpSpPr>
        <p:sp>
          <p:nvSpPr>
            <p:cNvPr id="263" name="Google Shape;263;p8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9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84" name="Google Shape;284;p9"/>
          <p:cNvGrpSpPr/>
          <p:nvPr/>
        </p:nvGrpSpPr>
        <p:grpSpPr>
          <a:xfrm rot="827975" flipH="1">
            <a:off x="-132965" y="-118085"/>
            <a:ext cx="1266459" cy="1594272"/>
            <a:chOff x="10262512" y="1930395"/>
            <a:chExt cx="210835" cy="265410"/>
          </a:xfrm>
        </p:grpSpPr>
        <p:sp>
          <p:nvSpPr>
            <p:cNvPr id="285" name="Google Shape;285;p9"/>
            <p:cNvSpPr/>
            <p:nvPr/>
          </p:nvSpPr>
          <p:spPr>
            <a:xfrm>
              <a:off x="10349545" y="1984518"/>
              <a:ext cx="116132" cy="96102"/>
            </a:xfrm>
            <a:custGeom>
              <a:avLst/>
              <a:gdLst/>
              <a:ahLst/>
              <a:cxnLst/>
              <a:rect l="l" t="t" r="r" b="b"/>
              <a:pathLst>
                <a:path w="91623" h="75671" extrusionOk="0">
                  <a:moveTo>
                    <a:pt x="58134" y="1"/>
                  </a:moveTo>
                  <a:cubicBezTo>
                    <a:pt x="53131" y="1"/>
                    <a:pt x="49204" y="4068"/>
                    <a:pt x="49204" y="4068"/>
                  </a:cubicBezTo>
                  <a:lnTo>
                    <a:pt x="48837" y="4435"/>
                  </a:lnTo>
                  <a:lnTo>
                    <a:pt x="21121" y="25732"/>
                  </a:lnTo>
                  <a:cubicBezTo>
                    <a:pt x="16348" y="31607"/>
                    <a:pt x="10840" y="37482"/>
                    <a:pt x="4965" y="43166"/>
                  </a:cubicBezTo>
                  <a:cubicBezTo>
                    <a:pt x="7344" y="49967"/>
                    <a:pt x="6066" y="54549"/>
                    <a:pt x="4230" y="57487"/>
                  </a:cubicBezTo>
                  <a:cubicBezTo>
                    <a:pt x="2570" y="60248"/>
                    <a:pt x="191" y="61717"/>
                    <a:pt x="0" y="61893"/>
                  </a:cubicBezTo>
                  <a:cubicBezTo>
                    <a:pt x="88" y="61812"/>
                    <a:pt x="681" y="61690"/>
                    <a:pt x="1599" y="61690"/>
                  </a:cubicBezTo>
                  <a:cubicBezTo>
                    <a:pt x="2674" y="61690"/>
                    <a:pt x="4196" y="61857"/>
                    <a:pt x="5875" y="62451"/>
                  </a:cubicBezTo>
                  <a:cubicBezTo>
                    <a:pt x="9180" y="63553"/>
                    <a:pt x="12852" y="66123"/>
                    <a:pt x="15246" y="72542"/>
                  </a:cubicBezTo>
                  <a:lnTo>
                    <a:pt x="15422" y="72542"/>
                  </a:lnTo>
                  <a:cubicBezTo>
                    <a:pt x="23500" y="73100"/>
                    <a:pt x="31579" y="74201"/>
                    <a:pt x="38923" y="75670"/>
                  </a:cubicBezTo>
                  <a:lnTo>
                    <a:pt x="73806" y="74745"/>
                  </a:lnTo>
                  <a:lnTo>
                    <a:pt x="74364" y="74745"/>
                  </a:lnTo>
                  <a:cubicBezTo>
                    <a:pt x="74364" y="74745"/>
                    <a:pt x="74922" y="74817"/>
                    <a:pt x="75807" y="74817"/>
                  </a:cubicBezTo>
                  <a:cubicBezTo>
                    <a:pt x="78089" y="74817"/>
                    <a:pt x="82543" y="74337"/>
                    <a:pt x="85189" y="70897"/>
                  </a:cubicBezTo>
                  <a:cubicBezTo>
                    <a:pt x="88126" y="67225"/>
                    <a:pt x="91622" y="57487"/>
                    <a:pt x="82618" y="32341"/>
                  </a:cubicBezTo>
                  <a:cubicBezTo>
                    <a:pt x="82618" y="32150"/>
                    <a:pt x="82618" y="31974"/>
                    <a:pt x="82442" y="31607"/>
                  </a:cubicBezTo>
                  <a:cubicBezTo>
                    <a:pt x="73439" y="6638"/>
                    <a:pt x="64626" y="1130"/>
                    <a:pt x="60043" y="205"/>
                  </a:cubicBezTo>
                  <a:cubicBezTo>
                    <a:pt x="59394" y="63"/>
                    <a:pt x="58756" y="1"/>
                    <a:pt x="58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0345133" y="1983817"/>
              <a:ext cx="121475" cy="97493"/>
            </a:xfrm>
            <a:custGeom>
              <a:avLst/>
              <a:gdLst/>
              <a:ahLst/>
              <a:cxnLst/>
              <a:rect l="l" t="t" r="r" b="b"/>
              <a:pathLst>
                <a:path w="95838" h="76766" extrusionOk="0">
                  <a:moveTo>
                    <a:pt x="61533" y="1295"/>
                  </a:moveTo>
                  <a:cubicBezTo>
                    <a:pt x="62121" y="1295"/>
                    <a:pt x="62723" y="1355"/>
                    <a:pt x="63334" y="1491"/>
                  </a:cubicBezTo>
                  <a:cubicBezTo>
                    <a:pt x="67740" y="2416"/>
                    <a:pt x="76376" y="7557"/>
                    <a:pt x="85365" y="32526"/>
                  </a:cubicBezTo>
                  <a:lnTo>
                    <a:pt x="85556" y="33070"/>
                  </a:lnTo>
                  <a:cubicBezTo>
                    <a:pt x="94369" y="58039"/>
                    <a:pt x="91064" y="67586"/>
                    <a:pt x="88126" y="71082"/>
                  </a:cubicBezTo>
                  <a:cubicBezTo>
                    <a:pt x="85505" y="74386"/>
                    <a:pt x="81131" y="74799"/>
                    <a:pt x="79109" y="74799"/>
                  </a:cubicBezTo>
                  <a:cubicBezTo>
                    <a:pt x="78434" y="74799"/>
                    <a:pt x="78021" y="74753"/>
                    <a:pt x="78021" y="74753"/>
                  </a:cubicBezTo>
                  <a:lnTo>
                    <a:pt x="77287" y="74563"/>
                  </a:lnTo>
                  <a:lnTo>
                    <a:pt x="42594" y="75664"/>
                  </a:lnTo>
                  <a:cubicBezTo>
                    <a:pt x="34516" y="74019"/>
                    <a:pt x="26614" y="72918"/>
                    <a:pt x="19270" y="72359"/>
                  </a:cubicBezTo>
                  <a:cubicBezTo>
                    <a:pt x="16700" y="65941"/>
                    <a:pt x="12661" y="63370"/>
                    <a:pt x="9547" y="62445"/>
                  </a:cubicBezTo>
                  <a:cubicBezTo>
                    <a:pt x="8078" y="61902"/>
                    <a:pt x="6610" y="61711"/>
                    <a:pt x="5508" y="61535"/>
                  </a:cubicBezTo>
                  <a:cubicBezTo>
                    <a:pt x="6419" y="60800"/>
                    <a:pt x="7344" y="59875"/>
                    <a:pt x="8255" y="58406"/>
                  </a:cubicBezTo>
                  <a:cubicBezTo>
                    <a:pt x="9914" y="55659"/>
                    <a:pt x="11559" y="50886"/>
                    <a:pt x="9180" y="43909"/>
                  </a:cubicBezTo>
                  <a:cubicBezTo>
                    <a:pt x="14497" y="38769"/>
                    <a:pt x="20005" y="32893"/>
                    <a:pt x="24969" y="26827"/>
                  </a:cubicBezTo>
                  <a:lnTo>
                    <a:pt x="52685" y="5354"/>
                  </a:lnTo>
                  <a:lnTo>
                    <a:pt x="53243" y="4987"/>
                  </a:lnTo>
                  <a:cubicBezTo>
                    <a:pt x="53887" y="4343"/>
                    <a:pt x="57353" y="1295"/>
                    <a:pt x="61533" y="1295"/>
                  </a:cubicBezTo>
                  <a:close/>
                  <a:moveTo>
                    <a:pt x="61619" y="1"/>
                  </a:moveTo>
                  <a:cubicBezTo>
                    <a:pt x="57217" y="1"/>
                    <a:pt x="53616" y="2765"/>
                    <a:pt x="52509" y="3885"/>
                  </a:cubicBezTo>
                  <a:lnTo>
                    <a:pt x="51951" y="4429"/>
                  </a:lnTo>
                  <a:lnTo>
                    <a:pt x="24235" y="25917"/>
                  </a:lnTo>
                  <a:cubicBezTo>
                    <a:pt x="18903" y="32159"/>
                    <a:pt x="13395" y="38034"/>
                    <a:pt x="7887" y="43351"/>
                  </a:cubicBezTo>
                  <a:lnTo>
                    <a:pt x="7711" y="43542"/>
                  </a:lnTo>
                  <a:lnTo>
                    <a:pt x="7887" y="43909"/>
                  </a:lnTo>
                  <a:cubicBezTo>
                    <a:pt x="9723" y="49417"/>
                    <a:pt x="9547" y="54000"/>
                    <a:pt x="7153" y="57863"/>
                  </a:cubicBezTo>
                  <a:cubicBezTo>
                    <a:pt x="5684" y="60242"/>
                    <a:pt x="3481" y="61535"/>
                    <a:pt x="3114" y="61902"/>
                  </a:cubicBezTo>
                  <a:lnTo>
                    <a:pt x="0" y="63738"/>
                  </a:lnTo>
                  <a:lnTo>
                    <a:pt x="3672" y="63003"/>
                  </a:lnTo>
                  <a:cubicBezTo>
                    <a:pt x="3672" y="63003"/>
                    <a:pt x="4275" y="62862"/>
                    <a:pt x="5272" y="62862"/>
                  </a:cubicBezTo>
                  <a:cubicBezTo>
                    <a:pt x="6257" y="62862"/>
                    <a:pt x="7626" y="63000"/>
                    <a:pt x="9180" y="63547"/>
                  </a:cubicBezTo>
                  <a:cubicBezTo>
                    <a:pt x="13219" y="65016"/>
                    <a:pt x="16333" y="68144"/>
                    <a:pt x="18169" y="73285"/>
                  </a:cubicBezTo>
                  <a:lnTo>
                    <a:pt x="18360" y="73652"/>
                  </a:lnTo>
                  <a:lnTo>
                    <a:pt x="18727" y="73652"/>
                  </a:lnTo>
                  <a:cubicBezTo>
                    <a:pt x="26247" y="74195"/>
                    <a:pt x="34149" y="75297"/>
                    <a:pt x="42404" y="76766"/>
                  </a:cubicBezTo>
                  <a:lnTo>
                    <a:pt x="77287" y="75855"/>
                  </a:lnTo>
                  <a:lnTo>
                    <a:pt x="77845" y="76031"/>
                  </a:lnTo>
                  <a:cubicBezTo>
                    <a:pt x="77929" y="76031"/>
                    <a:pt x="78359" y="76070"/>
                    <a:pt x="79021" y="76070"/>
                  </a:cubicBezTo>
                  <a:cubicBezTo>
                    <a:pt x="81251" y="76070"/>
                    <a:pt x="86113" y="75633"/>
                    <a:pt x="89228" y="71816"/>
                  </a:cubicBezTo>
                  <a:cubicBezTo>
                    <a:pt x="92166" y="68144"/>
                    <a:pt x="95837" y="58230"/>
                    <a:pt x="86834" y="32702"/>
                  </a:cubicBezTo>
                  <a:lnTo>
                    <a:pt x="86467" y="31968"/>
                  </a:lnTo>
                  <a:cubicBezTo>
                    <a:pt x="77287" y="6632"/>
                    <a:pt x="68298" y="1124"/>
                    <a:pt x="63701" y="213"/>
                  </a:cubicBezTo>
                  <a:cubicBezTo>
                    <a:pt x="62992" y="66"/>
                    <a:pt x="62296" y="1"/>
                    <a:pt x="61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0375849" y="1975262"/>
              <a:ext cx="87259" cy="47756"/>
            </a:xfrm>
            <a:custGeom>
              <a:avLst/>
              <a:gdLst/>
              <a:ahLst/>
              <a:cxnLst/>
              <a:rect l="l" t="t" r="r" b="b"/>
              <a:pathLst>
                <a:path w="68843" h="37603" extrusionOk="0">
                  <a:moveTo>
                    <a:pt x="37229" y="1"/>
                  </a:moveTo>
                  <a:cubicBezTo>
                    <a:pt x="29047" y="1"/>
                    <a:pt x="23290" y="6046"/>
                    <a:pt x="23134" y="6215"/>
                  </a:cubicBezTo>
                  <a:lnTo>
                    <a:pt x="12118" y="14837"/>
                  </a:lnTo>
                  <a:lnTo>
                    <a:pt x="12118" y="15027"/>
                  </a:lnTo>
                  <a:cubicBezTo>
                    <a:pt x="11560" y="17231"/>
                    <a:pt x="10458" y="19243"/>
                    <a:pt x="9181" y="21079"/>
                  </a:cubicBezTo>
                  <a:cubicBezTo>
                    <a:pt x="6243" y="24942"/>
                    <a:pt x="3115" y="28790"/>
                    <a:pt x="1" y="32653"/>
                  </a:cubicBezTo>
                  <a:lnTo>
                    <a:pt x="911" y="33387"/>
                  </a:lnTo>
                  <a:cubicBezTo>
                    <a:pt x="4040" y="29715"/>
                    <a:pt x="7154" y="25676"/>
                    <a:pt x="10091" y="21813"/>
                  </a:cubicBezTo>
                  <a:cubicBezTo>
                    <a:pt x="11560" y="19801"/>
                    <a:pt x="12662" y="17774"/>
                    <a:pt x="13220" y="15571"/>
                  </a:cubicBezTo>
                  <a:lnTo>
                    <a:pt x="24045" y="7125"/>
                  </a:lnTo>
                  <a:cubicBezTo>
                    <a:pt x="24045" y="7125"/>
                    <a:pt x="29472" y="1275"/>
                    <a:pt x="37182" y="1275"/>
                  </a:cubicBezTo>
                  <a:cubicBezTo>
                    <a:pt x="38214" y="1275"/>
                    <a:pt x="39286" y="1380"/>
                    <a:pt x="40392" y="1618"/>
                  </a:cubicBezTo>
                  <a:cubicBezTo>
                    <a:pt x="50673" y="3644"/>
                    <a:pt x="59662" y="15571"/>
                    <a:pt x="67373" y="36868"/>
                  </a:cubicBezTo>
                  <a:lnTo>
                    <a:pt x="67741" y="37603"/>
                  </a:lnTo>
                  <a:lnTo>
                    <a:pt x="68842" y="37059"/>
                  </a:lnTo>
                  <a:lnTo>
                    <a:pt x="68666" y="36501"/>
                  </a:lnTo>
                  <a:cubicBezTo>
                    <a:pt x="60764" y="14660"/>
                    <a:pt x="51217" y="2543"/>
                    <a:pt x="40568" y="340"/>
                  </a:cubicBezTo>
                  <a:cubicBezTo>
                    <a:pt x="39418" y="105"/>
                    <a:pt x="38303" y="1"/>
                    <a:pt x="37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0267631" y="1930395"/>
              <a:ext cx="126836" cy="157220"/>
            </a:xfrm>
            <a:custGeom>
              <a:avLst/>
              <a:gdLst/>
              <a:ahLst/>
              <a:cxnLst/>
              <a:rect l="l" t="t" r="r" b="b"/>
              <a:pathLst>
                <a:path w="100068" h="123795" extrusionOk="0">
                  <a:moveTo>
                    <a:pt x="26071" y="108739"/>
                  </a:moveTo>
                  <a:lnTo>
                    <a:pt x="25979" y="108819"/>
                  </a:lnTo>
                  <a:lnTo>
                    <a:pt x="25979" y="108819"/>
                  </a:lnTo>
                  <a:cubicBezTo>
                    <a:pt x="26070" y="108789"/>
                    <a:pt x="26165" y="108763"/>
                    <a:pt x="26262" y="108739"/>
                  </a:cubicBezTo>
                  <a:close/>
                  <a:moveTo>
                    <a:pt x="25979" y="108819"/>
                  </a:moveTo>
                  <a:lnTo>
                    <a:pt x="25979" y="108819"/>
                  </a:lnTo>
                  <a:cubicBezTo>
                    <a:pt x="25380" y="109013"/>
                    <a:pt x="24897" y="109331"/>
                    <a:pt x="24426" y="109650"/>
                  </a:cubicBezTo>
                  <a:cubicBezTo>
                    <a:pt x="24059" y="110208"/>
                    <a:pt x="23691" y="110575"/>
                    <a:pt x="23324" y="111119"/>
                  </a:cubicBezTo>
                  <a:lnTo>
                    <a:pt x="25979" y="108819"/>
                  </a:lnTo>
                  <a:close/>
                  <a:moveTo>
                    <a:pt x="32590" y="1203"/>
                  </a:moveTo>
                  <a:cubicBezTo>
                    <a:pt x="37449" y="1203"/>
                    <a:pt x="40523" y="5784"/>
                    <a:pt x="43887" y="11066"/>
                  </a:cubicBezTo>
                  <a:cubicBezTo>
                    <a:pt x="47192" y="16016"/>
                    <a:pt x="50864" y="21523"/>
                    <a:pt x="56915" y="23550"/>
                  </a:cubicBezTo>
                  <a:cubicBezTo>
                    <a:pt x="63892" y="25753"/>
                    <a:pt x="72337" y="27399"/>
                    <a:pt x="81708" y="28133"/>
                  </a:cubicBezTo>
                  <a:cubicBezTo>
                    <a:pt x="87025" y="28500"/>
                    <a:pt x="91622" y="31261"/>
                    <a:pt x="94736" y="35477"/>
                  </a:cubicBezTo>
                  <a:cubicBezTo>
                    <a:pt x="97864" y="39883"/>
                    <a:pt x="98775" y="45215"/>
                    <a:pt x="97497" y="50355"/>
                  </a:cubicBezTo>
                  <a:cubicBezTo>
                    <a:pt x="96939" y="52559"/>
                    <a:pt x="95837" y="54571"/>
                    <a:pt x="94560" y="56407"/>
                  </a:cubicBezTo>
                  <a:cubicBezTo>
                    <a:pt x="91622" y="60270"/>
                    <a:pt x="88494" y="64118"/>
                    <a:pt x="85380" y="67981"/>
                  </a:cubicBezTo>
                  <a:cubicBezTo>
                    <a:pt x="80048" y="74223"/>
                    <a:pt x="74540" y="80098"/>
                    <a:pt x="69032" y="85415"/>
                  </a:cubicBezTo>
                  <a:cubicBezTo>
                    <a:pt x="67755" y="86517"/>
                    <a:pt x="66286" y="87985"/>
                    <a:pt x="64817" y="89278"/>
                  </a:cubicBezTo>
                  <a:cubicBezTo>
                    <a:pt x="63157" y="90556"/>
                    <a:pt x="61321" y="92025"/>
                    <a:pt x="59309" y="93684"/>
                  </a:cubicBezTo>
                  <a:cubicBezTo>
                    <a:pt x="48293" y="101939"/>
                    <a:pt x="35251" y="109841"/>
                    <a:pt x="26262" y="114791"/>
                  </a:cubicBezTo>
                  <a:cubicBezTo>
                    <a:pt x="24969" y="115716"/>
                    <a:pt x="23501" y="116450"/>
                    <a:pt x="22399" y="116994"/>
                  </a:cubicBezTo>
                  <a:lnTo>
                    <a:pt x="21665" y="117361"/>
                  </a:lnTo>
                  <a:cubicBezTo>
                    <a:pt x="20563" y="118095"/>
                    <a:pt x="19461" y="118653"/>
                    <a:pt x="18551" y="119197"/>
                  </a:cubicBezTo>
                  <a:lnTo>
                    <a:pt x="17258" y="119931"/>
                  </a:lnTo>
                  <a:cubicBezTo>
                    <a:pt x="16891" y="119931"/>
                    <a:pt x="16715" y="120122"/>
                    <a:pt x="16524" y="120298"/>
                  </a:cubicBezTo>
                  <a:lnTo>
                    <a:pt x="15980" y="120489"/>
                  </a:lnTo>
                  <a:cubicBezTo>
                    <a:pt x="15789" y="120666"/>
                    <a:pt x="15422" y="120666"/>
                    <a:pt x="15246" y="120857"/>
                  </a:cubicBezTo>
                  <a:lnTo>
                    <a:pt x="14879" y="121033"/>
                  </a:lnTo>
                  <a:cubicBezTo>
                    <a:pt x="14688" y="121033"/>
                    <a:pt x="14688" y="121224"/>
                    <a:pt x="14512" y="121224"/>
                  </a:cubicBezTo>
                  <a:lnTo>
                    <a:pt x="14512" y="121400"/>
                  </a:lnTo>
                  <a:lnTo>
                    <a:pt x="14688" y="121767"/>
                  </a:lnTo>
                  <a:lnTo>
                    <a:pt x="14879" y="122134"/>
                  </a:lnTo>
                  <a:lnTo>
                    <a:pt x="14688" y="121958"/>
                  </a:lnTo>
                  <a:lnTo>
                    <a:pt x="14688" y="121767"/>
                  </a:lnTo>
                  <a:lnTo>
                    <a:pt x="14512" y="121591"/>
                  </a:lnTo>
                  <a:lnTo>
                    <a:pt x="14512" y="121400"/>
                  </a:lnTo>
                  <a:lnTo>
                    <a:pt x="14144" y="121400"/>
                  </a:lnTo>
                  <a:cubicBezTo>
                    <a:pt x="13953" y="121591"/>
                    <a:pt x="13777" y="121591"/>
                    <a:pt x="13777" y="121591"/>
                  </a:cubicBezTo>
                  <a:lnTo>
                    <a:pt x="13586" y="121767"/>
                  </a:lnTo>
                  <a:cubicBezTo>
                    <a:pt x="13586" y="121767"/>
                    <a:pt x="13410" y="121767"/>
                    <a:pt x="13219" y="121958"/>
                  </a:cubicBezTo>
                  <a:lnTo>
                    <a:pt x="16524" y="87442"/>
                  </a:lnTo>
                  <a:lnTo>
                    <a:pt x="1836" y="56040"/>
                  </a:lnTo>
                  <a:cubicBezTo>
                    <a:pt x="1660" y="53293"/>
                    <a:pt x="2027" y="9406"/>
                    <a:pt x="30301" y="1519"/>
                  </a:cubicBezTo>
                  <a:cubicBezTo>
                    <a:pt x="31108" y="1304"/>
                    <a:pt x="31868" y="1203"/>
                    <a:pt x="32590" y="1203"/>
                  </a:cubicBezTo>
                  <a:close/>
                  <a:moveTo>
                    <a:pt x="32760" y="0"/>
                  </a:moveTo>
                  <a:cubicBezTo>
                    <a:pt x="31877" y="0"/>
                    <a:pt x="30938" y="133"/>
                    <a:pt x="29934" y="417"/>
                  </a:cubicBezTo>
                  <a:cubicBezTo>
                    <a:pt x="0" y="8672"/>
                    <a:pt x="558" y="55672"/>
                    <a:pt x="558" y="56231"/>
                  </a:cubicBezTo>
                  <a:lnTo>
                    <a:pt x="15246" y="87618"/>
                  </a:lnTo>
                  <a:lnTo>
                    <a:pt x="12485" y="117185"/>
                  </a:lnTo>
                  <a:lnTo>
                    <a:pt x="11750" y="123427"/>
                  </a:lnTo>
                  <a:lnTo>
                    <a:pt x="12852" y="123794"/>
                  </a:lnTo>
                  <a:lnTo>
                    <a:pt x="13043" y="123427"/>
                  </a:lnTo>
                  <a:lnTo>
                    <a:pt x="13219" y="123236"/>
                  </a:lnTo>
                  <a:cubicBezTo>
                    <a:pt x="13410" y="123236"/>
                    <a:pt x="13586" y="123236"/>
                    <a:pt x="13586" y="123060"/>
                  </a:cubicBezTo>
                  <a:lnTo>
                    <a:pt x="14144" y="122869"/>
                  </a:lnTo>
                  <a:lnTo>
                    <a:pt x="14321" y="122693"/>
                  </a:lnTo>
                  <a:lnTo>
                    <a:pt x="14512" y="122693"/>
                  </a:lnTo>
                  <a:lnTo>
                    <a:pt x="14688" y="122502"/>
                  </a:lnTo>
                  <a:lnTo>
                    <a:pt x="15246" y="122325"/>
                  </a:lnTo>
                  <a:lnTo>
                    <a:pt x="15422" y="122325"/>
                  </a:lnTo>
                  <a:lnTo>
                    <a:pt x="15613" y="122134"/>
                  </a:lnTo>
                  <a:lnTo>
                    <a:pt x="15789" y="121958"/>
                  </a:lnTo>
                  <a:cubicBezTo>
                    <a:pt x="16157" y="121767"/>
                    <a:pt x="16348" y="121767"/>
                    <a:pt x="16524" y="121591"/>
                  </a:cubicBezTo>
                  <a:lnTo>
                    <a:pt x="17082" y="121400"/>
                  </a:lnTo>
                  <a:cubicBezTo>
                    <a:pt x="17258" y="121224"/>
                    <a:pt x="17449" y="121033"/>
                    <a:pt x="17816" y="121033"/>
                  </a:cubicBezTo>
                  <a:lnTo>
                    <a:pt x="19094" y="120298"/>
                  </a:lnTo>
                  <a:cubicBezTo>
                    <a:pt x="20020" y="119755"/>
                    <a:pt x="21121" y="119197"/>
                    <a:pt x="22399" y="118463"/>
                  </a:cubicBezTo>
                  <a:lnTo>
                    <a:pt x="22957" y="118095"/>
                  </a:lnTo>
                  <a:cubicBezTo>
                    <a:pt x="24235" y="117552"/>
                    <a:pt x="25527" y="116817"/>
                    <a:pt x="26805" y="115892"/>
                  </a:cubicBezTo>
                  <a:cubicBezTo>
                    <a:pt x="35985" y="110942"/>
                    <a:pt x="49028" y="103040"/>
                    <a:pt x="60044" y="94595"/>
                  </a:cubicBezTo>
                  <a:cubicBezTo>
                    <a:pt x="62056" y="92950"/>
                    <a:pt x="63892" y="91481"/>
                    <a:pt x="65551" y="90189"/>
                  </a:cubicBezTo>
                  <a:cubicBezTo>
                    <a:pt x="67196" y="88911"/>
                    <a:pt x="68665" y="87442"/>
                    <a:pt x="69958" y="86149"/>
                  </a:cubicBezTo>
                  <a:cubicBezTo>
                    <a:pt x="75466" y="81009"/>
                    <a:pt x="80974" y="75134"/>
                    <a:pt x="86290" y="68715"/>
                  </a:cubicBezTo>
                  <a:cubicBezTo>
                    <a:pt x="89419" y="65043"/>
                    <a:pt x="92533" y="61004"/>
                    <a:pt x="95470" y="57141"/>
                  </a:cubicBezTo>
                  <a:cubicBezTo>
                    <a:pt x="96939" y="55129"/>
                    <a:pt x="98041" y="52926"/>
                    <a:pt x="98599" y="50532"/>
                  </a:cubicBezTo>
                  <a:cubicBezTo>
                    <a:pt x="100068" y="45215"/>
                    <a:pt x="98966" y="39516"/>
                    <a:pt x="95837" y="34742"/>
                  </a:cubicBezTo>
                  <a:cubicBezTo>
                    <a:pt x="92533" y="30160"/>
                    <a:pt x="87583" y="27399"/>
                    <a:pt x="81884" y="26855"/>
                  </a:cubicBezTo>
                  <a:cubicBezTo>
                    <a:pt x="72528" y="26121"/>
                    <a:pt x="64259" y="24652"/>
                    <a:pt x="57282" y="22258"/>
                  </a:cubicBezTo>
                  <a:cubicBezTo>
                    <a:pt x="51598" y="20613"/>
                    <a:pt x="48293" y="15281"/>
                    <a:pt x="44989" y="10331"/>
                  </a:cubicBezTo>
                  <a:cubicBezTo>
                    <a:pt x="41516" y="4965"/>
                    <a:pt x="38174" y="0"/>
                    <a:pt x="32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0277405" y="1939659"/>
              <a:ext cx="107512" cy="132100"/>
            </a:xfrm>
            <a:custGeom>
              <a:avLst/>
              <a:gdLst/>
              <a:ahLst/>
              <a:cxnLst/>
              <a:rect l="l" t="t" r="r" b="b"/>
              <a:pathLst>
                <a:path w="84822" h="104016" extrusionOk="0">
                  <a:moveTo>
                    <a:pt x="23270" y="0"/>
                  </a:moveTo>
                  <a:cubicBezTo>
                    <a:pt x="17264" y="0"/>
                    <a:pt x="8999" y="10820"/>
                    <a:pt x="5699" y="18827"/>
                  </a:cubicBezTo>
                  <a:cubicBezTo>
                    <a:pt x="0" y="32589"/>
                    <a:pt x="558" y="48378"/>
                    <a:pt x="6977" y="61965"/>
                  </a:cubicBezTo>
                  <a:lnTo>
                    <a:pt x="15055" y="79046"/>
                  </a:lnTo>
                  <a:lnTo>
                    <a:pt x="12676" y="104016"/>
                  </a:lnTo>
                  <a:lnTo>
                    <a:pt x="12676" y="104016"/>
                  </a:lnTo>
                  <a:cubicBezTo>
                    <a:pt x="22590" y="98317"/>
                    <a:pt x="37821" y="89504"/>
                    <a:pt x="49571" y="80324"/>
                  </a:cubicBezTo>
                  <a:cubicBezTo>
                    <a:pt x="52333" y="78121"/>
                    <a:pt x="54903" y="75918"/>
                    <a:pt x="57282" y="73715"/>
                  </a:cubicBezTo>
                  <a:cubicBezTo>
                    <a:pt x="62790" y="68398"/>
                    <a:pt x="68122" y="62523"/>
                    <a:pt x="73439" y="56280"/>
                  </a:cubicBezTo>
                  <a:cubicBezTo>
                    <a:pt x="76376" y="52785"/>
                    <a:pt x="79138" y="49113"/>
                    <a:pt x="81884" y="45441"/>
                  </a:cubicBezTo>
                  <a:cubicBezTo>
                    <a:pt x="84278" y="42327"/>
                    <a:pt x="84822" y="38288"/>
                    <a:pt x="83544" y="34616"/>
                  </a:cubicBezTo>
                  <a:cubicBezTo>
                    <a:pt x="82442" y="31120"/>
                    <a:pt x="79138" y="27272"/>
                    <a:pt x="73630" y="26905"/>
                  </a:cubicBezTo>
                  <a:cubicBezTo>
                    <a:pt x="63525" y="26171"/>
                    <a:pt x="54712" y="24511"/>
                    <a:pt x="47192" y="21940"/>
                  </a:cubicBezTo>
                  <a:cubicBezTo>
                    <a:pt x="39290" y="19370"/>
                    <a:pt x="34707" y="12584"/>
                    <a:pt x="31035" y="7076"/>
                  </a:cubicBezTo>
                  <a:cubicBezTo>
                    <a:pt x="26805" y="643"/>
                    <a:pt x="25704" y="467"/>
                    <a:pt x="24235" y="100"/>
                  </a:cubicBezTo>
                  <a:cubicBezTo>
                    <a:pt x="23921" y="33"/>
                    <a:pt x="23599" y="0"/>
                    <a:pt x="23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0276716" y="1938917"/>
              <a:ext cx="109133" cy="134242"/>
            </a:xfrm>
            <a:custGeom>
              <a:avLst/>
              <a:gdLst/>
              <a:ahLst/>
              <a:cxnLst/>
              <a:rect l="l" t="t" r="r" b="b"/>
              <a:pathLst>
                <a:path w="86101" h="105702" extrusionOk="0">
                  <a:moveTo>
                    <a:pt x="24779" y="1227"/>
                  </a:moveTo>
                  <a:cubicBezTo>
                    <a:pt x="26071" y="1594"/>
                    <a:pt x="27173" y="1785"/>
                    <a:pt x="31212" y="8028"/>
                  </a:cubicBezTo>
                  <a:cubicBezTo>
                    <a:pt x="34884" y="13536"/>
                    <a:pt x="39467" y="20512"/>
                    <a:pt x="47545" y="23259"/>
                  </a:cubicBezTo>
                  <a:cubicBezTo>
                    <a:pt x="55080" y="25653"/>
                    <a:pt x="64069" y="27298"/>
                    <a:pt x="73983" y="28032"/>
                  </a:cubicBezTo>
                  <a:cubicBezTo>
                    <a:pt x="79314" y="28591"/>
                    <a:pt x="82428" y="32072"/>
                    <a:pt x="83530" y="35376"/>
                  </a:cubicBezTo>
                  <a:cubicBezTo>
                    <a:pt x="84822" y="38872"/>
                    <a:pt x="84264" y="42720"/>
                    <a:pt x="82061" y="45658"/>
                  </a:cubicBezTo>
                  <a:cubicBezTo>
                    <a:pt x="79314" y="49330"/>
                    <a:pt x="76377" y="53002"/>
                    <a:pt x="73439" y="56497"/>
                  </a:cubicBezTo>
                  <a:cubicBezTo>
                    <a:pt x="68299" y="62740"/>
                    <a:pt x="62791" y="68615"/>
                    <a:pt x="57283" y="73755"/>
                  </a:cubicBezTo>
                  <a:cubicBezTo>
                    <a:pt x="55080" y="75958"/>
                    <a:pt x="52509" y="78162"/>
                    <a:pt x="49748" y="80365"/>
                  </a:cubicBezTo>
                  <a:cubicBezTo>
                    <a:pt x="38365" y="89177"/>
                    <a:pt x="24235" y="97623"/>
                    <a:pt x="13954" y="103307"/>
                  </a:cubicBezTo>
                  <a:lnTo>
                    <a:pt x="16334" y="79630"/>
                  </a:lnTo>
                  <a:lnTo>
                    <a:pt x="8079" y="62372"/>
                  </a:lnTo>
                  <a:cubicBezTo>
                    <a:pt x="1646" y="48595"/>
                    <a:pt x="1279" y="32997"/>
                    <a:pt x="6786" y="19587"/>
                  </a:cubicBezTo>
                  <a:cubicBezTo>
                    <a:pt x="9915" y="11876"/>
                    <a:pt x="17993" y="1227"/>
                    <a:pt x="23868" y="1227"/>
                  </a:cubicBezTo>
                  <a:close/>
                  <a:moveTo>
                    <a:pt x="23671" y="0"/>
                  </a:moveTo>
                  <a:cubicBezTo>
                    <a:pt x="17478" y="0"/>
                    <a:pt x="8979" y="10905"/>
                    <a:pt x="5685" y="19043"/>
                  </a:cubicBezTo>
                  <a:cubicBezTo>
                    <a:pt x="1" y="32997"/>
                    <a:pt x="368" y="48786"/>
                    <a:pt x="6977" y="62740"/>
                  </a:cubicBezTo>
                  <a:lnTo>
                    <a:pt x="15056" y="79807"/>
                  </a:lnTo>
                  <a:lnTo>
                    <a:pt x="12485" y="105701"/>
                  </a:lnTo>
                  <a:lnTo>
                    <a:pt x="13396" y="105143"/>
                  </a:lnTo>
                  <a:cubicBezTo>
                    <a:pt x="23868" y="99268"/>
                    <a:pt x="38732" y="90646"/>
                    <a:pt x="50482" y="81275"/>
                  </a:cubicBezTo>
                  <a:cubicBezTo>
                    <a:pt x="53420" y="79072"/>
                    <a:pt x="55990" y="76869"/>
                    <a:pt x="58193" y="74666"/>
                  </a:cubicBezTo>
                  <a:cubicBezTo>
                    <a:pt x="63701" y="69525"/>
                    <a:pt x="69209" y="63650"/>
                    <a:pt x="74541" y="57232"/>
                  </a:cubicBezTo>
                  <a:cubicBezTo>
                    <a:pt x="77288" y="53736"/>
                    <a:pt x="80225" y="50064"/>
                    <a:pt x="82986" y="46392"/>
                  </a:cubicBezTo>
                  <a:cubicBezTo>
                    <a:pt x="85557" y="43087"/>
                    <a:pt x="86100" y="38872"/>
                    <a:pt x="84631" y="35009"/>
                  </a:cubicBezTo>
                  <a:cubicBezTo>
                    <a:pt x="83354" y="31337"/>
                    <a:pt x="80049" y="27298"/>
                    <a:pt x="74174" y="26931"/>
                  </a:cubicBezTo>
                  <a:cubicBezTo>
                    <a:pt x="64260" y="26020"/>
                    <a:pt x="55447" y="24360"/>
                    <a:pt x="47912" y="21981"/>
                  </a:cubicBezTo>
                  <a:cubicBezTo>
                    <a:pt x="40201" y="19411"/>
                    <a:pt x="35795" y="12610"/>
                    <a:pt x="32123" y="7293"/>
                  </a:cubicBezTo>
                  <a:cubicBezTo>
                    <a:pt x="28084" y="1051"/>
                    <a:pt x="26806" y="493"/>
                    <a:pt x="24779" y="126"/>
                  </a:cubicBezTo>
                  <a:cubicBezTo>
                    <a:pt x="24419" y="41"/>
                    <a:pt x="24049" y="0"/>
                    <a:pt x="23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0354199" y="1990111"/>
              <a:ext cx="12343" cy="10989"/>
            </a:xfrm>
            <a:custGeom>
              <a:avLst/>
              <a:gdLst/>
              <a:ahLst/>
              <a:cxnLst/>
              <a:rect l="l" t="t" r="r" b="b"/>
              <a:pathLst>
                <a:path w="9738" h="8653" extrusionOk="0">
                  <a:moveTo>
                    <a:pt x="4964" y="1309"/>
                  </a:moveTo>
                  <a:cubicBezTo>
                    <a:pt x="5332" y="1309"/>
                    <a:pt x="5875" y="1309"/>
                    <a:pt x="6242" y="1499"/>
                  </a:cubicBezTo>
                  <a:cubicBezTo>
                    <a:pt x="6977" y="1867"/>
                    <a:pt x="7535" y="2601"/>
                    <a:pt x="7902" y="3335"/>
                  </a:cubicBezTo>
                  <a:cubicBezTo>
                    <a:pt x="8445" y="4980"/>
                    <a:pt x="7535" y="6640"/>
                    <a:pt x="6066" y="7184"/>
                  </a:cubicBezTo>
                  <a:cubicBezTo>
                    <a:pt x="5603" y="7367"/>
                    <a:pt x="5188" y="7459"/>
                    <a:pt x="4797" y="7459"/>
                  </a:cubicBezTo>
                  <a:cubicBezTo>
                    <a:pt x="4406" y="7459"/>
                    <a:pt x="4039" y="7367"/>
                    <a:pt x="3672" y="7184"/>
                  </a:cubicBezTo>
                  <a:cubicBezTo>
                    <a:pt x="2938" y="6816"/>
                    <a:pt x="2394" y="6273"/>
                    <a:pt x="2027" y="5348"/>
                  </a:cubicBezTo>
                  <a:cubicBezTo>
                    <a:pt x="1836" y="4613"/>
                    <a:pt x="1836" y="3879"/>
                    <a:pt x="2203" y="2968"/>
                  </a:cubicBezTo>
                  <a:cubicBezTo>
                    <a:pt x="2570" y="2234"/>
                    <a:pt x="3129" y="1676"/>
                    <a:pt x="3863" y="1499"/>
                  </a:cubicBezTo>
                  <a:cubicBezTo>
                    <a:pt x="4230" y="1309"/>
                    <a:pt x="4597" y="1309"/>
                    <a:pt x="4964" y="1309"/>
                  </a:cubicBezTo>
                  <a:close/>
                  <a:moveTo>
                    <a:pt x="4785" y="0"/>
                  </a:moveTo>
                  <a:cubicBezTo>
                    <a:pt x="4352" y="0"/>
                    <a:pt x="3917" y="67"/>
                    <a:pt x="3496" y="207"/>
                  </a:cubicBezTo>
                  <a:cubicBezTo>
                    <a:pt x="1293" y="1132"/>
                    <a:pt x="0" y="3512"/>
                    <a:pt x="925" y="5906"/>
                  </a:cubicBezTo>
                  <a:cubicBezTo>
                    <a:pt x="1469" y="7551"/>
                    <a:pt x="3129" y="8652"/>
                    <a:pt x="4964" y="8652"/>
                  </a:cubicBezTo>
                  <a:cubicBezTo>
                    <a:pt x="5508" y="8652"/>
                    <a:pt x="5875" y="8652"/>
                    <a:pt x="6433" y="8476"/>
                  </a:cubicBezTo>
                  <a:cubicBezTo>
                    <a:pt x="8636" y="7551"/>
                    <a:pt x="9738" y="5171"/>
                    <a:pt x="9004" y="2968"/>
                  </a:cubicBezTo>
                  <a:cubicBezTo>
                    <a:pt x="8410" y="1186"/>
                    <a:pt x="6615" y="0"/>
                    <a:pt x="4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0292763" y="1953023"/>
              <a:ext cx="11637" cy="11012"/>
            </a:xfrm>
            <a:custGeom>
              <a:avLst/>
              <a:gdLst/>
              <a:ahLst/>
              <a:cxnLst/>
              <a:rect l="l" t="t" r="r" b="b"/>
              <a:pathLst>
                <a:path w="9181" h="8671" extrusionOk="0">
                  <a:moveTo>
                    <a:pt x="4774" y="1327"/>
                  </a:moveTo>
                  <a:cubicBezTo>
                    <a:pt x="6067" y="1327"/>
                    <a:pt x="7344" y="2061"/>
                    <a:pt x="7712" y="3339"/>
                  </a:cubicBezTo>
                  <a:cubicBezTo>
                    <a:pt x="7903" y="4074"/>
                    <a:pt x="7903" y="4999"/>
                    <a:pt x="7535" y="5733"/>
                  </a:cubicBezTo>
                  <a:cubicBezTo>
                    <a:pt x="7168" y="6468"/>
                    <a:pt x="6610" y="7011"/>
                    <a:pt x="5876" y="7202"/>
                  </a:cubicBezTo>
                  <a:cubicBezTo>
                    <a:pt x="5508" y="7386"/>
                    <a:pt x="5097" y="7477"/>
                    <a:pt x="4686" y="7477"/>
                  </a:cubicBezTo>
                  <a:cubicBezTo>
                    <a:pt x="4275" y="7477"/>
                    <a:pt x="3863" y="7386"/>
                    <a:pt x="3496" y="7202"/>
                  </a:cubicBezTo>
                  <a:cubicBezTo>
                    <a:pt x="2762" y="6835"/>
                    <a:pt x="2204" y="6101"/>
                    <a:pt x="1837" y="5366"/>
                  </a:cubicBezTo>
                  <a:cubicBezTo>
                    <a:pt x="1660" y="4632"/>
                    <a:pt x="1660" y="3706"/>
                    <a:pt x="2027" y="2972"/>
                  </a:cubicBezTo>
                  <a:cubicBezTo>
                    <a:pt x="2395" y="2238"/>
                    <a:pt x="2938" y="1694"/>
                    <a:pt x="3863" y="1503"/>
                  </a:cubicBezTo>
                  <a:cubicBezTo>
                    <a:pt x="4040" y="1327"/>
                    <a:pt x="4407" y="1327"/>
                    <a:pt x="4774" y="1327"/>
                  </a:cubicBezTo>
                  <a:close/>
                  <a:moveTo>
                    <a:pt x="4698" y="0"/>
                  </a:moveTo>
                  <a:cubicBezTo>
                    <a:pt x="4231" y="0"/>
                    <a:pt x="3760" y="74"/>
                    <a:pt x="3305" y="225"/>
                  </a:cubicBezTo>
                  <a:cubicBezTo>
                    <a:pt x="1102" y="1136"/>
                    <a:pt x="1" y="3530"/>
                    <a:pt x="735" y="5733"/>
                  </a:cubicBezTo>
                  <a:cubicBezTo>
                    <a:pt x="1102" y="6835"/>
                    <a:pt x="1837" y="7746"/>
                    <a:pt x="2938" y="8304"/>
                  </a:cubicBezTo>
                  <a:cubicBezTo>
                    <a:pt x="3496" y="8480"/>
                    <a:pt x="4231" y="8671"/>
                    <a:pt x="4774" y="8671"/>
                  </a:cubicBezTo>
                  <a:cubicBezTo>
                    <a:pt x="5332" y="8671"/>
                    <a:pt x="5699" y="8671"/>
                    <a:pt x="6243" y="8480"/>
                  </a:cubicBezTo>
                  <a:cubicBezTo>
                    <a:pt x="7344" y="8113"/>
                    <a:pt x="8270" y="7202"/>
                    <a:pt x="8637" y="6277"/>
                  </a:cubicBezTo>
                  <a:cubicBezTo>
                    <a:pt x="9180" y="5175"/>
                    <a:pt x="9180" y="4074"/>
                    <a:pt x="8813" y="2972"/>
                  </a:cubicBezTo>
                  <a:cubicBezTo>
                    <a:pt x="8230" y="1084"/>
                    <a:pt x="6492" y="0"/>
                    <a:pt x="4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0282301" y="1973074"/>
              <a:ext cx="12325" cy="11015"/>
            </a:xfrm>
            <a:custGeom>
              <a:avLst/>
              <a:gdLst/>
              <a:ahLst/>
              <a:cxnLst/>
              <a:rect l="l" t="t" r="r" b="b"/>
              <a:pathLst>
                <a:path w="9724" h="8673" extrusionOk="0">
                  <a:moveTo>
                    <a:pt x="4774" y="1137"/>
                  </a:moveTo>
                  <a:cubicBezTo>
                    <a:pt x="5317" y="1137"/>
                    <a:pt x="5684" y="1328"/>
                    <a:pt x="6051" y="1505"/>
                  </a:cubicBezTo>
                  <a:cubicBezTo>
                    <a:pt x="6786" y="1872"/>
                    <a:pt x="7344" y="2430"/>
                    <a:pt x="7711" y="3164"/>
                  </a:cubicBezTo>
                  <a:cubicBezTo>
                    <a:pt x="7887" y="4075"/>
                    <a:pt x="7887" y="4809"/>
                    <a:pt x="7520" y="5544"/>
                  </a:cubicBezTo>
                  <a:cubicBezTo>
                    <a:pt x="7153" y="6278"/>
                    <a:pt x="6610" y="6836"/>
                    <a:pt x="5875" y="7203"/>
                  </a:cubicBezTo>
                  <a:cubicBezTo>
                    <a:pt x="5545" y="7312"/>
                    <a:pt x="5207" y="7362"/>
                    <a:pt x="4875" y="7362"/>
                  </a:cubicBezTo>
                  <a:cubicBezTo>
                    <a:pt x="3536" y="7362"/>
                    <a:pt x="2271" y="6544"/>
                    <a:pt x="1836" y="5367"/>
                  </a:cubicBezTo>
                  <a:cubicBezTo>
                    <a:pt x="1278" y="3708"/>
                    <a:pt x="2203" y="1872"/>
                    <a:pt x="3672" y="1328"/>
                  </a:cubicBezTo>
                  <a:cubicBezTo>
                    <a:pt x="4039" y="1328"/>
                    <a:pt x="4406" y="1137"/>
                    <a:pt x="4774" y="1137"/>
                  </a:cubicBezTo>
                  <a:close/>
                  <a:moveTo>
                    <a:pt x="4712" y="0"/>
                  </a:moveTo>
                  <a:cubicBezTo>
                    <a:pt x="4240" y="0"/>
                    <a:pt x="3765" y="73"/>
                    <a:pt x="3305" y="227"/>
                  </a:cubicBezTo>
                  <a:cubicBezTo>
                    <a:pt x="1102" y="961"/>
                    <a:pt x="0" y="3531"/>
                    <a:pt x="734" y="5735"/>
                  </a:cubicBezTo>
                  <a:cubicBezTo>
                    <a:pt x="1278" y="7571"/>
                    <a:pt x="2938" y="8672"/>
                    <a:pt x="4774" y="8672"/>
                  </a:cubicBezTo>
                  <a:cubicBezTo>
                    <a:pt x="5317" y="8672"/>
                    <a:pt x="5684" y="8481"/>
                    <a:pt x="6242" y="8305"/>
                  </a:cubicBezTo>
                  <a:cubicBezTo>
                    <a:pt x="8446" y="7571"/>
                    <a:pt x="9723" y="5000"/>
                    <a:pt x="8813" y="2797"/>
                  </a:cubicBezTo>
                  <a:cubicBezTo>
                    <a:pt x="8232" y="1054"/>
                    <a:pt x="6501" y="0"/>
                    <a:pt x="4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0314880" y="1969246"/>
              <a:ext cx="11637" cy="10869"/>
            </a:xfrm>
            <a:custGeom>
              <a:avLst/>
              <a:gdLst/>
              <a:ahLst/>
              <a:cxnLst/>
              <a:rect l="l" t="t" r="r" b="b"/>
              <a:pathLst>
                <a:path w="9181" h="8558" extrusionOk="0">
                  <a:moveTo>
                    <a:pt x="4407" y="1214"/>
                  </a:moveTo>
                  <a:cubicBezTo>
                    <a:pt x="4774" y="1214"/>
                    <a:pt x="5318" y="1405"/>
                    <a:pt x="5685" y="1581"/>
                  </a:cubicBezTo>
                  <a:cubicBezTo>
                    <a:pt x="6419" y="1948"/>
                    <a:pt x="6977" y="2506"/>
                    <a:pt x="7344" y="3241"/>
                  </a:cubicBezTo>
                  <a:cubicBezTo>
                    <a:pt x="7521" y="3975"/>
                    <a:pt x="7521" y="4886"/>
                    <a:pt x="7153" y="5620"/>
                  </a:cubicBezTo>
                  <a:cubicBezTo>
                    <a:pt x="6786" y="6355"/>
                    <a:pt x="6243" y="6913"/>
                    <a:pt x="5318" y="7280"/>
                  </a:cubicBezTo>
                  <a:cubicBezTo>
                    <a:pt x="5029" y="7387"/>
                    <a:pt x="4727" y="7437"/>
                    <a:pt x="4423" y="7437"/>
                  </a:cubicBezTo>
                  <a:cubicBezTo>
                    <a:pt x="3178" y="7437"/>
                    <a:pt x="1906" y="6587"/>
                    <a:pt x="1469" y="5253"/>
                  </a:cubicBezTo>
                  <a:cubicBezTo>
                    <a:pt x="1278" y="4519"/>
                    <a:pt x="1278" y="3784"/>
                    <a:pt x="1646" y="3050"/>
                  </a:cubicBezTo>
                  <a:cubicBezTo>
                    <a:pt x="2013" y="2315"/>
                    <a:pt x="2571" y="1772"/>
                    <a:pt x="3305" y="1405"/>
                  </a:cubicBezTo>
                  <a:cubicBezTo>
                    <a:pt x="3673" y="1214"/>
                    <a:pt x="4040" y="1214"/>
                    <a:pt x="4407" y="1214"/>
                  </a:cubicBezTo>
                  <a:close/>
                  <a:moveTo>
                    <a:pt x="4444" y="1"/>
                  </a:moveTo>
                  <a:cubicBezTo>
                    <a:pt x="3940" y="1"/>
                    <a:pt x="3430" y="97"/>
                    <a:pt x="2938" y="303"/>
                  </a:cubicBezTo>
                  <a:cubicBezTo>
                    <a:pt x="1837" y="670"/>
                    <a:pt x="911" y="1405"/>
                    <a:pt x="544" y="2506"/>
                  </a:cubicBezTo>
                  <a:cubicBezTo>
                    <a:pt x="1" y="3417"/>
                    <a:pt x="1" y="4710"/>
                    <a:pt x="368" y="5811"/>
                  </a:cubicBezTo>
                  <a:cubicBezTo>
                    <a:pt x="911" y="7456"/>
                    <a:pt x="2571" y="8558"/>
                    <a:pt x="4407" y="8558"/>
                  </a:cubicBezTo>
                  <a:cubicBezTo>
                    <a:pt x="4774" y="8558"/>
                    <a:pt x="5318" y="8558"/>
                    <a:pt x="5876" y="8381"/>
                  </a:cubicBezTo>
                  <a:cubicBezTo>
                    <a:pt x="8079" y="7647"/>
                    <a:pt x="9180" y="5077"/>
                    <a:pt x="8446" y="2874"/>
                  </a:cubicBezTo>
                  <a:cubicBezTo>
                    <a:pt x="7876" y="1162"/>
                    <a:pt x="6198" y="1"/>
                    <a:pt x="4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0340236" y="1975666"/>
              <a:ext cx="11413" cy="10978"/>
            </a:xfrm>
            <a:custGeom>
              <a:avLst/>
              <a:gdLst/>
              <a:ahLst/>
              <a:cxnLst/>
              <a:rect l="l" t="t" r="r" b="b"/>
              <a:pathLst>
                <a:path w="9004" h="8644" extrusionOk="0">
                  <a:moveTo>
                    <a:pt x="4598" y="1300"/>
                  </a:moveTo>
                  <a:cubicBezTo>
                    <a:pt x="4965" y="1300"/>
                    <a:pt x="5508" y="1300"/>
                    <a:pt x="5875" y="1490"/>
                  </a:cubicBezTo>
                  <a:cubicBezTo>
                    <a:pt x="6610" y="1858"/>
                    <a:pt x="7168" y="2592"/>
                    <a:pt x="7535" y="3326"/>
                  </a:cubicBezTo>
                  <a:cubicBezTo>
                    <a:pt x="7711" y="4061"/>
                    <a:pt x="7711" y="4971"/>
                    <a:pt x="7344" y="5706"/>
                  </a:cubicBezTo>
                  <a:cubicBezTo>
                    <a:pt x="6977" y="6440"/>
                    <a:pt x="6433" y="6998"/>
                    <a:pt x="5508" y="7175"/>
                  </a:cubicBezTo>
                  <a:cubicBezTo>
                    <a:pt x="5141" y="7358"/>
                    <a:pt x="4774" y="7450"/>
                    <a:pt x="4407" y="7450"/>
                  </a:cubicBezTo>
                  <a:cubicBezTo>
                    <a:pt x="4039" y="7450"/>
                    <a:pt x="3672" y="7358"/>
                    <a:pt x="3305" y="7175"/>
                  </a:cubicBezTo>
                  <a:cubicBezTo>
                    <a:pt x="2394" y="6807"/>
                    <a:pt x="1836" y="6073"/>
                    <a:pt x="1660" y="5339"/>
                  </a:cubicBezTo>
                  <a:cubicBezTo>
                    <a:pt x="1293" y="4604"/>
                    <a:pt x="1469" y="3694"/>
                    <a:pt x="1836" y="2959"/>
                  </a:cubicBezTo>
                  <a:cubicBezTo>
                    <a:pt x="2027" y="2225"/>
                    <a:pt x="2762" y="1667"/>
                    <a:pt x="3496" y="1490"/>
                  </a:cubicBezTo>
                  <a:cubicBezTo>
                    <a:pt x="3863" y="1300"/>
                    <a:pt x="4230" y="1300"/>
                    <a:pt x="4598" y="1300"/>
                  </a:cubicBezTo>
                  <a:close/>
                  <a:moveTo>
                    <a:pt x="4377" y="0"/>
                  </a:moveTo>
                  <a:cubicBezTo>
                    <a:pt x="3961" y="0"/>
                    <a:pt x="3545" y="59"/>
                    <a:pt x="3129" y="198"/>
                  </a:cubicBezTo>
                  <a:cubicBezTo>
                    <a:pt x="2027" y="756"/>
                    <a:pt x="1102" y="1490"/>
                    <a:pt x="558" y="2592"/>
                  </a:cubicBezTo>
                  <a:cubicBezTo>
                    <a:pt x="191" y="3503"/>
                    <a:pt x="0" y="4795"/>
                    <a:pt x="558" y="5897"/>
                  </a:cubicBezTo>
                  <a:cubicBezTo>
                    <a:pt x="926" y="6807"/>
                    <a:pt x="1660" y="7733"/>
                    <a:pt x="2762" y="8276"/>
                  </a:cubicBezTo>
                  <a:cubicBezTo>
                    <a:pt x="3305" y="8467"/>
                    <a:pt x="3863" y="8643"/>
                    <a:pt x="4598" y="8643"/>
                  </a:cubicBezTo>
                  <a:cubicBezTo>
                    <a:pt x="4965" y="8643"/>
                    <a:pt x="5508" y="8643"/>
                    <a:pt x="6066" y="8467"/>
                  </a:cubicBezTo>
                  <a:cubicBezTo>
                    <a:pt x="7168" y="8100"/>
                    <a:pt x="7902" y="7175"/>
                    <a:pt x="8446" y="6264"/>
                  </a:cubicBezTo>
                  <a:cubicBezTo>
                    <a:pt x="9004" y="5162"/>
                    <a:pt x="9004" y="4061"/>
                    <a:pt x="8637" y="2959"/>
                  </a:cubicBezTo>
                  <a:cubicBezTo>
                    <a:pt x="8269" y="1858"/>
                    <a:pt x="7535" y="932"/>
                    <a:pt x="6433" y="389"/>
                  </a:cubicBezTo>
                  <a:cubicBezTo>
                    <a:pt x="5748" y="160"/>
                    <a:pt x="5063" y="0"/>
                    <a:pt x="4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0283232" y="1967299"/>
              <a:ext cx="26753" cy="120073"/>
            </a:xfrm>
            <a:custGeom>
              <a:avLst/>
              <a:gdLst/>
              <a:ahLst/>
              <a:cxnLst/>
              <a:rect l="l" t="t" r="r" b="b"/>
              <a:pathLst>
                <a:path w="21107" h="94546" extrusionOk="0">
                  <a:moveTo>
                    <a:pt x="13763" y="0"/>
                  </a:moveTo>
                  <a:lnTo>
                    <a:pt x="12485" y="176"/>
                  </a:lnTo>
                  <a:cubicBezTo>
                    <a:pt x="14130" y="14321"/>
                    <a:pt x="21107" y="85733"/>
                    <a:pt x="0" y="93444"/>
                  </a:cubicBezTo>
                  <a:lnTo>
                    <a:pt x="368" y="94545"/>
                  </a:lnTo>
                  <a:cubicBezTo>
                    <a:pt x="9724" y="91240"/>
                    <a:pt x="15055" y="76376"/>
                    <a:pt x="15966" y="50306"/>
                  </a:cubicBezTo>
                  <a:cubicBezTo>
                    <a:pt x="16891" y="29919"/>
                    <a:pt x="14688" y="8255"/>
                    <a:pt x="13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0282990" y="2007628"/>
              <a:ext cx="73313" cy="79745"/>
            </a:xfrm>
            <a:custGeom>
              <a:avLst/>
              <a:gdLst/>
              <a:ahLst/>
              <a:cxnLst/>
              <a:rect l="l" t="t" r="r" b="b"/>
              <a:pathLst>
                <a:path w="57841" h="62791" extrusionOk="0">
                  <a:moveTo>
                    <a:pt x="56739" y="0"/>
                  </a:moveTo>
                  <a:cubicBezTo>
                    <a:pt x="56372" y="367"/>
                    <a:pt x="32681" y="47926"/>
                    <a:pt x="1" y="61689"/>
                  </a:cubicBezTo>
                  <a:lnTo>
                    <a:pt x="559" y="62790"/>
                  </a:lnTo>
                  <a:cubicBezTo>
                    <a:pt x="33606" y="49028"/>
                    <a:pt x="57474" y="925"/>
                    <a:pt x="57841" y="558"/>
                  </a:cubicBezTo>
                  <a:lnTo>
                    <a:pt x="56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10282990" y="1988283"/>
              <a:ext cx="61436" cy="99089"/>
            </a:xfrm>
            <a:custGeom>
              <a:avLst/>
              <a:gdLst/>
              <a:ahLst/>
              <a:cxnLst/>
              <a:rect l="l" t="t" r="r" b="b"/>
              <a:pathLst>
                <a:path w="48470" h="78023" extrusionOk="0">
                  <a:moveTo>
                    <a:pt x="47192" y="1"/>
                  </a:moveTo>
                  <a:cubicBezTo>
                    <a:pt x="44431" y="8446"/>
                    <a:pt x="38556" y="24779"/>
                    <a:pt x="30478" y="40568"/>
                  </a:cubicBezTo>
                  <a:cubicBezTo>
                    <a:pt x="20387" y="59663"/>
                    <a:pt x="10282" y="71971"/>
                    <a:pt x="1" y="76921"/>
                  </a:cubicBezTo>
                  <a:lnTo>
                    <a:pt x="559" y="78022"/>
                  </a:lnTo>
                  <a:cubicBezTo>
                    <a:pt x="8446" y="74174"/>
                    <a:pt x="29009" y="58928"/>
                    <a:pt x="48470" y="368"/>
                  </a:cubicBezTo>
                  <a:lnTo>
                    <a:pt x="471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0283232" y="1983154"/>
              <a:ext cx="38631" cy="104219"/>
            </a:xfrm>
            <a:custGeom>
              <a:avLst/>
              <a:gdLst/>
              <a:ahLst/>
              <a:cxnLst/>
              <a:rect l="l" t="t" r="r" b="b"/>
              <a:pathLst>
                <a:path w="30478" h="82062" extrusionOk="0">
                  <a:moveTo>
                    <a:pt x="29185" y="1"/>
                  </a:moveTo>
                  <a:cubicBezTo>
                    <a:pt x="29185" y="735"/>
                    <a:pt x="25337" y="71780"/>
                    <a:pt x="0" y="80960"/>
                  </a:cubicBezTo>
                  <a:lnTo>
                    <a:pt x="368" y="82061"/>
                  </a:lnTo>
                  <a:cubicBezTo>
                    <a:pt x="11383" y="78213"/>
                    <a:pt x="19829" y="63158"/>
                    <a:pt x="25337" y="37455"/>
                  </a:cubicBezTo>
                  <a:cubicBezTo>
                    <a:pt x="29552" y="18360"/>
                    <a:pt x="30477" y="177"/>
                    <a:pt x="30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0283232" y="1985710"/>
              <a:ext cx="22099" cy="101662"/>
            </a:xfrm>
            <a:custGeom>
              <a:avLst/>
              <a:gdLst/>
              <a:ahLst/>
              <a:cxnLst/>
              <a:rect l="l" t="t" r="r" b="b"/>
              <a:pathLst>
                <a:path w="17435" h="80049" extrusionOk="0">
                  <a:moveTo>
                    <a:pt x="5508" y="0"/>
                  </a:moveTo>
                  <a:lnTo>
                    <a:pt x="4407" y="191"/>
                  </a:lnTo>
                  <a:cubicBezTo>
                    <a:pt x="4407" y="367"/>
                    <a:pt x="7344" y="18727"/>
                    <a:pt x="8255" y="37454"/>
                  </a:cubicBezTo>
                  <a:cubicBezTo>
                    <a:pt x="9357" y="62247"/>
                    <a:pt x="6419" y="76567"/>
                    <a:pt x="0" y="78947"/>
                  </a:cubicBezTo>
                  <a:lnTo>
                    <a:pt x="368" y="80048"/>
                  </a:lnTo>
                  <a:cubicBezTo>
                    <a:pt x="17435" y="73997"/>
                    <a:pt x="6052" y="2938"/>
                    <a:pt x="5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10398655" y="2021617"/>
              <a:ext cx="74691" cy="67620"/>
            </a:xfrm>
            <a:custGeom>
              <a:avLst/>
              <a:gdLst/>
              <a:ahLst/>
              <a:cxnLst/>
              <a:rect l="l" t="t" r="r" b="b"/>
              <a:pathLst>
                <a:path w="58928" h="53244" extrusionOk="0">
                  <a:moveTo>
                    <a:pt x="50673" y="1"/>
                  </a:moveTo>
                  <a:lnTo>
                    <a:pt x="49380" y="368"/>
                  </a:lnTo>
                  <a:lnTo>
                    <a:pt x="49748" y="1103"/>
                  </a:lnTo>
                  <a:cubicBezTo>
                    <a:pt x="57282" y="22591"/>
                    <a:pt x="57650" y="37455"/>
                    <a:pt x="51040" y="45533"/>
                  </a:cubicBezTo>
                  <a:cubicBezTo>
                    <a:pt x="46540" y="50981"/>
                    <a:pt x="39825" y="51684"/>
                    <a:pt x="36580" y="51684"/>
                  </a:cubicBezTo>
                  <a:cubicBezTo>
                    <a:pt x="35451" y="51684"/>
                    <a:pt x="34742" y="51599"/>
                    <a:pt x="34693" y="51599"/>
                  </a:cubicBezTo>
                  <a:lnTo>
                    <a:pt x="21297" y="51966"/>
                  </a:lnTo>
                  <a:cubicBezTo>
                    <a:pt x="19271" y="50674"/>
                    <a:pt x="17258" y="49572"/>
                    <a:pt x="14864" y="49029"/>
                  </a:cubicBezTo>
                  <a:cubicBezTo>
                    <a:pt x="10091" y="47927"/>
                    <a:pt x="5317" y="46825"/>
                    <a:pt x="367" y="45900"/>
                  </a:cubicBezTo>
                  <a:lnTo>
                    <a:pt x="0" y="47002"/>
                  </a:lnTo>
                  <a:cubicBezTo>
                    <a:pt x="4950" y="47927"/>
                    <a:pt x="9915" y="49029"/>
                    <a:pt x="14497" y="50306"/>
                  </a:cubicBezTo>
                  <a:cubicBezTo>
                    <a:pt x="16891" y="50865"/>
                    <a:pt x="18903" y="51775"/>
                    <a:pt x="20739" y="53068"/>
                  </a:cubicBezTo>
                  <a:lnTo>
                    <a:pt x="20930" y="53244"/>
                  </a:lnTo>
                  <a:lnTo>
                    <a:pt x="34693" y="52877"/>
                  </a:lnTo>
                  <a:cubicBezTo>
                    <a:pt x="34792" y="52877"/>
                    <a:pt x="35636" y="52985"/>
                    <a:pt x="36945" y="52985"/>
                  </a:cubicBezTo>
                  <a:cubicBezTo>
                    <a:pt x="40459" y="52985"/>
                    <a:pt x="47326" y="52205"/>
                    <a:pt x="52142" y="46458"/>
                  </a:cubicBezTo>
                  <a:cubicBezTo>
                    <a:pt x="58927" y="38013"/>
                    <a:pt x="58560" y="22591"/>
                    <a:pt x="50849" y="559"/>
                  </a:cubicBezTo>
                  <a:lnTo>
                    <a:pt x="50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0281593" y="2075381"/>
              <a:ext cx="154520" cy="120424"/>
            </a:xfrm>
            <a:custGeom>
              <a:avLst/>
              <a:gdLst/>
              <a:ahLst/>
              <a:cxnLst/>
              <a:rect l="l" t="t" r="r" b="b"/>
              <a:pathLst>
                <a:path w="121909" h="94822" extrusionOk="0">
                  <a:moveTo>
                    <a:pt x="62982" y="1187"/>
                  </a:moveTo>
                  <a:cubicBezTo>
                    <a:pt x="65361" y="1363"/>
                    <a:pt x="67197" y="1363"/>
                    <a:pt x="68857" y="1554"/>
                  </a:cubicBezTo>
                  <a:cubicBezTo>
                    <a:pt x="76377" y="2097"/>
                    <a:pt x="84279" y="3199"/>
                    <a:pt x="92357" y="4668"/>
                  </a:cubicBezTo>
                  <a:cubicBezTo>
                    <a:pt x="97307" y="5593"/>
                    <a:pt x="102272" y="6695"/>
                    <a:pt x="106854" y="7972"/>
                  </a:cubicBezTo>
                  <a:cubicBezTo>
                    <a:pt x="109248" y="8531"/>
                    <a:pt x="111260" y="9441"/>
                    <a:pt x="113096" y="10734"/>
                  </a:cubicBezTo>
                  <a:cubicBezTo>
                    <a:pt x="117326" y="13848"/>
                    <a:pt x="119897" y="18621"/>
                    <a:pt x="120264" y="23953"/>
                  </a:cubicBezTo>
                  <a:cubicBezTo>
                    <a:pt x="120631" y="29270"/>
                    <a:pt x="118795" y="34234"/>
                    <a:pt x="114932" y="37906"/>
                  </a:cubicBezTo>
                  <a:cubicBezTo>
                    <a:pt x="107956" y="44516"/>
                    <a:pt x="102448" y="50934"/>
                    <a:pt x="98409" y="57176"/>
                  </a:cubicBezTo>
                  <a:cubicBezTo>
                    <a:pt x="95104" y="62508"/>
                    <a:pt x="95838" y="69118"/>
                    <a:pt x="96396" y="75169"/>
                  </a:cubicBezTo>
                  <a:cubicBezTo>
                    <a:pt x="97131" y="82146"/>
                    <a:pt x="97865" y="88388"/>
                    <a:pt x="91799" y="90958"/>
                  </a:cubicBezTo>
                  <a:cubicBezTo>
                    <a:pt x="87761" y="92726"/>
                    <a:pt x="83710" y="93483"/>
                    <a:pt x="79734" y="93483"/>
                  </a:cubicBezTo>
                  <a:cubicBezTo>
                    <a:pt x="57680" y="93483"/>
                    <a:pt x="37931" y="70202"/>
                    <a:pt x="35442" y="67091"/>
                  </a:cubicBezTo>
                  <a:cubicBezTo>
                    <a:pt x="35442" y="66914"/>
                    <a:pt x="35251" y="66914"/>
                    <a:pt x="35251" y="66914"/>
                  </a:cubicBezTo>
                  <a:lnTo>
                    <a:pt x="26997" y="33309"/>
                  </a:lnTo>
                  <a:lnTo>
                    <a:pt x="26806" y="33133"/>
                  </a:lnTo>
                  <a:lnTo>
                    <a:pt x="2571" y="8707"/>
                  </a:lnTo>
                  <a:lnTo>
                    <a:pt x="2395" y="8531"/>
                  </a:lnTo>
                  <a:lnTo>
                    <a:pt x="2938" y="8531"/>
                  </a:lnTo>
                  <a:lnTo>
                    <a:pt x="3129" y="8340"/>
                  </a:lnTo>
                  <a:lnTo>
                    <a:pt x="4040" y="8340"/>
                  </a:lnTo>
                  <a:lnTo>
                    <a:pt x="4231" y="8163"/>
                  </a:lnTo>
                  <a:lnTo>
                    <a:pt x="4231" y="8340"/>
                  </a:lnTo>
                  <a:lnTo>
                    <a:pt x="4598" y="8163"/>
                  </a:lnTo>
                  <a:cubicBezTo>
                    <a:pt x="5142" y="7972"/>
                    <a:pt x="5509" y="7972"/>
                    <a:pt x="5876" y="7796"/>
                  </a:cubicBezTo>
                  <a:lnTo>
                    <a:pt x="6243" y="7796"/>
                  </a:lnTo>
                  <a:lnTo>
                    <a:pt x="7169" y="7605"/>
                  </a:lnTo>
                  <a:cubicBezTo>
                    <a:pt x="8446" y="7238"/>
                    <a:pt x="10106" y="7062"/>
                    <a:pt x="11942" y="6695"/>
                  </a:cubicBezTo>
                  <a:cubicBezTo>
                    <a:pt x="14321" y="6136"/>
                    <a:pt x="16892" y="5769"/>
                    <a:pt x="19829" y="5226"/>
                  </a:cubicBezTo>
                  <a:cubicBezTo>
                    <a:pt x="33606" y="3023"/>
                    <a:pt x="45724" y="1730"/>
                    <a:pt x="56005" y="1363"/>
                  </a:cubicBezTo>
                  <a:cubicBezTo>
                    <a:pt x="58385" y="1187"/>
                    <a:pt x="60779" y="1187"/>
                    <a:pt x="62982" y="1187"/>
                  </a:cubicBezTo>
                  <a:close/>
                  <a:moveTo>
                    <a:pt x="60723" y="0"/>
                  </a:moveTo>
                  <a:cubicBezTo>
                    <a:pt x="59184" y="0"/>
                    <a:pt x="57591" y="85"/>
                    <a:pt x="56005" y="85"/>
                  </a:cubicBezTo>
                  <a:cubicBezTo>
                    <a:pt x="45724" y="452"/>
                    <a:pt x="33415" y="1730"/>
                    <a:pt x="19653" y="4124"/>
                  </a:cubicBezTo>
                  <a:cubicBezTo>
                    <a:pt x="16716" y="4491"/>
                    <a:pt x="14145" y="5035"/>
                    <a:pt x="11751" y="5402"/>
                  </a:cubicBezTo>
                  <a:lnTo>
                    <a:pt x="11575" y="5402"/>
                  </a:lnTo>
                  <a:cubicBezTo>
                    <a:pt x="9915" y="5769"/>
                    <a:pt x="8270" y="6136"/>
                    <a:pt x="6801" y="6327"/>
                  </a:cubicBezTo>
                  <a:lnTo>
                    <a:pt x="6243" y="6504"/>
                  </a:lnTo>
                  <a:lnTo>
                    <a:pt x="6067" y="6504"/>
                  </a:lnTo>
                  <a:lnTo>
                    <a:pt x="5700" y="6695"/>
                  </a:lnTo>
                  <a:cubicBezTo>
                    <a:pt x="5142" y="6695"/>
                    <a:pt x="4774" y="6871"/>
                    <a:pt x="4231" y="6871"/>
                  </a:cubicBezTo>
                  <a:lnTo>
                    <a:pt x="3673" y="6871"/>
                  </a:lnTo>
                  <a:lnTo>
                    <a:pt x="3673" y="7062"/>
                  </a:lnTo>
                  <a:lnTo>
                    <a:pt x="3306" y="7062"/>
                  </a:lnTo>
                  <a:cubicBezTo>
                    <a:pt x="3129" y="7062"/>
                    <a:pt x="2938" y="7238"/>
                    <a:pt x="2938" y="7238"/>
                  </a:cubicBezTo>
                  <a:lnTo>
                    <a:pt x="2571" y="7238"/>
                  </a:lnTo>
                  <a:cubicBezTo>
                    <a:pt x="2395" y="7238"/>
                    <a:pt x="2204" y="7429"/>
                    <a:pt x="2028" y="7429"/>
                  </a:cubicBezTo>
                  <a:lnTo>
                    <a:pt x="1293" y="7605"/>
                  </a:lnTo>
                  <a:lnTo>
                    <a:pt x="1" y="7796"/>
                  </a:lnTo>
                  <a:lnTo>
                    <a:pt x="1103" y="8898"/>
                  </a:lnTo>
                  <a:lnTo>
                    <a:pt x="926" y="9265"/>
                  </a:lnTo>
                  <a:lnTo>
                    <a:pt x="1470" y="9265"/>
                  </a:lnTo>
                  <a:lnTo>
                    <a:pt x="25704" y="33676"/>
                  </a:lnTo>
                  <a:lnTo>
                    <a:pt x="34150" y="67282"/>
                  </a:lnTo>
                  <a:lnTo>
                    <a:pt x="34150" y="67458"/>
                  </a:lnTo>
                  <a:lnTo>
                    <a:pt x="34517" y="67825"/>
                  </a:lnTo>
                  <a:cubicBezTo>
                    <a:pt x="37087" y="70953"/>
                    <a:pt x="57107" y="94821"/>
                    <a:pt x="79873" y="94821"/>
                  </a:cubicBezTo>
                  <a:cubicBezTo>
                    <a:pt x="83912" y="94821"/>
                    <a:pt x="88127" y="94087"/>
                    <a:pt x="92357" y="92251"/>
                  </a:cubicBezTo>
                  <a:cubicBezTo>
                    <a:pt x="99143" y="89122"/>
                    <a:pt x="98409" y="82336"/>
                    <a:pt x="97674" y="74993"/>
                  </a:cubicBezTo>
                  <a:cubicBezTo>
                    <a:pt x="97131" y="68927"/>
                    <a:pt x="96396" y="62875"/>
                    <a:pt x="99510" y="57911"/>
                  </a:cubicBezTo>
                  <a:cubicBezTo>
                    <a:pt x="103549" y="51668"/>
                    <a:pt x="109057" y="45250"/>
                    <a:pt x="115858" y="38817"/>
                  </a:cubicBezTo>
                  <a:cubicBezTo>
                    <a:pt x="119897" y="34778"/>
                    <a:pt x="121909" y="29461"/>
                    <a:pt x="121542" y="23762"/>
                  </a:cubicBezTo>
                  <a:cubicBezTo>
                    <a:pt x="121175" y="18078"/>
                    <a:pt x="118237" y="12937"/>
                    <a:pt x="113831" y="9808"/>
                  </a:cubicBezTo>
                  <a:cubicBezTo>
                    <a:pt x="111819" y="8340"/>
                    <a:pt x="109615" y="7238"/>
                    <a:pt x="107221" y="6695"/>
                  </a:cubicBezTo>
                  <a:cubicBezTo>
                    <a:pt x="102448" y="5593"/>
                    <a:pt x="97674" y="4491"/>
                    <a:pt x="92724" y="3566"/>
                  </a:cubicBezTo>
                  <a:cubicBezTo>
                    <a:pt x="84455" y="1921"/>
                    <a:pt x="76568" y="820"/>
                    <a:pt x="69033" y="261"/>
                  </a:cubicBezTo>
                  <a:cubicBezTo>
                    <a:pt x="67388" y="85"/>
                    <a:pt x="65552" y="85"/>
                    <a:pt x="62982" y="85"/>
                  </a:cubicBezTo>
                  <a:cubicBezTo>
                    <a:pt x="62247" y="21"/>
                    <a:pt x="61492" y="0"/>
                    <a:pt x="60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0300210" y="2084714"/>
              <a:ext cx="126837" cy="102234"/>
            </a:xfrm>
            <a:custGeom>
              <a:avLst/>
              <a:gdLst/>
              <a:ahLst/>
              <a:cxnLst/>
              <a:rect l="l" t="t" r="r" b="b"/>
              <a:pathLst>
                <a:path w="100069" h="80499" extrusionOk="0">
                  <a:moveTo>
                    <a:pt x="46781" y="1"/>
                  </a:moveTo>
                  <a:cubicBezTo>
                    <a:pt x="45760" y="1"/>
                    <a:pt x="44729" y="24"/>
                    <a:pt x="43697" y="80"/>
                  </a:cubicBezTo>
                  <a:cubicBezTo>
                    <a:pt x="28642" y="256"/>
                    <a:pt x="11384" y="3018"/>
                    <a:pt x="1" y="5030"/>
                  </a:cubicBezTo>
                  <a:lnTo>
                    <a:pt x="17626" y="22655"/>
                  </a:lnTo>
                  <a:lnTo>
                    <a:pt x="22223" y="41015"/>
                  </a:lnTo>
                  <a:cubicBezTo>
                    <a:pt x="25895" y="55526"/>
                    <a:pt x="35251" y="68187"/>
                    <a:pt x="48470" y="75355"/>
                  </a:cubicBezTo>
                  <a:cubicBezTo>
                    <a:pt x="53677" y="78195"/>
                    <a:pt x="61478" y="80498"/>
                    <a:pt x="67400" y="80498"/>
                  </a:cubicBezTo>
                  <a:cubicBezTo>
                    <a:pt x="70665" y="80498"/>
                    <a:pt x="73359" y="79798"/>
                    <a:pt x="74732" y="78101"/>
                  </a:cubicBezTo>
                  <a:cubicBezTo>
                    <a:pt x="75642" y="76823"/>
                    <a:pt x="76568" y="76089"/>
                    <a:pt x="75642" y="68378"/>
                  </a:cubicBezTo>
                  <a:cubicBezTo>
                    <a:pt x="75099" y="61769"/>
                    <a:pt x="74174" y="53690"/>
                    <a:pt x="78771" y="46523"/>
                  </a:cubicBezTo>
                  <a:cubicBezTo>
                    <a:pt x="82986" y="39913"/>
                    <a:pt x="88861" y="33127"/>
                    <a:pt x="96029" y="26151"/>
                  </a:cubicBezTo>
                  <a:cubicBezTo>
                    <a:pt x="100068" y="22288"/>
                    <a:pt x="100068" y="17147"/>
                    <a:pt x="98966" y="13842"/>
                  </a:cubicBezTo>
                  <a:cubicBezTo>
                    <a:pt x="97498" y="10170"/>
                    <a:pt x="94560" y="7424"/>
                    <a:pt x="90697" y="6499"/>
                  </a:cubicBezTo>
                  <a:cubicBezTo>
                    <a:pt x="86291" y="5397"/>
                    <a:pt x="81708" y="4295"/>
                    <a:pt x="77302" y="3385"/>
                  </a:cubicBezTo>
                  <a:cubicBezTo>
                    <a:pt x="69224" y="1916"/>
                    <a:pt x="61322" y="814"/>
                    <a:pt x="53802" y="256"/>
                  </a:cubicBezTo>
                  <a:cubicBezTo>
                    <a:pt x="51597" y="132"/>
                    <a:pt x="49217" y="1"/>
                    <a:pt x="46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0298590" y="2083882"/>
              <a:ext cx="129388" cy="103751"/>
            </a:xfrm>
            <a:custGeom>
              <a:avLst/>
              <a:gdLst/>
              <a:ahLst/>
              <a:cxnLst/>
              <a:rect l="l" t="t" r="r" b="b"/>
              <a:pathLst>
                <a:path w="102081" h="81694" extrusionOk="0">
                  <a:moveTo>
                    <a:pt x="44975" y="1278"/>
                  </a:moveTo>
                  <a:cubicBezTo>
                    <a:pt x="48647" y="1278"/>
                    <a:pt x="51951" y="1278"/>
                    <a:pt x="55080" y="1469"/>
                  </a:cubicBezTo>
                  <a:cubicBezTo>
                    <a:pt x="62424" y="2013"/>
                    <a:pt x="70311" y="3114"/>
                    <a:pt x="78580" y="4774"/>
                  </a:cubicBezTo>
                  <a:cubicBezTo>
                    <a:pt x="82986" y="5685"/>
                    <a:pt x="87393" y="6610"/>
                    <a:pt x="91975" y="7712"/>
                  </a:cubicBezTo>
                  <a:cubicBezTo>
                    <a:pt x="95471" y="8622"/>
                    <a:pt x="98218" y="11193"/>
                    <a:pt x="99510" y="14688"/>
                  </a:cubicBezTo>
                  <a:cubicBezTo>
                    <a:pt x="100788" y="17993"/>
                    <a:pt x="100612" y="22767"/>
                    <a:pt x="96940" y="26248"/>
                  </a:cubicBezTo>
                  <a:cubicBezTo>
                    <a:pt x="89596" y="33224"/>
                    <a:pt x="83721" y="40201"/>
                    <a:pt x="79491" y="46810"/>
                  </a:cubicBezTo>
                  <a:cubicBezTo>
                    <a:pt x="74717" y="54154"/>
                    <a:pt x="75643" y="62424"/>
                    <a:pt x="76377" y="69033"/>
                  </a:cubicBezTo>
                  <a:cubicBezTo>
                    <a:pt x="77111" y="76377"/>
                    <a:pt x="76377" y="77111"/>
                    <a:pt x="75452" y="78389"/>
                  </a:cubicBezTo>
                  <a:cubicBezTo>
                    <a:pt x="74258" y="79965"/>
                    <a:pt x="71813" y="80612"/>
                    <a:pt x="68803" y="80612"/>
                  </a:cubicBezTo>
                  <a:cubicBezTo>
                    <a:pt x="63030" y="80612"/>
                    <a:pt x="55183" y="78232"/>
                    <a:pt x="50115" y="75452"/>
                  </a:cubicBezTo>
                  <a:cubicBezTo>
                    <a:pt x="37264" y="68475"/>
                    <a:pt x="27907" y="56181"/>
                    <a:pt x="24236" y="41493"/>
                  </a:cubicBezTo>
                  <a:lnTo>
                    <a:pt x="19462" y="22943"/>
                  </a:lnTo>
                  <a:lnTo>
                    <a:pt x="2571" y="6052"/>
                  </a:lnTo>
                  <a:cubicBezTo>
                    <a:pt x="14321" y="4040"/>
                    <a:pt x="30654" y="1469"/>
                    <a:pt x="44975" y="1278"/>
                  </a:cubicBezTo>
                  <a:close/>
                  <a:moveTo>
                    <a:pt x="44975" y="1"/>
                  </a:moveTo>
                  <a:cubicBezTo>
                    <a:pt x="29920" y="368"/>
                    <a:pt x="12853" y="2938"/>
                    <a:pt x="1279" y="4950"/>
                  </a:cubicBezTo>
                  <a:lnTo>
                    <a:pt x="1" y="5318"/>
                  </a:lnTo>
                  <a:lnTo>
                    <a:pt x="18360" y="23677"/>
                  </a:lnTo>
                  <a:lnTo>
                    <a:pt x="22943" y="41861"/>
                  </a:lnTo>
                  <a:cubicBezTo>
                    <a:pt x="26615" y="56916"/>
                    <a:pt x="36353" y="69400"/>
                    <a:pt x="49572" y="76553"/>
                  </a:cubicBezTo>
                  <a:cubicBezTo>
                    <a:pt x="54713" y="79314"/>
                    <a:pt x="62600" y="81694"/>
                    <a:pt x="68666" y="81694"/>
                  </a:cubicBezTo>
                  <a:cubicBezTo>
                    <a:pt x="72147" y="81694"/>
                    <a:pt x="75084" y="80959"/>
                    <a:pt x="76553" y="79123"/>
                  </a:cubicBezTo>
                  <a:cubicBezTo>
                    <a:pt x="77655" y="77655"/>
                    <a:pt x="78389" y="76377"/>
                    <a:pt x="77655" y="68842"/>
                  </a:cubicBezTo>
                  <a:cubicBezTo>
                    <a:pt x="76920" y="62424"/>
                    <a:pt x="76010" y="54522"/>
                    <a:pt x="80592" y="47545"/>
                  </a:cubicBezTo>
                  <a:cubicBezTo>
                    <a:pt x="84822" y="40935"/>
                    <a:pt x="90507" y="34150"/>
                    <a:pt x="97674" y="27173"/>
                  </a:cubicBezTo>
                  <a:cubicBezTo>
                    <a:pt x="101890" y="23134"/>
                    <a:pt x="102080" y="17802"/>
                    <a:pt x="100788" y="14321"/>
                  </a:cubicBezTo>
                  <a:cubicBezTo>
                    <a:pt x="99319" y="10282"/>
                    <a:pt x="96205" y="7521"/>
                    <a:pt x="92166" y="6419"/>
                  </a:cubicBezTo>
                  <a:cubicBezTo>
                    <a:pt x="87760" y="5318"/>
                    <a:pt x="83163" y="4407"/>
                    <a:pt x="78756" y="3482"/>
                  </a:cubicBezTo>
                  <a:cubicBezTo>
                    <a:pt x="70502" y="2013"/>
                    <a:pt x="62600" y="911"/>
                    <a:pt x="55080" y="368"/>
                  </a:cubicBezTo>
                  <a:cubicBezTo>
                    <a:pt x="51951" y="1"/>
                    <a:pt x="48647" y="1"/>
                    <a:pt x="44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0394466" y="2101916"/>
              <a:ext cx="11395" cy="11104"/>
            </a:xfrm>
            <a:custGeom>
              <a:avLst/>
              <a:gdLst/>
              <a:ahLst/>
              <a:cxnLst/>
              <a:rect l="l" t="t" r="r" b="b"/>
              <a:pathLst>
                <a:path w="8990" h="8743" extrusionOk="0">
                  <a:moveTo>
                    <a:pt x="4464" y="1240"/>
                  </a:moveTo>
                  <a:cubicBezTo>
                    <a:pt x="5760" y="1240"/>
                    <a:pt x="6932" y="2059"/>
                    <a:pt x="7521" y="3235"/>
                  </a:cubicBezTo>
                  <a:cubicBezTo>
                    <a:pt x="7712" y="4160"/>
                    <a:pt x="7712" y="4895"/>
                    <a:pt x="7344" y="5629"/>
                  </a:cubicBezTo>
                  <a:cubicBezTo>
                    <a:pt x="6977" y="6363"/>
                    <a:pt x="6419" y="6907"/>
                    <a:pt x="5508" y="7274"/>
                  </a:cubicBezTo>
                  <a:cubicBezTo>
                    <a:pt x="5201" y="7354"/>
                    <a:pt x="4893" y="7401"/>
                    <a:pt x="4585" y="7401"/>
                  </a:cubicBezTo>
                  <a:cubicBezTo>
                    <a:pt x="4159" y="7401"/>
                    <a:pt x="3732" y="7311"/>
                    <a:pt x="3305" y="7098"/>
                  </a:cubicBezTo>
                  <a:cubicBezTo>
                    <a:pt x="2380" y="6731"/>
                    <a:pt x="1837" y="6173"/>
                    <a:pt x="1646" y="5438"/>
                  </a:cubicBezTo>
                  <a:cubicBezTo>
                    <a:pt x="1102" y="3793"/>
                    <a:pt x="1837" y="1957"/>
                    <a:pt x="3482" y="1399"/>
                  </a:cubicBezTo>
                  <a:cubicBezTo>
                    <a:pt x="3812" y="1291"/>
                    <a:pt x="4142" y="1240"/>
                    <a:pt x="4464" y="1240"/>
                  </a:cubicBezTo>
                  <a:close/>
                  <a:moveTo>
                    <a:pt x="4614" y="1"/>
                  </a:moveTo>
                  <a:cubicBezTo>
                    <a:pt x="4112" y="1"/>
                    <a:pt x="3604" y="95"/>
                    <a:pt x="3114" y="297"/>
                  </a:cubicBezTo>
                  <a:cubicBezTo>
                    <a:pt x="2013" y="665"/>
                    <a:pt x="1102" y="1399"/>
                    <a:pt x="544" y="2501"/>
                  </a:cubicBezTo>
                  <a:cubicBezTo>
                    <a:pt x="177" y="3602"/>
                    <a:pt x="1" y="4704"/>
                    <a:pt x="544" y="5805"/>
                  </a:cubicBezTo>
                  <a:cubicBezTo>
                    <a:pt x="911" y="6907"/>
                    <a:pt x="1646" y="7832"/>
                    <a:pt x="2747" y="8199"/>
                  </a:cubicBezTo>
                  <a:cubicBezTo>
                    <a:pt x="3305" y="8567"/>
                    <a:pt x="3849" y="8743"/>
                    <a:pt x="4583" y="8743"/>
                  </a:cubicBezTo>
                  <a:cubicBezTo>
                    <a:pt x="4950" y="8743"/>
                    <a:pt x="5508" y="8567"/>
                    <a:pt x="6052" y="8376"/>
                  </a:cubicBezTo>
                  <a:cubicBezTo>
                    <a:pt x="7153" y="8008"/>
                    <a:pt x="7888" y="7274"/>
                    <a:pt x="8446" y="6173"/>
                  </a:cubicBezTo>
                  <a:cubicBezTo>
                    <a:pt x="8989" y="5071"/>
                    <a:pt x="8989" y="3969"/>
                    <a:pt x="8622" y="2868"/>
                  </a:cubicBezTo>
                  <a:cubicBezTo>
                    <a:pt x="8051" y="1154"/>
                    <a:pt x="6370" y="1"/>
                    <a:pt x="4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0369800" y="2169649"/>
              <a:ext cx="11860" cy="10989"/>
            </a:xfrm>
            <a:custGeom>
              <a:avLst/>
              <a:gdLst/>
              <a:ahLst/>
              <a:cxnLst/>
              <a:rect l="l" t="t" r="r" b="b"/>
              <a:pathLst>
                <a:path w="9357" h="8653" extrusionOk="0">
                  <a:moveTo>
                    <a:pt x="4868" y="1315"/>
                  </a:moveTo>
                  <a:cubicBezTo>
                    <a:pt x="6072" y="1315"/>
                    <a:pt x="7278" y="2046"/>
                    <a:pt x="7711" y="3336"/>
                  </a:cubicBezTo>
                  <a:cubicBezTo>
                    <a:pt x="8255" y="4981"/>
                    <a:pt x="7520" y="6641"/>
                    <a:pt x="5875" y="7184"/>
                  </a:cubicBezTo>
                  <a:cubicBezTo>
                    <a:pt x="5508" y="7368"/>
                    <a:pt x="5093" y="7460"/>
                    <a:pt x="4678" y="7460"/>
                  </a:cubicBezTo>
                  <a:cubicBezTo>
                    <a:pt x="4263" y="7460"/>
                    <a:pt x="3849" y="7368"/>
                    <a:pt x="3481" y="7184"/>
                  </a:cubicBezTo>
                  <a:cubicBezTo>
                    <a:pt x="2747" y="6817"/>
                    <a:pt x="2203" y="6274"/>
                    <a:pt x="1836" y="5348"/>
                  </a:cubicBezTo>
                  <a:cubicBezTo>
                    <a:pt x="1278" y="3879"/>
                    <a:pt x="2203" y="2043"/>
                    <a:pt x="3849" y="1500"/>
                  </a:cubicBezTo>
                  <a:cubicBezTo>
                    <a:pt x="4176" y="1376"/>
                    <a:pt x="4522" y="1315"/>
                    <a:pt x="4868" y="1315"/>
                  </a:cubicBezTo>
                  <a:close/>
                  <a:moveTo>
                    <a:pt x="4660" y="1"/>
                  </a:moveTo>
                  <a:cubicBezTo>
                    <a:pt x="4216" y="1"/>
                    <a:pt x="3760" y="67"/>
                    <a:pt x="3305" y="207"/>
                  </a:cubicBezTo>
                  <a:cubicBezTo>
                    <a:pt x="1102" y="1133"/>
                    <a:pt x="0" y="3512"/>
                    <a:pt x="735" y="5906"/>
                  </a:cubicBezTo>
                  <a:cubicBezTo>
                    <a:pt x="1102" y="6817"/>
                    <a:pt x="2013" y="7742"/>
                    <a:pt x="2938" y="8286"/>
                  </a:cubicBezTo>
                  <a:cubicBezTo>
                    <a:pt x="3481" y="8477"/>
                    <a:pt x="4216" y="8653"/>
                    <a:pt x="4774" y="8653"/>
                  </a:cubicBezTo>
                  <a:cubicBezTo>
                    <a:pt x="5317" y="8653"/>
                    <a:pt x="5875" y="8653"/>
                    <a:pt x="6243" y="8477"/>
                  </a:cubicBezTo>
                  <a:cubicBezTo>
                    <a:pt x="7344" y="8109"/>
                    <a:pt x="8255" y="7184"/>
                    <a:pt x="8813" y="6274"/>
                  </a:cubicBezTo>
                  <a:cubicBezTo>
                    <a:pt x="9180" y="5172"/>
                    <a:pt x="9356" y="4070"/>
                    <a:pt x="8813" y="2969"/>
                  </a:cubicBezTo>
                  <a:cubicBezTo>
                    <a:pt x="8219" y="1187"/>
                    <a:pt x="6539" y="1"/>
                    <a:pt x="4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0349545" y="2160969"/>
              <a:ext cx="11878" cy="11053"/>
            </a:xfrm>
            <a:custGeom>
              <a:avLst/>
              <a:gdLst/>
              <a:ahLst/>
              <a:cxnLst/>
              <a:rect l="l" t="t" r="r" b="b"/>
              <a:pathLst>
                <a:path w="9371" h="8703" extrusionOk="0">
                  <a:moveTo>
                    <a:pt x="4406" y="1167"/>
                  </a:moveTo>
                  <a:cubicBezTo>
                    <a:pt x="4965" y="1167"/>
                    <a:pt x="5332" y="1358"/>
                    <a:pt x="5875" y="1535"/>
                  </a:cubicBezTo>
                  <a:cubicBezTo>
                    <a:pt x="6610" y="1902"/>
                    <a:pt x="7168" y="2460"/>
                    <a:pt x="7344" y="3194"/>
                  </a:cubicBezTo>
                  <a:cubicBezTo>
                    <a:pt x="7902" y="4839"/>
                    <a:pt x="7168" y="6675"/>
                    <a:pt x="5508" y="7233"/>
                  </a:cubicBezTo>
                  <a:cubicBezTo>
                    <a:pt x="5181" y="7342"/>
                    <a:pt x="4852" y="7392"/>
                    <a:pt x="4531" y="7392"/>
                  </a:cubicBezTo>
                  <a:cubicBezTo>
                    <a:pt x="3239" y="7392"/>
                    <a:pt x="2057" y="6574"/>
                    <a:pt x="1469" y="5397"/>
                  </a:cubicBezTo>
                  <a:cubicBezTo>
                    <a:pt x="1293" y="4472"/>
                    <a:pt x="1293" y="3738"/>
                    <a:pt x="1660" y="3003"/>
                  </a:cubicBezTo>
                  <a:cubicBezTo>
                    <a:pt x="2027" y="2269"/>
                    <a:pt x="2570" y="1726"/>
                    <a:pt x="3496" y="1358"/>
                  </a:cubicBezTo>
                  <a:cubicBezTo>
                    <a:pt x="3863" y="1358"/>
                    <a:pt x="4039" y="1167"/>
                    <a:pt x="4406" y="1167"/>
                  </a:cubicBezTo>
                  <a:close/>
                  <a:moveTo>
                    <a:pt x="4493" y="0"/>
                  </a:moveTo>
                  <a:cubicBezTo>
                    <a:pt x="3970" y="0"/>
                    <a:pt x="3435" y="91"/>
                    <a:pt x="2938" y="257"/>
                  </a:cubicBezTo>
                  <a:cubicBezTo>
                    <a:pt x="1836" y="624"/>
                    <a:pt x="1102" y="1358"/>
                    <a:pt x="558" y="2460"/>
                  </a:cubicBezTo>
                  <a:cubicBezTo>
                    <a:pt x="0" y="3561"/>
                    <a:pt x="0" y="4663"/>
                    <a:pt x="367" y="5765"/>
                  </a:cubicBezTo>
                  <a:cubicBezTo>
                    <a:pt x="1102" y="7410"/>
                    <a:pt x="2761" y="8702"/>
                    <a:pt x="4406" y="8702"/>
                  </a:cubicBezTo>
                  <a:cubicBezTo>
                    <a:pt x="4965" y="8702"/>
                    <a:pt x="5508" y="8511"/>
                    <a:pt x="5875" y="8335"/>
                  </a:cubicBezTo>
                  <a:cubicBezTo>
                    <a:pt x="8078" y="7601"/>
                    <a:pt x="9371" y="5030"/>
                    <a:pt x="8446" y="2827"/>
                  </a:cubicBezTo>
                  <a:cubicBezTo>
                    <a:pt x="8078" y="1726"/>
                    <a:pt x="7344" y="800"/>
                    <a:pt x="6242" y="433"/>
                  </a:cubicBezTo>
                  <a:cubicBezTo>
                    <a:pt x="5743" y="135"/>
                    <a:pt x="5128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0376316" y="2143473"/>
              <a:ext cx="12325" cy="11052"/>
            </a:xfrm>
            <a:custGeom>
              <a:avLst/>
              <a:gdLst/>
              <a:ahLst/>
              <a:cxnLst/>
              <a:rect l="l" t="t" r="r" b="b"/>
              <a:pathLst>
                <a:path w="9724" h="8702" extrusionOk="0">
                  <a:moveTo>
                    <a:pt x="4941" y="1291"/>
                  </a:moveTo>
                  <a:cubicBezTo>
                    <a:pt x="6121" y="1291"/>
                    <a:pt x="7286" y="2121"/>
                    <a:pt x="7711" y="3384"/>
                  </a:cubicBezTo>
                  <a:cubicBezTo>
                    <a:pt x="8255" y="4853"/>
                    <a:pt x="7520" y="6689"/>
                    <a:pt x="5875" y="7232"/>
                  </a:cubicBezTo>
                  <a:cubicBezTo>
                    <a:pt x="5505" y="7357"/>
                    <a:pt x="5136" y="7417"/>
                    <a:pt x="4777" y="7417"/>
                  </a:cubicBezTo>
                  <a:cubicBezTo>
                    <a:pt x="3527" y="7417"/>
                    <a:pt x="2407" y="6686"/>
                    <a:pt x="1836" y="5396"/>
                  </a:cubicBezTo>
                  <a:cubicBezTo>
                    <a:pt x="1278" y="3751"/>
                    <a:pt x="2203" y="2092"/>
                    <a:pt x="3848" y="1548"/>
                  </a:cubicBezTo>
                  <a:cubicBezTo>
                    <a:pt x="4199" y="1373"/>
                    <a:pt x="4570" y="1291"/>
                    <a:pt x="4941" y="1291"/>
                  </a:cubicBezTo>
                  <a:close/>
                  <a:moveTo>
                    <a:pt x="4843" y="0"/>
                  </a:moveTo>
                  <a:cubicBezTo>
                    <a:pt x="4327" y="0"/>
                    <a:pt x="3798" y="91"/>
                    <a:pt x="3305" y="256"/>
                  </a:cubicBezTo>
                  <a:cubicBezTo>
                    <a:pt x="1102" y="1181"/>
                    <a:pt x="0" y="3560"/>
                    <a:pt x="734" y="5764"/>
                  </a:cubicBezTo>
                  <a:cubicBezTo>
                    <a:pt x="1469" y="7600"/>
                    <a:pt x="3114" y="8701"/>
                    <a:pt x="4774" y="8701"/>
                  </a:cubicBezTo>
                  <a:cubicBezTo>
                    <a:pt x="5317" y="8701"/>
                    <a:pt x="5875" y="8525"/>
                    <a:pt x="6242" y="8525"/>
                  </a:cubicBezTo>
                  <a:cubicBezTo>
                    <a:pt x="8445" y="7600"/>
                    <a:pt x="9723" y="5220"/>
                    <a:pt x="8813" y="2826"/>
                  </a:cubicBezTo>
                  <a:cubicBezTo>
                    <a:pt x="8445" y="1915"/>
                    <a:pt x="7711" y="990"/>
                    <a:pt x="6610" y="447"/>
                  </a:cubicBezTo>
                  <a:cubicBezTo>
                    <a:pt x="6099" y="138"/>
                    <a:pt x="5480" y="0"/>
                    <a:pt x="4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10392604" y="2122263"/>
              <a:ext cx="11637" cy="11053"/>
            </a:xfrm>
            <a:custGeom>
              <a:avLst/>
              <a:gdLst/>
              <a:ahLst/>
              <a:cxnLst/>
              <a:rect l="l" t="t" r="r" b="b"/>
              <a:pathLst>
                <a:path w="9181" h="8703" extrusionOk="0">
                  <a:moveTo>
                    <a:pt x="4407" y="1358"/>
                  </a:moveTo>
                  <a:cubicBezTo>
                    <a:pt x="5685" y="1358"/>
                    <a:pt x="6787" y="2093"/>
                    <a:pt x="7345" y="3370"/>
                  </a:cubicBezTo>
                  <a:cubicBezTo>
                    <a:pt x="7888" y="4839"/>
                    <a:pt x="6977" y="6675"/>
                    <a:pt x="5318" y="7233"/>
                  </a:cubicBezTo>
                  <a:cubicBezTo>
                    <a:pt x="5010" y="7387"/>
                    <a:pt x="4702" y="7443"/>
                    <a:pt x="4394" y="7443"/>
                  </a:cubicBezTo>
                  <a:cubicBezTo>
                    <a:pt x="3968" y="7443"/>
                    <a:pt x="3541" y="7336"/>
                    <a:pt x="3115" y="7233"/>
                  </a:cubicBezTo>
                  <a:cubicBezTo>
                    <a:pt x="2380" y="6866"/>
                    <a:pt x="1837" y="6132"/>
                    <a:pt x="1470" y="5397"/>
                  </a:cubicBezTo>
                  <a:cubicBezTo>
                    <a:pt x="1102" y="4663"/>
                    <a:pt x="1279" y="3738"/>
                    <a:pt x="1646" y="3003"/>
                  </a:cubicBezTo>
                  <a:cubicBezTo>
                    <a:pt x="2013" y="2269"/>
                    <a:pt x="2571" y="1725"/>
                    <a:pt x="3306" y="1535"/>
                  </a:cubicBezTo>
                  <a:cubicBezTo>
                    <a:pt x="3673" y="1358"/>
                    <a:pt x="4040" y="1358"/>
                    <a:pt x="4407" y="1358"/>
                  </a:cubicBezTo>
                  <a:close/>
                  <a:moveTo>
                    <a:pt x="4429" y="0"/>
                  </a:moveTo>
                  <a:cubicBezTo>
                    <a:pt x="3932" y="0"/>
                    <a:pt x="3435" y="91"/>
                    <a:pt x="2938" y="257"/>
                  </a:cubicBezTo>
                  <a:cubicBezTo>
                    <a:pt x="1837" y="624"/>
                    <a:pt x="911" y="1535"/>
                    <a:pt x="544" y="2460"/>
                  </a:cubicBezTo>
                  <a:cubicBezTo>
                    <a:pt x="1" y="3561"/>
                    <a:pt x="1" y="4663"/>
                    <a:pt x="368" y="5765"/>
                  </a:cubicBezTo>
                  <a:cubicBezTo>
                    <a:pt x="735" y="6866"/>
                    <a:pt x="1470" y="7777"/>
                    <a:pt x="2571" y="8335"/>
                  </a:cubicBezTo>
                  <a:cubicBezTo>
                    <a:pt x="3115" y="8511"/>
                    <a:pt x="3673" y="8702"/>
                    <a:pt x="4407" y="8702"/>
                  </a:cubicBezTo>
                  <a:cubicBezTo>
                    <a:pt x="4774" y="8702"/>
                    <a:pt x="5318" y="8511"/>
                    <a:pt x="5876" y="8511"/>
                  </a:cubicBezTo>
                  <a:cubicBezTo>
                    <a:pt x="8079" y="7601"/>
                    <a:pt x="9181" y="5206"/>
                    <a:pt x="8446" y="2827"/>
                  </a:cubicBezTo>
                  <a:cubicBezTo>
                    <a:pt x="8079" y="1902"/>
                    <a:pt x="7345" y="991"/>
                    <a:pt x="6243" y="433"/>
                  </a:cubicBezTo>
                  <a:cubicBezTo>
                    <a:pt x="5638" y="135"/>
                    <a:pt x="5034" y="0"/>
                    <a:pt x="4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0282767" y="2084126"/>
              <a:ext cx="89119" cy="84164"/>
            </a:xfrm>
            <a:custGeom>
              <a:avLst/>
              <a:gdLst/>
              <a:ahLst/>
              <a:cxnLst/>
              <a:rect l="l" t="t" r="r" b="b"/>
              <a:pathLst>
                <a:path w="70311" h="66271" extrusionOk="0">
                  <a:moveTo>
                    <a:pt x="4335" y="0"/>
                  </a:moveTo>
                  <a:cubicBezTo>
                    <a:pt x="2802" y="0"/>
                    <a:pt x="1357" y="240"/>
                    <a:pt x="0" y="719"/>
                  </a:cubicBezTo>
                  <a:lnTo>
                    <a:pt x="544" y="1821"/>
                  </a:lnTo>
                  <a:cubicBezTo>
                    <a:pt x="1785" y="1379"/>
                    <a:pt x="3090" y="1170"/>
                    <a:pt x="4450" y="1170"/>
                  </a:cubicBezTo>
                  <a:cubicBezTo>
                    <a:pt x="26235" y="1170"/>
                    <a:pt x="61951" y="54865"/>
                    <a:pt x="69209" y="66271"/>
                  </a:cubicBezTo>
                  <a:lnTo>
                    <a:pt x="70310" y="65536"/>
                  </a:lnTo>
                  <a:cubicBezTo>
                    <a:pt x="65728" y="58560"/>
                    <a:pt x="53787" y="40376"/>
                    <a:pt x="40201" y="25145"/>
                  </a:cubicBezTo>
                  <a:cubicBezTo>
                    <a:pt x="25445" y="8342"/>
                    <a:pt x="13373" y="0"/>
                    <a:pt x="4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0282990" y="2081571"/>
              <a:ext cx="105893" cy="20258"/>
            </a:xfrm>
            <a:custGeom>
              <a:avLst/>
              <a:gdLst/>
              <a:ahLst/>
              <a:cxnLst/>
              <a:rect l="l" t="t" r="r" b="b"/>
              <a:pathLst>
                <a:path w="83545" h="15951" extrusionOk="0">
                  <a:moveTo>
                    <a:pt x="20587" y="0"/>
                  </a:moveTo>
                  <a:cubicBezTo>
                    <a:pt x="13491" y="0"/>
                    <a:pt x="6487" y="789"/>
                    <a:pt x="1" y="2731"/>
                  </a:cubicBezTo>
                  <a:lnTo>
                    <a:pt x="191" y="3833"/>
                  </a:lnTo>
                  <a:cubicBezTo>
                    <a:pt x="6465" y="2001"/>
                    <a:pt x="13234" y="1254"/>
                    <a:pt x="20104" y="1254"/>
                  </a:cubicBezTo>
                  <a:cubicBezTo>
                    <a:pt x="50423" y="1254"/>
                    <a:pt x="82722" y="15807"/>
                    <a:pt x="83177" y="15950"/>
                  </a:cubicBezTo>
                  <a:lnTo>
                    <a:pt x="83544" y="14849"/>
                  </a:lnTo>
                  <a:cubicBezTo>
                    <a:pt x="83246" y="14551"/>
                    <a:pt x="51061" y="0"/>
                    <a:pt x="20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0282990" y="2083967"/>
              <a:ext cx="109151" cy="40245"/>
            </a:xfrm>
            <a:custGeom>
              <a:avLst/>
              <a:gdLst/>
              <a:ahLst/>
              <a:cxnLst/>
              <a:rect l="l" t="t" r="r" b="b"/>
              <a:pathLst>
                <a:path w="86115" h="31689" extrusionOk="0">
                  <a:moveTo>
                    <a:pt x="8213" y="0"/>
                  </a:moveTo>
                  <a:cubicBezTo>
                    <a:pt x="4570" y="0"/>
                    <a:pt x="1865" y="400"/>
                    <a:pt x="1" y="844"/>
                  </a:cubicBezTo>
                  <a:lnTo>
                    <a:pt x="191" y="2137"/>
                  </a:lnTo>
                  <a:cubicBezTo>
                    <a:pt x="2804" y="1482"/>
                    <a:pt x="5674" y="1158"/>
                    <a:pt x="8800" y="1158"/>
                  </a:cubicBezTo>
                  <a:cubicBezTo>
                    <a:pt x="18854" y="1158"/>
                    <a:pt x="31553" y="4507"/>
                    <a:pt x="46825" y="10949"/>
                  </a:cubicBezTo>
                  <a:cubicBezTo>
                    <a:pt x="62981" y="17926"/>
                    <a:pt x="78036" y="26915"/>
                    <a:pt x="85380" y="31689"/>
                  </a:cubicBezTo>
                  <a:lnTo>
                    <a:pt x="86115" y="30587"/>
                  </a:lnTo>
                  <a:cubicBezTo>
                    <a:pt x="45620" y="4983"/>
                    <a:pt x="21073" y="0"/>
                    <a:pt x="8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0282767" y="2083641"/>
              <a:ext cx="95411" cy="59000"/>
            </a:xfrm>
            <a:custGeom>
              <a:avLst/>
              <a:gdLst/>
              <a:ahLst/>
              <a:cxnLst/>
              <a:rect l="l" t="t" r="r" b="b"/>
              <a:pathLst>
                <a:path w="75275" h="46457" extrusionOk="0">
                  <a:moveTo>
                    <a:pt x="6858" y="1"/>
                  </a:moveTo>
                  <a:cubicBezTo>
                    <a:pt x="4388" y="1"/>
                    <a:pt x="2101" y="367"/>
                    <a:pt x="0" y="1101"/>
                  </a:cubicBezTo>
                  <a:lnTo>
                    <a:pt x="544" y="2203"/>
                  </a:lnTo>
                  <a:cubicBezTo>
                    <a:pt x="2534" y="1497"/>
                    <a:pt x="4666" y="1171"/>
                    <a:pt x="6903" y="1171"/>
                  </a:cubicBezTo>
                  <a:cubicBezTo>
                    <a:pt x="33144" y="1171"/>
                    <a:pt x="74011" y="45943"/>
                    <a:pt x="74349" y="46457"/>
                  </a:cubicBezTo>
                  <a:lnTo>
                    <a:pt x="75275" y="45532"/>
                  </a:lnTo>
                  <a:cubicBezTo>
                    <a:pt x="75084" y="45532"/>
                    <a:pt x="62967" y="31946"/>
                    <a:pt x="47735" y="19828"/>
                  </a:cubicBezTo>
                  <a:cubicBezTo>
                    <a:pt x="31094" y="6610"/>
                    <a:pt x="17338" y="1"/>
                    <a:pt x="6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0282767" y="2084514"/>
              <a:ext cx="69347" cy="75849"/>
            </a:xfrm>
            <a:custGeom>
              <a:avLst/>
              <a:gdLst/>
              <a:ahLst/>
              <a:cxnLst/>
              <a:rect l="l" t="t" r="r" b="b"/>
              <a:pathLst>
                <a:path w="54712" h="59724" extrusionOk="0">
                  <a:moveTo>
                    <a:pt x="2490" y="0"/>
                  </a:moveTo>
                  <a:cubicBezTo>
                    <a:pt x="1622" y="0"/>
                    <a:pt x="791" y="134"/>
                    <a:pt x="0" y="414"/>
                  </a:cubicBezTo>
                  <a:lnTo>
                    <a:pt x="544" y="1516"/>
                  </a:lnTo>
                  <a:cubicBezTo>
                    <a:pt x="1168" y="1302"/>
                    <a:pt x="1839" y="1195"/>
                    <a:pt x="2556" y="1195"/>
                  </a:cubicBezTo>
                  <a:cubicBezTo>
                    <a:pt x="9218" y="1195"/>
                    <a:pt x="19786" y="10417"/>
                    <a:pt x="33048" y="28321"/>
                  </a:cubicBezTo>
                  <a:cubicBezTo>
                    <a:pt x="44240" y="43567"/>
                    <a:pt x="53610" y="59532"/>
                    <a:pt x="53787" y="59723"/>
                  </a:cubicBezTo>
                  <a:lnTo>
                    <a:pt x="54712" y="59165"/>
                  </a:lnTo>
                  <a:cubicBezTo>
                    <a:pt x="53311" y="56714"/>
                    <a:pt x="20344" y="0"/>
                    <a:pt x="2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0329531" y="1997144"/>
              <a:ext cx="96808" cy="73683"/>
            </a:xfrm>
            <a:custGeom>
              <a:avLst/>
              <a:gdLst/>
              <a:ahLst/>
              <a:cxnLst/>
              <a:rect l="l" t="t" r="r" b="b"/>
              <a:pathLst>
                <a:path w="76377" h="58018" extrusionOk="0">
                  <a:moveTo>
                    <a:pt x="75275" y="1"/>
                  </a:moveTo>
                  <a:cubicBezTo>
                    <a:pt x="75099" y="177"/>
                    <a:pt x="70135" y="9548"/>
                    <a:pt x="58384" y="21107"/>
                  </a:cubicBezTo>
                  <a:cubicBezTo>
                    <a:pt x="47369" y="31756"/>
                    <a:pt x="28466" y="46634"/>
                    <a:pt x="1" y="56916"/>
                  </a:cubicBezTo>
                  <a:lnTo>
                    <a:pt x="368" y="58017"/>
                  </a:lnTo>
                  <a:cubicBezTo>
                    <a:pt x="55447" y="38365"/>
                    <a:pt x="76201" y="1102"/>
                    <a:pt x="76377" y="735"/>
                  </a:cubicBezTo>
                  <a:lnTo>
                    <a:pt x="75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0329531" y="2004605"/>
              <a:ext cx="76107" cy="66222"/>
            </a:xfrm>
            <a:custGeom>
              <a:avLst/>
              <a:gdLst/>
              <a:ahLst/>
              <a:cxnLst/>
              <a:rect l="l" t="t" r="r" b="b"/>
              <a:pathLst>
                <a:path w="60045" h="52143" extrusionOk="0">
                  <a:moveTo>
                    <a:pt x="58943" y="1"/>
                  </a:moveTo>
                  <a:cubicBezTo>
                    <a:pt x="58752" y="368"/>
                    <a:pt x="39290" y="36896"/>
                    <a:pt x="1" y="51041"/>
                  </a:cubicBezTo>
                  <a:lnTo>
                    <a:pt x="368" y="52142"/>
                  </a:lnTo>
                  <a:cubicBezTo>
                    <a:pt x="40216" y="37998"/>
                    <a:pt x="59853" y="911"/>
                    <a:pt x="60044" y="544"/>
                  </a:cubicBezTo>
                  <a:lnTo>
                    <a:pt x="58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0329531" y="2024416"/>
              <a:ext cx="53524" cy="46411"/>
            </a:xfrm>
            <a:custGeom>
              <a:avLst/>
              <a:gdLst/>
              <a:ahLst/>
              <a:cxnLst/>
              <a:rect l="l" t="t" r="r" b="b"/>
              <a:pathLst>
                <a:path w="42228" h="36544" extrusionOk="0">
                  <a:moveTo>
                    <a:pt x="41317" y="0"/>
                  </a:moveTo>
                  <a:cubicBezTo>
                    <a:pt x="41126" y="191"/>
                    <a:pt x="23692" y="26805"/>
                    <a:pt x="1" y="35442"/>
                  </a:cubicBezTo>
                  <a:lnTo>
                    <a:pt x="368" y="36543"/>
                  </a:lnTo>
                  <a:cubicBezTo>
                    <a:pt x="24603" y="27907"/>
                    <a:pt x="42052" y="925"/>
                    <a:pt x="42228" y="558"/>
                  </a:cubicBezTo>
                  <a:lnTo>
                    <a:pt x="41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0342806" y="2016021"/>
              <a:ext cx="91688" cy="48966"/>
            </a:xfrm>
            <a:custGeom>
              <a:avLst/>
              <a:gdLst/>
              <a:ahLst/>
              <a:cxnLst/>
              <a:rect l="l" t="t" r="r" b="b"/>
              <a:pathLst>
                <a:path w="72338" h="38556" extrusionOk="0">
                  <a:moveTo>
                    <a:pt x="71603" y="1"/>
                  </a:moveTo>
                  <a:cubicBezTo>
                    <a:pt x="71236" y="192"/>
                    <a:pt x="40391" y="23134"/>
                    <a:pt x="0" y="37454"/>
                  </a:cubicBezTo>
                  <a:lnTo>
                    <a:pt x="544" y="38556"/>
                  </a:lnTo>
                  <a:cubicBezTo>
                    <a:pt x="40935" y="24235"/>
                    <a:pt x="71970" y="1293"/>
                    <a:pt x="72337" y="926"/>
                  </a:cubicBezTo>
                  <a:lnTo>
                    <a:pt x="71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0328843" y="2055287"/>
              <a:ext cx="120544" cy="13898"/>
            </a:xfrm>
            <a:custGeom>
              <a:avLst/>
              <a:gdLst/>
              <a:ahLst/>
              <a:cxnLst/>
              <a:rect l="l" t="t" r="r" b="b"/>
              <a:pathLst>
                <a:path w="95104" h="10943" extrusionOk="0">
                  <a:moveTo>
                    <a:pt x="55112" y="0"/>
                  </a:moveTo>
                  <a:cubicBezTo>
                    <a:pt x="39890" y="0"/>
                    <a:pt x="21074" y="2328"/>
                    <a:pt x="0" y="9841"/>
                  </a:cubicBezTo>
                  <a:lnTo>
                    <a:pt x="544" y="10943"/>
                  </a:lnTo>
                  <a:cubicBezTo>
                    <a:pt x="21943" y="3357"/>
                    <a:pt x="40843" y="1159"/>
                    <a:pt x="55385" y="1159"/>
                  </a:cubicBezTo>
                  <a:cubicBezTo>
                    <a:pt x="60187" y="1159"/>
                    <a:pt x="64514" y="1398"/>
                    <a:pt x="68298" y="1763"/>
                  </a:cubicBezTo>
                  <a:cubicBezTo>
                    <a:pt x="84822" y="3232"/>
                    <a:pt x="94545" y="7271"/>
                    <a:pt x="94736" y="7271"/>
                  </a:cubicBezTo>
                  <a:lnTo>
                    <a:pt x="95103" y="6169"/>
                  </a:lnTo>
                  <a:cubicBezTo>
                    <a:pt x="94877" y="6060"/>
                    <a:pt x="79674" y="0"/>
                    <a:pt x="55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0328843" y="2060325"/>
              <a:ext cx="99823" cy="11657"/>
            </a:xfrm>
            <a:custGeom>
              <a:avLst/>
              <a:gdLst/>
              <a:ahLst/>
              <a:cxnLst/>
              <a:rect l="l" t="t" r="r" b="b"/>
              <a:pathLst>
                <a:path w="78756" h="9179" extrusionOk="0">
                  <a:moveTo>
                    <a:pt x="34947" y="0"/>
                  </a:moveTo>
                  <a:cubicBezTo>
                    <a:pt x="24108" y="0"/>
                    <a:pt x="12113" y="1519"/>
                    <a:pt x="0" y="5874"/>
                  </a:cubicBezTo>
                  <a:lnTo>
                    <a:pt x="544" y="6976"/>
                  </a:lnTo>
                  <a:cubicBezTo>
                    <a:pt x="12464" y="2742"/>
                    <a:pt x="24283" y="1264"/>
                    <a:pt x="34975" y="1264"/>
                  </a:cubicBezTo>
                  <a:cubicBezTo>
                    <a:pt x="59524" y="1264"/>
                    <a:pt x="78133" y="9056"/>
                    <a:pt x="78389" y="9179"/>
                  </a:cubicBezTo>
                  <a:lnTo>
                    <a:pt x="78756" y="8077"/>
                  </a:lnTo>
                  <a:cubicBezTo>
                    <a:pt x="78500" y="7955"/>
                    <a:pt x="59751" y="0"/>
                    <a:pt x="34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0328843" y="2063263"/>
              <a:ext cx="70037" cy="7564"/>
            </a:xfrm>
            <a:custGeom>
              <a:avLst/>
              <a:gdLst/>
              <a:ahLst/>
              <a:cxnLst/>
              <a:rect l="l" t="t" r="r" b="b"/>
              <a:pathLst>
                <a:path w="55256" h="5956" extrusionOk="0">
                  <a:moveTo>
                    <a:pt x="23018" y="1"/>
                  </a:moveTo>
                  <a:cubicBezTo>
                    <a:pt x="15446" y="1"/>
                    <a:pt x="7422" y="921"/>
                    <a:pt x="0" y="3561"/>
                  </a:cubicBezTo>
                  <a:lnTo>
                    <a:pt x="544" y="4663"/>
                  </a:lnTo>
                  <a:cubicBezTo>
                    <a:pt x="7710" y="2108"/>
                    <a:pt x="15479" y="1217"/>
                    <a:pt x="22841" y="1217"/>
                  </a:cubicBezTo>
                  <a:cubicBezTo>
                    <a:pt x="39819" y="1217"/>
                    <a:pt x="54632" y="5955"/>
                    <a:pt x="54888" y="5955"/>
                  </a:cubicBezTo>
                  <a:lnTo>
                    <a:pt x="55256" y="4854"/>
                  </a:lnTo>
                  <a:cubicBezTo>
                    <a:pt x="55001" y="4721"/>
                    <a:pt x="40170" y="1"/>
                    <a:pt x="23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0342806" y="2043068"/>
              <a:ext cx="100996" cy="22162"/>
            </a:xfrm>
            <a:custGeom>
              <a:avLst/>
              <a:gdLst/>
              <a:ahLst/>
              <a:cxnLst/>
              <a:rect l="l" t="t" r="r" b="b"/>
              <a:pathLst>
                <a:path w="79681" h="17450" extrusionOk="0">
                  <a:moveTo>
                    <a:pt x="79490" y="1"/>
                  </a:moveTo>
                  <a:cubicBezTo>
                    <a:pt x="79123" y="1"/>
                    <a:pt x="40568" y="1837"/>
                    <a:pt x="0" y="16157"/>
                  </a:cubicBezTo>
                  <a:lnTo>
                    <a:pt x="544" y="17450"/>
                  </a:lnTo>
                  <a:cubicBezTo>
                    <a:pt x="40935" y="2938"/>
                    <a:pt x="79314" y="1102"/>
                    <a:pt x="79681" y="1102"/>
                  </a:cubicBezTo>
                  <a:lnTo>
                    <a:pt x="79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10338374" y="2026748"/>
              <a:ext cx="107978" cy="39882"/>
            </a:xfrm>
            <a:custGeom>
              <a:avLst/>
              <a:gdLst/>
              <a:ahLst/>
              <a:cxnLst/>
              <a:rect l="l" t="t" r="r" b="b"/>
              <a:pathLst>
                <a:path w="85190" h="31403" extrusionOk="0">
                  <a:moveTo>
                    <a:pt x="84822" y="0"/>
                  </a:moveTo>
                  <a:lnTo>
                    <a:pt x="0" y="30301"/>
                  </a:lnTo>
                  <a:lnTo>
                    <a:pt x="368" y="31402"/>
                  </a:lnTo>
                  <a:lnTo>
                    <a:pt x="85189" y="1293"/>
                  </a:lnTo>
                  <a:lnTo>
                    <a:pt x="84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10262512" y="2001807"/>
              <a:ext cx="97980" cy="88829"/>
            </a:xfrm>
            <a:custGeom>
              <a:avLst/>
              <a:gdLst/>
              <a:ahLst/>
              <a:cxnLst/>
              <a:rect l="l" t="t" r="r" b="b"/>
              <a:pathLst>
                <a:path w="77302" h="69944" extrusionOk="0">
                  <a:moveTo>
                    <a:pt x="6433" y="1"/>
                  </a:moveTo>
                  <a:cubicBezTo>
                    <a:pt x="6433" y="1"/>
                    <a:pt x="0" y="2204"/>
                    <a:pt x="2203" y="12661"/>
                  </a:cubicBezTo>
                  <a:cubicBezTo>
                    <a:pt x="4406" y="23134"/>
                    <a:pt x="11016" y="23310"/>
                    <a:pt x="16524" y="39099"/>
                  </a:cubicBezTo>
                  <a:cubicBezTo>
                    <a:pt x="18918" y="45533"/>
                    <a:pt x="14321" y="52685"/>
                    <a:pt x="10472" y="58561"/>
                  </a:cubicBezTo>
                  <a:cubicBezTo>
                    <a:pt x="9371" y="60220"/>
                    <a:pt x="8636" y="62056"/>
                    <a:pt x="8445" y="64068"/>
                  </a:cubicBezTo>
                  <a:cubicBezTo>
                    <a:pt x="8269" y="66095"/>
                    <a:pt x="8445" y="68108"/>
                    <a:pt x="9180" y="69944"/>
                  </a:cubicBezTo>
                  <a:lnTo>
                    <a:pt x="12308" y="68842"/>
                  </a:lnTo>
                  <a:lnTo>
                    <a:pt x="17082" y="67197"/>
                  </a:lnTo>
                  <a:lnTo>
                    <a:pt x="17816" y="67006"/>
                  </a:lnTo>
                  <a:lnTo>
                    <a:pt x="17992" y="66830"/>
                  </a:lnTo>
                  <a:lnTo>
                    <a:pt x="20563" y="65904"/>
                  </a:lnTo>
                  <a:lnTo>
                    <a:pt x="21297" y="65537"/>
                  </a:lnTo>
                  <a:lnTo>
                    <a:pt x="21488" y="65537"/>
                  </a:lnTo>
                  <a:lnTo>
                    <a:pt x="22399" y="65361"/>
                  </a:lnTo>
                  <a:lnTo>
                    <a:pt x="22590" y="65170"/>
                  </a:lnTo>
                  <a:lnTo>
                    <a:pt x="23324" y="64994"/>
                  </a:lnTo>
                  <a:lnTo>
                    <a:pt x="23691" y="64803"/>
                  </a:lnTo>
                  <a:lnTo>
                    <a:pt x="26438" y="63892"/>
                  </a:lnTo>
                  <a:lnTo>
                    <a:pt x="68489" y="48837"/>
                  </a:lnTo>
                  <a:lnTo>
                    <a:pt x="69958" y="48279"/>
                  </a:lnTo>
                  <a:cubicBezTo>
                    <a:pt x="70134" y="48103"/>
                    <a:pt x="72337" y="46810"/>
                    <a:pt x="74173" y="44064"/>
                  </a:cubicBezTo>
                  <a:cubicBezTo>
                    <a:pt x="76009" y="41126"/>
                    <a:pt x="77301" y="36353"/>
                    <a:pt x="74907" y="29743"/>
                  </a:cubicBezTo>
                  <a:cubicBezTo>
                    <a:pt x="73997" y="27349"/>
                    <a:pt x="72704" y="25513"/>
                    <a:pt x="71059" y="24044"/>
                  </a:cubicBezTo>
                  <a:cubicBezTo>
                    <a:pt x="69399" y="22767"/>
                    <a:pt x="67564" y="21665"/>
                    <a:pt x="65360" y="20931"/>
                  </a:cubicBezTo>
                  <a:cubicBezTo>
                    <a:pt x="62056" y="19638"/>
                    <a:pt x="58017" y="19095"/>
                    <a:pt x="53977" y="18727"/>
                  </a:cubicBezTo>
                  <a:cubicBezTo>
                    <a:pt x="52141" y="18632"/>
                    <a:pt x="50305" y="18584"/>
                    <a:pt x="48493" y="18584"/>
                  </a:cubicBezTo>
                  <a:cubicBezTo>
                    <a:pt x="46681" y="18584"/>
                    <a:pt x="44893" y="18632"/>
                    <a:pt x="43153" y="18727"/>
                  </a:cubicBezTo>
                  <a:cubicBezTo>
                    <a:pt x="40024" y="18904"/>
                    <a:pt x="37277" y="19095"/>
                    <a:pt x="34707" y="19271"/>
                  </a:cubicBezTo>
                  <a:lnTo>
                    <a:pt x="33047" y="19271"/>
                  </a:lnTo>
                  <a:cubicBezTo>
                    <a:pt x="30668" y="19095"/>
                    <a:pt x="28274" y="18360"/>
                    <a:pt x="25894" y="17259"/>
                  </a:cubicBezTo>
                  <a:cubicBezTo>
                    <a:pt x="24059" y="16333"/>
                    <a:pt x="22032" y="15055"/>
                    <a:pt x="20196" y="13763"/>
                  </a:cubicBezTo>
                  <a:cubicBezTo>
                    <a:pt x="12485" y="8079"/>
                    <a:pt x="6433" y="1"/>
                    <a:pt x="64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0274146" y="2063047"/>
              <a:ext cx="97739" cy="99050"/>
            </a:xfrm>
            <a:custGeom>
              <a:avLst/>
              <a:gdLst/>
              <a:ahLst/>
              <a:cxnLst/>
              <a:rect l="l" t="t" r="r" b="b"/>
              <a:pathLst>
                <a:path w="77112" h="77992" extrusionOk="0">
                  <a:moveTo>
                    <a:pt x="62022" y="0"/>
                  </a:moveTo>
                  <a:cubicBezTo>
                    <a:pt x="61303" y="0"/>
                    <a:pt x="60849" y="59"/>
                    <a:pt x="60779" y="59"/>
                  </a:cubicBezTo>
                  <a:lnTo>
                    <a:pt x="59310" y="617"/>
                  </a:lnTo>
                  <a:lnTo>
                    <a:pt x="17259" y="15672"/>
                  </a:lnTo>
                  <a:lnTo>
                    <a:pt x="14512" y="16583"/>
                  </a:lnTo>
                  <a:lnTo>
                    <a:pt x="14145" y="16774"/>
                  </a:lnTo>
                  <a:lnTo>
                    <a:pt x="13411" y="16950"/>
                  </a:lnTo>
                  <a:lnTo>
                    <a:pt x="13220" y="17141"/>
                  </a:lnTo>
                  <a:lnTo>
                    <a:pt x="12309" y="17317"/>
                  </a:lnTo>
                  <a:lnTo>
                    <a:pt x="12118" y="17317"/>
                  </a:lnTo>
                  <a:lnTo>
                    <a:pt x="11384" y="17684"/>
                  </a:lnTo>
                  <a:lnTo>
                    <a:pt x="8813" y="18610"/>
                  </a:lnTo>
                  <a:lnTo>
                    <a:pt x="8637" y="18786"/>
                  </a:lnTo>
                  <a:lnTo>
                    <a:pt x="7903" y="18977"/>
                  </a:lnTo>
                  <a:lnTo>
                    <a:pt x="3129" y="20622"/>
                  </a:lnTo>
                  <a:lnTo>
                    <a:pt x="1" y="21724"/>
                  </a:lnTo>
                  <a:cubicBezTo>
                    <a:pt x="559" y="23750"/>
                    <a:pt x="1661" y="25396"/>
                    <a:pt x="3129" y="26864"/>
                  </a:cubicBezTo>
                  <a:cubicBezTo>
                    <a:pt x="4598" y="28157"/>
                    <a:pt x="6434" y="29258"/>
                    <a:pt x="8270" y="29802"/>
                  </a:cubicBezTo>
                  <a:cubicBezTo>
                    <a:pt x="14880" y="31829"/>
                    <a:pt x="22958" y="34575"/>
                    <a:pt x="25161" y="41009"/>
                  </a:cubicBezTo>
                  <a:cubicBezTo>
                    <a:pt x="30845" y="56798"/>
                    <a:pt x="25895" y="61013"/>
                    <a:pt x="30845" y="70560"/>
                  </a:cubicBezTo>
                  <a:cubicBezTo>
                    <a:pt x="34158" y="76932"/>
                    <a:pt x="38040" y="77991"/>
                    <a:pt x="40256" y="77991"/>
                  </a:cubicBezTo>
                  <a:cubicBezTo>
                    <a:pt x="41361" y="77991"/>
                    <a:pt x="42052" y="77728"/>
                    <a:pt x="42052" y="77728"/>
                  </a:cubicBezTo>
                  <a:lnTo>
                    <a:pt x="42052" y="77361"/>
                  </a:lnTo>
                  <a:cubicBezTo>
                    <a:pt x="42052" y="75525"/>
                    <a:pt x="42052" y="66712"/>
                    <a:pt x="44064" y="58443"/>
                  </a:cubicBezTo>
                  <a:cubicBezTo>
                    <a:pt x="44798" y="56064"/>
                    <a:pt x="45533" y="53860"/>
                    <a:pt x="46458" y="51833"/>
                  </a:cubicBezTo>
                  <a:cubicBezTo>
                    <a:pt x="47560" y="49454"/>
                    <a:pt x="49028" y="47427"/>
                    <a:pt x="50864" y="45782"/>
                  </a:cubicBezTo>
                  <a:cubicBezTo>
                    <a:pt x="51232" y="45591"/>
                    <a:pt x="51408" y="45224"/>
                    <a:pt x="51775" y="45048"/>
                  </a:cubicBezTo>
                  <a:cubicBezTo>
                    <a:pt x="53978" y="43388"/>
                    <a:pt x="56549" y="41552"/>
                    <a:pt x="58943" y="39716"/>
                  </a:cubicBezTo>
                  <a:cubicBezTo>
                    <a:pt x="61880" y="37513"/>
                    <a:pt x="64818" y="35310"/>
                    <a:pt x="67388" y="32739"/>
                  </a:cubicBezTo>
                  <a:cubicBezTo>
                    <a:pt x="70502" y="29993"/>
                    <a:pt x="73072" y="26864"/>
                    <a:pt x="74732" y="23750"/>
                  </a:cubicBezTo>
                  <a:cubicBezTo>
                    <a:pt x="75099" y="23192"/>
                    <a:pt x="75466" y="22649"/>
                    <a:pt x="75643" y="21915"/>
                  </a:cubicBezTo>
                  <a:cubicBezTo>
                    <a:pt x="76377" y="20446"/>
                    <a:pt x="76744" y="18977"/>
                    <a:pt x="76935" y="17508"/>
                  </a:cubicBezTo>
                  <a:cubicBezTo>
                    <a:pt x="77111" y="16774"/>
                    <a:pt x="77111" y="16039"/>
                    <a:pt x="77111" y="15305"/>
                  </a:cubicBezTo>
                  <a:cubicBezTo>
                    <a:pt x="76935" y="14013"/>
                    <a:pt x="76744" y="12735"/>
                    <a:pt x="76377" y="11442"/>
                  </a:cubicBezTo>
                  <a:cubicBezTo>
                    <a:pt x="76201" y="11266"/>
                    <a:pt x="76201" y="11075"/>
                    <a:pt x="76010" y="10708"/>
                  </a:cubicBezTo>
                  <a:cubicBezTo>
                    <a:pt x="73630" y="4465"/>
                    <a:pt x="69958" y="1895"/>
                    <a:pt x="66654" y="794"/>
                  </a:cubicBezTo>
                  <a:cubicBezTo>
                    <a:pt x="64777" y="133"/>
                    <a:pt x="63100" y="0"/>
                    <a:pt x="62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0286024" y="2086438"/>
              <a:ext cx="26530" cy="33354"/>
            </a:xfrm>
            <a:custGeom>
              <a:avLst/>
              <a:gdLst/>
              <a:ahLst/>
              <a:cxnLst/>
              <a:rect l="l" t="t" r="r" b="b"/>
              <a:pathLst>
                <a:path w="20931" h="26263" extrusionOk="0">
                  <a:moveTo>
                    <a:pt x="1" y="1"/>
                  </a:moveTo>
                  <a:lnTo>
                    <a:pt x="20931" y="26263"/>
                  </a:lnTo>
                  <a:cubicBezTo>
                    <a:pt x="20931" y="26263"/>
                    <a:pt x="17626" y="771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0283455" y="2086665"/>
              <a:ext cx="51905" cy="23800"/>
            </a:xfrm>
            <a:custGeom>
              <a:avLst/>
              <a:gdLst/>
              <a:ahLst/>
              <a:cxnLst/>
              <a:rect l="l" t="t" r="r" b="b"/>
              <a:pathLst>
                <a:path w="40951" h="18740" extrusionOk="0">
                  <a:moveTo>
                    <a:pt x="1163" y="1"/>
                  </a:moveTo>
                  <a:cubicBezTo>
                    <a:pt x="779" y="1"/>
                    <a:pt x="391" y="5"/>
                    <a:pt x="1" y="13"/>
                  </a:cubicBezTo>
                  <a:lnTo>
                    <a:pt x="40950" y="18740"/>
                  </a:lnTo>
                  <a:cubicBezTo>
                    <a:pt x="40950" y="18740"/>
                    <a:pt x="27749" y="1"/>
                    <a:pt x="1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10280197" y="2081190"/>
              <a:ext cx="74244" cy="7823"/>
            </a:xfrm>
            <a:custGeom>
              <a:avLst/>
              <a:gdLst/>
              <a:ahLst/>
              <a:cxnLst/>
              <a:rect l="l" t="t" r="r" b="b"/>
              <a:pathLst>
                <a:path w="58575" h="6160" extrusionOk="0">
                  <a:moveTo>
                    <a:pt x="24302" y="0"/>
                  </a:moveTo>
                  <a:cubicBezTo>
                    <a:pt x="16310" y="0"/>
                    <a:pt x="7844" y="1163"/>
                    <a:pt x="0" y="4500"/>
                  </a:cubicBezTo>
                  <a:lnTo>
                    <a:pt x="58575" y="6160"/>
                  </a:lnTo>
                  <a:cubicBezTo>
                    <a:pt x="58575" y="6160"/>
                    <a:pt x="42694" y="0"/>
                    <a:pt x="24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0284629" y="2041204"/>
              <a:ext cx="11636" cy="42680"/>
            </a:xfrm>
            <a:custGeom>
              <a:avLst/>
              <a:gdLst/>
              <a:ahLst/>
              <a:cxnLst/>
              <a:rect l="l" t="t" r="r" b="b"/>
              <a:pathLst>
                <a:path w="9180" h="33606" extrusionOk="0">
                  <a:moveTo>
                    <a:pt x="0" y="0"/>
                  </a:moveTo>
                  <a:lnTo>
                    <a:pt x="367" y="33606"/>
                  </a:lnTo>
                  <a:cubicBezTo>
                    <a:pt x="9180" y="16524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10282990" y="2033984"/>
              <a:ext cx="27460" cy="51523"/>
            </a:xfrm>
            <a:custGeom>
              <a:avLst/>
              <a:gdLst/>
              <a:ahLst/>
              <a:cxnLst/>
              <a:rect l="l" t="t" r="r" b="b"/>
              <a:pathLst>
                <a:path w="21665" h="40569" extrusionOk="0">
                  <a:moveTo>
                    <a:pt x="19829" y="1"/>
                  </a:moveTo>
                  <a:lnTo>
                    <a:pt x="1" y="40568"/>
                  </a:lnTo>
                  <a:cubicBezTo>
                    <a:pt x="21665" y="23502"/>
                    <a:pt x="19829" y="2"/>
                    <a:pt x="19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0280439" y="2038405"/>
              <a:ext cx="56074" cy="48743"/>
            </a:xfrm>
            <a:custGeom>
              <a:avLst/>
              <a:gdLst/>
              <a:ahLst/>
              <a:cxnLst/>
              <a:rect l="l" t="t" r="r" b="b"/>
              <a:pathLst>
                <a:path w="44240" h="38380" extrusionOk="0">
                  <a:moveTo>
                    <a:pt x="44240" y="1"/>
                  </a:moveTo>
                  <a:lnTo>
                    <a:pt x="0" y="38380"/>
                  </a:lnTo>
                  <a:cubicBezTo>
                    <a:pt x="26981" y="30478"/>
                    <a:pt x="44239" y="2"/>
                    <a:pt x="44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0283232" y="2063364"/>
              <a:ext cx="64229" cy="22851"/>
            </a:xfrm>
            <a:custGeom>
              <a:avLst/>
              <a:gdLst/>
              <a:ahLst/>
              <a:cxnLst/>
              <a:rect l="l" t="t" r="r" b="b"/>
              <a:pathLst>
                <a:path w="50674" h="17993" extrusionOk="0">
                  <a:moveTo>
                    <a:pt x="50673" y="0"/>
                  </a:moveTo>
                  <a:lnTo>
                    <a:pt x="50673" y="0"/>
                  </a:lnTo>
                  <a:cubicBezTo>
                    <a:pt x="41670" y="911"/>
                    <a:pt x="33048" y="3481"/>
                    <a:pt x="24411" y="6419"/>
                  </a:cubicBezTo>
                  <a:cubicBezTo>
                    <a:pt x="15966" y="9547"/>
                    <a:pt x="7712" y="13028"/>
                    <a:pt x="0" y="17993"/>
                  </a:cubicBezTo>
                  <a:cubicBezTo>
                    <a:pt x="9180" y="17067"/>
                    <a:pt x="17626" y="14497"/>
                    <a:pt x="26247" y="11383"/>
                  </a:cubicBezTo>
                  <a:cubicBezTo>
                    <a:pt x="34693" y="8446"/>
                    <a:pt x="42962" y="4950"/>
                    <a:pt x="50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0275078" y="2079224"/>
              <a:ext cx="16756" cy="14886"/>
            </a:xfrm>
            <a:custGeom>
              <a:avLst/>
              <a:gdLst/>
              <a:ahLst/>
              <a:cxnLst/>
              <a:rect l="l" t="t" r="r" b="b"/>
              <a:pathLst>
                <a:path w="13220" h="11721" extrusionOk="0">
                  <a:moveTo>
                    <a:pt x="6685" y="0"/>
                  </a:moveTo>
                  <a:cubicBezTo>
                    <a:pt x="5997" y="0"/>
                    <a:pt x="5293" y="118"/>
                    <a:pt x="4598" y="364"/>
                  </a:cubicBezTo>
                  <a:cubicBezTo>
                    <a:pt x="1469" y="1465"/>
                    <a:pt x="0" y="4770"/>
                    <a:pt x="1102" y="7708"/>
                  </a:cubicBezTo>
                  <a:cubicBezTo>
                    <a:pt x="1972" y="10168"/>
                    <a:pt x="4218" y="11720"/>
                    <a:pt x="6571" y="11720"/>
                  </a:cubicBezTo>
                  <a:cubicBezTo>
                    <a:pt x="7196" y="11720"/>
                    <a:pt x="7829" y="11611"/>
                    <a:pt x="8446" y="11380"/>
                  </a:cubicBezTo>
                  <a:cubicBezTo>
                    <a:pt x="11574" y="10278"/>
                    <a:pt x="13219" y="6973"/>
                    <a:pt x="12118" y="3845"/>
                  </a:cubicBezTo>
                  <a:cubicBezTo>
                    <a:pt x="11262" y="1426"/>
                    <a:pt x="9077" y="0"/>
                    <a:pt x="6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9"/>
          <p:cNvSpPr/>
          <p:nvPr/>
        </p:nvSpPr>
        <p:spPr>
          <a:xfrm>
            <a:off x="1161775" y="68725"/>
            <a:ext cx="8638175" cy="436175"/>
          </a:xfrm>
          <a:custGeom>
            <a:avLst/>
            <a:gdLst/>
            <a:ahLst/>
            <a:cxnLst/>
            <a:rect l="l" t="t" r="r" b="b"/>
            <a:pathLst>
              <a:path w="345527" h="17447" extrusionOk="0">
                <a:moveTo>
                  <a:pt x="345527" y="0"/>
                </a:moveTo>
                <a:cubicBezTo>
                  <a:pt x="331714" y="2291"/>
                  <a:pt x="292043" y="13355"/>
                  <a:pt x="262650" y="13748"/>
                </a:cubicBezTo>
                <a:cubicBezTo>
                  <a:pt x="233257" y="14141"/>
                  <a:pt x="198337" y="1741"/>
                  <a:pt x="169167" y="2357"/>
                </a:cubicBezTo>
                <a:cubicBezTo>
                  <a:pt x="139997" y="2973"/>
                  <a:pt x="115825" y="17216"/>
                  <a:pt x="87630" y="17444"/>
                </a:cubicBezTo>
                <a:cubicBezTo>
                  <a:pt x="59436" y="17673"/>
                  <a:pt x="14605" y="6014"/>
                  <a:pt x="0" y="37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35" name="Google Shape;335;p9"/>
          <p:cNvGrpSpPr/>
          <p:nvPr/>
        </p:nvGrpSpPr>
        <p:grpSpPr>
          <a:xfrm rot="5400000" flipH="1">
            <a:off x="3161451" y="-56687"/>
            <a:ext cx="591699" cy="531478"/>
            <a:chOff x="9501525" y="2396425"/>
            <a:chExt cx="98500" cy="88475"/>
          </a:xfrm>
        </p:grpSpPr>
        <p:sp>
          <p:nvSpPr>
            <p:cNvPr id="336" name="Google Shape;336;p9"/>
            <p:cNvSpPr/>
            <p:nvPr/>
          </p:nvSpPr>
          <p:spPr>
            <a:xfrm>
              <a:off x="9502225" y="2397350"/>
              <a:ext cx="97125" cy="86650"/>
            </a:xfrm>
            <a:custGeom>
              <a:avLst/>
              <a:gdLst/>
              <a:ahLst/>
              <a:cxnLst/>
              <a:rect l="l" t="t" r="r" b="b"/>
              <a:pathLst>
                <a:path w="3885" h="3466" extrusionOk="0">
                  <a:moveTo>
                    <a:pt x="3290" y="0"/>
                  </a:moveTo>
                  <a:cubicBezTo>
                    <a:pt x="2800" y="0"/>
                    <a:pt x="1941" y="122"/>
                    <a:pt x="1161" y="847"/>
                  </a:cubicBezTo>
                  <a:cubicBezTo>
                    <a:pt x="0" y="1953"/>
                    <a:pt x="55" y="3460"/>
                    <a:pt x="55" y="3460"/>
                  </a:cubicBezTo>
                  <a:cubicBezTo>
                    <a:pt x="55" y="3460"/>
                    <a:pt x="116" y="3465"/>
                    <a:pt x="223" y="3465"/>
                  </a:cubicBezTo>
                  <a:cubicBezTo>
                    <a:pt x="646" y="3465"/>
                    <a:pt x="1786" y="3377"/>
                    <a:pt x="2723" y="2506"/>
                  </a:cubicBezTo>
                  <a:cubicBezTo>
                    <a:pt x="3884" y="1400"/>
                    <a:pt x="3691" y="31"/>
                    <a:pt x="3691" y="31"/>
                  </a:cubicBezTo>
                  <a:cubicBezTo>
                    <a:pt x="3691" y="31"/>
                    <a:pt x="3538" y="0"/>
                    <a:pt x="3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9501525" y="2396425"/>
              <a:ext cx="98500" cy="88475"/>
            </a:xfrm>
            <a:custGeom>
              <a:avLst/>
              <a:gdLst/>
              <a:ahLst/>
              <a:cxnLst/>
              <a:rect l="l" t="t" r="r" b="b"/>
              <a:pathLst>
                <a:path w="3940" h="3539" extrusionOk="0">
                  <a:moveTo>
                    <a:pt x="3323" y="71"/>
                  </a:moveTo>
                  <a:cubicBezTo>
                    <a:pt x="3507" y="71"/>
                    <a:pt x="3638" y="88"/>
                    <a:pt x="3691" y="96"/>
                  </a:cubicBezTo>
                  <a:cubicBezTo>
                    <a:pt x="3705" y="290"/>
                    <a:pt x="3788" y="1520"/>
                    <a:pt x="2723" y="2516"/>
                  </a:cubicBezTo>
                  <a:cubicBezTo>
                    <a:pt x="1808" y="3370"/>
                    <a:pt x="683" y="3459"/>
                    <a:pt x="262" y="3459"/>
                  </a:cubicBezTo>
                  <a:cubicBezTo>
                    <a:pt x="200" y="3459"/>
                    <a:pt x="153" y="3457"/>
                    <a:pt x="124" y="3456"/>
                  </a:cubicBezTo>
                  <a:cubicBezTo>
                    <a:pt x="124" y="3235"/>
                    <a:pt x="166" y="1907"/>
                    <a:pt x="1217" y="912"/>
                  </a:cubicBezTo>
                  <a:cubicBezTo>
                    <a:pt x="1979" y="190"/>
                    <a:pt x="2836" y="71"/>
                    <a:pt x="3323" y="71"/>
                  </a:cubicBezTo>
                  <a:close/>
                  <a:moveTo>
                    <a:pt x="3335" y="0"/>
                  </a:moveTo>
                  <a:cubicBezTo>
                    <a:pt x="2844" y="0"/>
                    <a:pt x="1962" y="121"/>
                    <a:pt x="1175" y="870"/>
                  </a:cubicBezTo>
                  <a:cubicBezTo>
                    <a:pt x="0" y="1963"/>
                    <a:pt x="56" y="3483"/>
                    <a:pt x="56" y="3497"/>
                  </a:cubicBezTo>
                  <a:lnTo>
                    <a:pt x="56" y="3524"/>
                  </a:lnTo>
                  <a:lnTo>
                    <a:pt x="83" y="3524"/>
                  </a:lnTo>
                  <a:cubicBezTo>
                    <a:pt x="83" y="3524"/>
                    <a:pt x="152" y="3539"/>
                    <a:pt x="263" y="3539"/>
                  </a:cubicBezTo>
                  <a:cubicBezTo>
                    <a:pt x="692" y="3539"/>
                    <a:pt x="1838" y="3441"/>
                    <a:pt x="2778" y="2557"/>
                  </a:cubicBezTo>
                  <a:cubicBezTo>
                    <a:pt x="3940" y="1465"/>
                    <a:pt x="3761" y="68"/>
                    <a:pt x="3746" y="55"/>
                  </a:cubicBezTo>
                  <a:lnTo>
                    <a:pt x="3746" y="41"/>
                  </a:lnTo>
                  <a:lnTo>
                    <a:pt x="3719" y="27"/>
                  </a:lnTo>
                  <a:cubicBezTo>
                    <a:pt x="3714" y="27"/>
                    <a:pt x="3569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9503250" y="2397425"/>
              <a:ext cx="91950" cy="86800"/>
            </a:xfrm>
            <a:custGeom>
              <a:avLst/>
              <a:gdLst/>
              <a:ahLst/>
              <a:cxnLst/>
              <a:rect l="l" t="t" r="r" b="b"/>
              <a:pathLst>
                <a:path w="3678" h="3472" extrusionOk="0">
                  <a:moveTo>
                    <a:pt x="3622" y="1"/>
                  </a:moveTo>
                  <a:lnTo>
                    <a:pt x="0" y="3429"/>
                  </a:lnTo>
                  <a:lnTo>
                    <a:pt x="42" y="3471"/>
                  </a:lnTo>
                  <a:lnTo>
                    <a:pt x="3677" y="56"/>
                  </a:lnTo>
                  <a:lnTo>
                    <a:pt x="3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9506700" y="2444100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277" y="0"/>
                  </a:moveTo>
                  <a:lnTo>
                    <a:pt x="208" y="14"/>
                  </a:lnTo>
                  <a:cubicBezTo>
                    <a:pt x="208" y="28"/>
                    <a:pt x="429" y="1023"/>
                    <a:pt x="0" y="1424"/>
                  </a:cubicBezTo>
                  <a:lnTo>
                    <a:pt x="56" y="1466"/>
                  </a:lnTo>
                  <a:cubicBezTo>
                    <a:pt x="498" y="1051"/>
                    <a:pt x="291" y="41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9519500" y="2428525"/>
              <a:ext cx="12450" cy="40475"/>
            </a:xfrm>
            <a:custGeom>
              <a:avLst/>
              <a:gdLst/>
              <a:ahLst/>
              <a:cxnLst/>
              <a:rect l="l" t="t" r="r" b="b"/>
              <a:pathLst>
                <a:path w="498" h="1619" extrusionOk="0">
                  <a:moveTo>
                    <a:pt x="139" y="1"/>
                  </a:moveTo>
                  <a:lnTo>
                    <a:pt x="69" y="28"/>
                  </a:lnTo>
                  <a:cubicBezTo>
                    <a:pt x="83" y="43"/>
                    <a:pt x="415" y="1176"/>
                    <a:pt x="0" y="1563"/>
                  </a:cubicBezTo>
                  <a:lnTo>
                    <a:pt x="41" y="1619"/>
                  </a:lnTo>
                  <a:cubicBezTo>
                    <a:pt x="498" y="1190"/>
                    <a:pt x="152" y="56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9532275" y="2415400"/>
              <a:ext cx="12450" cy="41500"/>
            </a:xfrm>
            <a:custGeom>
              <a:avLst/>
              <a:gdLst/>
              <a:ahLst/>
              <a:cxnLst/>
              <a:rect l="l" t="t" r="r" b="b"/>
              <a:pathLst>
                <a:path w="498" h="1660" extrusionOk="0">
                  <a:moveTo>
                    <a:pt x="125" y="1"/>
                  </a:moveTo>
                  <a:lnTo>
                    <a:pt x="56" y="28"/>
                  </a:lnTo>
                  <a:cubicBezTo>
                    <a:pt x="56" y="28"/>
                    <a:pt x="415" y="1217"/>
                    <a:pt x="0" y="1604"/>
                  </a:cubicBezTo>
                  <a:lnTo>
                    <a:pt x="42" y="1659"/>
                  </a:lnTo>
                  <a:cubicBezTo>
                    <a:pt x="498" y="1231"/>
                    <a:pt x="138" y="56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9544700" y="2406775"/>
              <a:ext cx="12475" cy="38375"/>
            </a:xfrm>
            <a:custGeom>
              <a:avLst/>
              <a:gdLst/>
              <a:ahLst/>
              <a:cxnLst/>
              <a:rect l="l" t="t" r="r" b="b"/>
              <a:pathLst>
                <a:path w="499" h="1535" extrusionOk="0">
                  <a:moveTo>
                    <a:pt x="126" y="0"/>
                  </a:moveTo>
                  <a:lnTo>
                    <a:pt x="56" y="28"/>
                  </a:lnTo>
                  <a:cubicBezTo>
                    <a:pt x="71" y="28"/>
                    <a:pt x="416" y="1092"/>
                    <a:pt x="1" y="1493"/>
                  </a:cubicBezTo>
                  <a:lnTo>
                    <a:pt x="43" y="1534"/>
                  </a:lnTo>
                  <a:cubicBezTo>
                    <a:pt x="499" y="1106"/>
                    <a:pt x="139" y="4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9556825" y="2401250"/>
              <a:ext cx="10025" cy="32500"/>
            </a:xfrm>
            <a:custGeom>
              <a:avLst/>
              <a:gdLst/>
              <a:ahLst/>
              <a:cxnLst/>
              <a:rect l="l" t="t" r="r" b="b"/>
              <a:pathLst>
                <a:path w="401" h="1300" extrusionOk="0">
                  <a:moveTo>
                    <a:pt x="166" y="0"/>
                  </a:moveTo>
                  <a:lnTo>
                    <a:pt x="96" y="14"/>
                  </a:lnTo>
                  <a:cubicBezTo>
                    <a:pt x="96" y="14"/>
                    <a:pt x="318" y="940"/>
                    <a:pt x="0" y="1244"/>
                  </a:cubicBezTo>
                  <a:lnTo>
                    <a:pt x="41" y="1300"/>
                  </a:lnTo>
                  <a:cubicBezTo>
                    <a:pt x="401" y="968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9568575" y="2398125"/>
              <a:ext cx="8650" cy="24200"/>
            </a:xfrm>
            <a:custGeom>
              <a:avLst/>
              <a:gdLst/>
              <a:ahLst/>
              <a:cxnLst/>
              <a:rect l="l" t="t" r="r" b="b"/>
              <a:pathLst>
                <a:path w="346" h="968" extrusionOk="0">
                  <a:moveTo>
                    <a:pt x="166" y="0"/>
                  </a:moveTo>
                  <a:lnTo>
                    <a:pt x="96" y="15"/>
                  </a:lnTo>
                  <a:cubicBezTo>
                    <a:pt x="96" y="28"/>
                    <a:pt x="277" y="678"/>
                    <a:pt x="0" y="927"/>
                  </a:cubicBezTo>
                  <a:lnTo>
                    <a:pt x="56" y="968"/>
                  </a:lnTo>
                  <a:cubicBezTo>
                    <a:pt x="345" y="692"/>
                    <a:pt x="166" y="28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9581000" y="2396750"/>
              <a:ext cx="4875" cy="14200"/>
            </a:xfrm>
            <a:custGeom>
              <a:avLst/>
              <a:gdLst/>
              <a:ahLst/>
              <a:cxnLst/>
              <a:rect l="l" t="t" r="r" b="b"/>
              <a:pathLst>
                <a:path w="195" h="568" extrusionOk="0">
                  <a:moveTo>
                    <a:pt x="180" y="0"/>
                  </a:moveTo>
                  <a:lnTo>
                    <a:pt x="112" y="14"/>
                  </a:lnTo>
                  <a:cubicBezTo>
                    <a:pt x="112" y="194"/>
                    <a:pt x="125" y="387"/>
                    <a:pt x="1" y="525"/>
                  </a:cubicBezTo>
                  <a:lnTo>
                    <a:pt x="42" y="567"/>
                  </a:lnTo>
                  <a:cubicBezTo>
                    <a:pt x="194" y="429"/>
                    <a:pt x="180" y="194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9506700" y="2473700"/>
              <a:ext cx="37350" cy="7050"/>
            </a:xfrm>
            <a:custGeom>
              <a:avLst/>
              <a:gdLst/>
              <a:ahLst/>
              <a:cxnLst/>
              <a:rect l="l" t="t" r="r" b="b"/>
              <a:pathLst>
                <a:path w="1494" h="282" extrusionOk="0">
                  <a:moveTo>
                    <a:pt x="782" y="0"/>
                  </a:moveTo>
                  <a:cubicBezTo>
                    <a:pt x="501" y="0"/>
                    <a:pt x="200" y="53"/>
                    <a:pt x="0" y="240"/>
                  </a:cubicBezTo>
                  <a:lnTo>
                    <a:pt x="56" y="282"/>
                  </a:lnTo>
                  <a:cubicBezTo>
                    <a:pt x="232" y="117"/>
                    <a:pt x="510" y="70"/>
                    <a:pt x="773" y="70"/>
                  </a:cubicBezTo>
                  <a:cubicBezTo>
                    <a:pt x="1130" y="70"/>
                    <a:pt x="1458" y="157"/>
                    <a:pt x="1466" y="157"/>
                  </a:cubicBezTo>
                  <a:lnTo>
                    <a:pt x="1493" y="88"/>
                  </a:lnTo>
                  <a:cubicBezTo>
                    <a:pt x="1470" y="88"/>
                    <a:pt x="1144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9519500" y="2462750"/>
              <a:ext cx="40450" cy="6600"/>
            </a:xfrm>
            <a:custGeom>
              <a:avLst/>
              <a:gdLst/>
              <a:ahLst/>
              <a:cxnLst/>
              <a:rect l="l" t="t" r="r" b="b"/>
              <a:pathLst>
                <a:path w="1618" h="264" extrusionOk="0">
                  <a:moveTo>
                    <a:pt x="622" y="1"/>
                  </a:moveTo>
                  <a:cubicBezTo>
                    <a:pt x="384" y="1"/>
                    <a:pt x="155" y="49"/>
                    <a:pt x="0" y="194"/>
                  </a:cubicBezTo>
                  <a:lnTo>
                    <a:pt x="41" y="250"/>
                  </a:lnTo>
                  <a:cubicBezTo>
                    <a:pt x="181" y="119"/>
                    <a:pt x="393" y="75"/>
                    <a:pt x="616" y="75"/>
                  </a:cubicBezTo>
                  <a:cubicBezTo>
                    <a:pt x="1075" y="75"/>
                    <a:pt x="1581" y="263"/>
                    <a:pt x="1589" y="263"/>
                  </a:cubicBezTo>
                  <a:lnTo>
                    <a:pt x="1617" y="194"/>
                  </a:lnTo>
                  <a:cubicBezTo>
                    <a:pt x="1581" y="185"/>
                    <a:pt x="1085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9532275" y="2450750"/>
              <a:ext cx="41500" cy="6850"/>
            </a:xfrm>
            <a:custGeom>
              <a:avLst/>
              <a:gdLst/>
              <a:ahLst/>
              <a:cxnLst/>
              <a:rect l="l" t="t" r="r" b="b"/>
              <a:pathLst>
                <a:path w="1660" h="274" extrusionOk="0">
                  <a:moveTo>
                    <a:pt x="613" y="1"/>
                  </a:moveTo>
                  <a:cubicBezTo>
                    <a:pt x="377" y="1"/>
                    <a:pt x="151" y="49"/>
                    <a:pt x="0" y="190"/>
                  </a:cubicBezTo>
                  <a:lnTo>
                    <a:pt x="42" y="245"/>
                  </a:lnTo>
                  <a:cubicBezTo>
                    <a:pt x="179" y="118"/>
                    <a:pt x="388" y="74"/>
                    <a:pt x="611" y="74"/>
                  </a:cubicBezTo>
                  <a:cubicBezTo>
                    <a:pt x="1087" y="74"/>
                    <a:pt x="1622" y="273"/>
                    <a:pt x="1631" y="273"/>
                  </a:cubicBezTo>
                  <a:lnTo>
                    <a:pt x="1659" y="218"/>
                  </a:lnTo>
                  <a:cubicBezTo>
                    <a:pt x="1622" y="199"/>
                    <a:pt x="109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9544700" y="2439250"/>
              <a:ext cx="38400" cy="6600"/>
            </a:xfrm>
            <a:custGeom>
              <a:avLst/>
              <a:gdLst/>
              <a:ahLst/>
              <a:cxnLst/>
              <a:rect l="l" t="t" r="r" b="b"/>
              <a:pathLst>
                <a:path w="1536" h="264" extrusionOk="0">
                  <a:moveTo>
                    <a:pt x="597" y="1"/>
                  </a:moveTo>
                  <a:cubicBezTo>
                    <a:pt x="371" y="1"/>
                    <a:pt x="151" y="49"/>
                    <a:pt x="1" y="194"/>
                  </a:cubicBezTo>
                  <a:lnTo>
                    <a:pt x="43" y="235"/>
                  </a:lnTo>
                  <a:cubicBezTo>
                    <a:pt x="177" y="110"/>
                    <a:pt x="376" y="67"/>
                    <a:pt x="585" y="67"/>
                  </a:cubicBezTo>
                  <a:cubicBezTo>
                    <a:pt x="1021" y="67"/>
                    <a:pt x="1499" y="254"/>
                    <a:pt x="1508" y="263"/>
                  </a:cubicBezTo>
                  <a:lnTo>
                    <a:pt x="1536" y="194"/>
                  </a:lnTo>
                  <a:cubicBezTo>
                    <a:pt x="1508" y="185"/>
                    <a:pt x="1040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9556825" y="2428275"/>
              <a:ext cx="32825" cy="5475"/>
            </a:xfrm>
            <a:custGeom>
              <a:avLst/>
              <a:gdLst/>
              <a:ahLst/>
              <a:cxnLst/>
              <a:rect l="l" t="t" r="r" b="b"/>
              <a:pathLst>
                <a:path w="1313" h="219" extrusionOk="0">
                  <a:moveTo>
                    <a:pt x="557" y="1"/>
                  </a:moveTo>
                  <a:cubicBezTo>
                    <a:pt x="344" y="1"/>
                    <a:pt x="134" y="40"/>
                    <a:pt x="0" y="163"/>
                  </a:cubicBezTo>
                  <a:lnTo>
                    <a:pt x="41" y="219"/>
                  </a:lnTo>
                  <a:cubicBezTo>
                    <a:pt x="159" y="111"/>
                    <a:pt x="348" y="76"/>
                    <a:pt x="544" y="76"/>
                  </a:cubicBezTo>
                  <a:cubicBezTo>
                    <a:pt x="899" y="76"/>
                    <a:pt x="1277" y="191"/>
                    <a:pt x="1285" y="191"/>
                  </a:cubicBezTo>
                  <a:lnTo>
                    <a:pt x="1313" y="121"/>
                  </a:lnTo>
                  <a:cubicBezTo>
                    <a:pt x="1287" y="113"/>
                    <a:pt x="918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9568575" y="2417725"/>
              <a:ext cx="24550" cy="4600"/>
            </a:xfrm>
            <a:custGeom>
              <a:avLst/>
              <a:gdLst/>
              <a:ahLst/>
              <a:cxnLst/>
              <a:rect l="l" t="t" r="r" b="b"/>
              <a:pathLst>
                <a:path w="982" h="184" extrusionOk="0">
                  <a:moveTo>
                    <a:pt x="463" y="0"/>
                  </a:moveTo>
                  <a:cubicBezTo>
                    <a:pt x="295" y="0"/>
                    <a:pt x="120" y="34"/>
                    <a:pt x="0" y="143"/>
                  </a:cubicBezTo>
                  <a:lnTo>
                    <a:pt x="56" y="184"/>
                  </a:lnTo>
                  <a:cubicBezTo>
                    <a:pt x="153" y="92"/>
                    <a:pt x="301" y="62"/>
                    <a:pt x="449" y="62"/>
                  </a:cubicBezTo>
                  <a:cubicBezTo>
                    <a:pt x="701" y="62"/>
                    <a:pt x="954" y="148"/>
                    <a:pt x="954" y="156"/>
                  </a:cubicBezTo>
                  <a:lnTo>
                    <a:pt x="981" y="88"/>
                  </a:lnTo>
                  <a:cubicBezTo>
                    <a:pt x="965" y="79"/>
                    <a:pt x="72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9581000" y="2406825"/>
              <a:ext cx="14200" cy="4125"/>
            </a:xfrm>
            <a:custGeom>
              <a:avLst/>
              <a:gdLst/>
              <a:ahLst/>
              <a:cxnLst/>
              <a:rect l="l" t="t" r="r" b="b"/>
              <a:pathLst>
                <a:path w="568" h="165" extrusionOk="0">
                  <a:moveTo>
                    <a:pt x="360" y="1"/>
                  </a:moveTo>
                  <a:cubicBezTo>
                    <a:pt x="229" y="1"/>
                    <a:pt x="100" y="23"/>
                    <a:pt x="1" y="122"/>
                  </a:cubicBezTo>
                  <a:lnTo>
                    <a:pt x="42" y="164"/>
                  </a:lnTo>
                  <a:cubicBezTo>
                    <a:pt x="127" y="88"/>
                    <a:pt x="233" y="68"/>
                    <a:pt x="344" y="68"/>
                  </a:cubicBezTo>
                  <a:cubicBezTo>
                    <a:pt x="413" y="68"/>
                    <a:pt x="484" y="76"/>
                    <a:pt x="554" y="81"/>
                  </a:cubicBezTo>
                  <a:lnTo>
                    <a:pt x="567" y="12"/>
                  </a:lnTo>
                  <a:cubicBezTo>
                    <a:pt x="500" y="7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10"/>
          <p:cNvSpPr txBox="1">
            <a:spLocks noGrp="1"/>
          </p:cNvSpPr>
          <p:nvPr>
            <p:ph type="title"/>
          </p:nvPr>
        </p:nvSpPr>
        <p:spPr>
          <a:xfrm>
            <a:off x="1908150" y="445025"/>
            <a:ext cx="5327700" cy="115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" hasCustomPrompt="1"/>
          </p:nvPr>
        </p:nvSpPr>
        <p:spPr>
          <a:xfrm>
            <a:off x="719988" y="11913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 hasCustomPrompt="1"/>
          </p:nvPr>
        </p:nvSpPr>
        <p:spPr>
          <a:xfrm>
            <a:off x="719988" y="295199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4" hasCustomPrompt="1"/>
          </p:nvPr>
        </p:nvSpPr>
        <p:spPr>
          <a:xfrm>
            <a:off x="719988" y="17782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5" hasCustomPrompt="1"/>
          </p:nvPr>
        </p:nvSpPr>
        <p:spPr>
          <a:xfrm>
            <a:off x="719988" y="353888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 hasCustomPrompt="1"/>
          </p:nvPr>
        </p:nvSpPr>
        <p:spPr>
          <a:xfrm>
            <a:off x="719988" y="236510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7" hasCustomPrompt="1"/>
          </p:nvPr>
        </p:nvSpPr>
        <p:spPr>
          <a:xfrm>
            <a:off x="719988" y="4125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"/>
          </p:nvPr>
        </p:nvSpPr>
        <p:spPr>
          <a:xfrm>
            <a:off x="1454700" y="119102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subTitle" idx="8"/>
          </p:nvPr>
        </p:nvSpPr>
        <p:spPr>
          <a:xfrm>
            <a:off x="1454700" y="177791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9"/>
          </p:nvPr>
        </p:nvSpPr>
        <p:spPr>
          <a:xfrm>
            <a:off x="1454700" y="236480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subTitle" idx="13"/>
          </p:nvPr>
        </p:nvSpPr>
        <p:spPr>
          <a:xfrm>
            <a:off x="1454700" y="295169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8" name="Google Shape;378;p13"/>
          <p:cNvSpPr txBox="1">
            <a:spLocks noGrp="1"/>
          </p:cNvSpPr>
          <p:nvPr>
            <p:ph type="subTitle" idx="14"/>
          </p:nvPr>
        </p:nvSpPr>
        <p:spPr>
          <a:xfrm>
            <a:off x="1454700" y="353858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15"/>
          </p:nvPr>
        </p:nvSpPr>
        <p:spPr>
          <a:xfrm>
            <a:off x="1454700" y="412547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380" name="Google Shape;380;p13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13"/>
          <p:cNvGrpSpPr/>
          <p:nvPr/>
        </p:nvGrpSpPr>
        <p:grpSpPr>
          <a:xfrm>
            <a:off x="186411" y="186304"/>
            <a:ext cx="333478" cy="4770642"/>
            <a:chOff x="186411" y="186304"/>
            <a:chExt cx="333478" cy="4770642"/>
          </a:xfrm>
        </p:grpSpPr>
        <p:grpSp>
          <p:nvGrpSpPr>
            <p:cNvPr id="382" name="Google Shape;382;p13"/>
            <p:cNvGrpSpPr/>
            <p:nvPr/>
          </p:nvGrpSpPr>
          <p:grpSpPr>
            <a:xfrm>
              <a:off x="186462" y="186304"/>
              <a:ext cx="333376" cy="333478"/>
              <a:chOff x="9159688" y="2987188"/>
              <a:chExt cx="102650" cy="102675"/>
            </a:xfrm>
          </p:grpSpPr>
          <p:sp>
            <p:nvSpPr>
              <p:cNvPr id="383" name="Google Shape;383;p13"/>
              <p:cNvSpPr/>
              <p:nvPr/>
            </p:nvSpPr>
            <p:spPr>
              <a:xfrm>
                <a:off x="9159688" y="2987188"/>
                <a:ext cx="102650" cy="102675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4107" extrusionOk="0">
                    <a:moveTo>
                      <a:pt x="3982" y="139"/>
                    </a:moveTo>
                    <a:lnTo>
                      <a:pt x="3982" y="3982"/>
                    </a:lnTo>
                    <a:lnTo>
                      <a:pt x="124" y="3982"/>
                    </a:lnTo>
                    <a:lnTo>
                      <a:pt x="124" y="139"/>
                    </a:lnTo>
                    <a:close/>
                    <a:moveTo>
                      <a:pt x="0" y="1"/>
                    </a:moveTo>
                    <a:lnTo>
                      <a:pt x="0" y="4107"/>
                    </a:lnTo>
                    <a:lnTo>
                      <a:pt x="4106" y="4107"/>
                    </a:lnTo>
                    <a:lnTo>
                      <a:pt x="41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9160013" y="2987563"/>
                <a:ext cx="102000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4078" extrusionOk="0">
                    <a:moveTo>
                      <a:pt x="98" y="0"/>
                    </a:moveTo>
                    <a:lnTo>
                      <a:pt x="1" y="96"/>
                    </a:lnTo>
                    <a:lnTo>
                      <a:pt x="3526" y="3608"/>
                    </a:lnTo>
                    <a:cubicBezTo>
                      <a:pt x="3665" y="3760"/>
                      <a:pt x="3816" y="3926"/>
                      <a:pt x="3982" y="4078"/>
                    </a:cubicBezTo>
                    <a:lnTo>
                      <a:pt x="4079" y="3981"/>
                    </a:lnTo>
                    <a:lnTo>
                      <a:pt x="3609" y="3525"/>
                    </a:lnTo>
                    <a:cubicBezTo>
                      <a:pt x="1881" y="1672"/>
                      <a:pt x="1785" y="69"/>
                      <a:pt x="1785" y="55"/>
                    </a:cubicBezTo>
                    <a:lnTo>
                      <a:pt x="1646" y="55"/>
                    </a:lnTo>
                    <a:cubicBezTo>
                      <a:pt x="1646" y="69"/>
                      <a:pt x="1674" y="553"/>
                      <a:pt x="1978" y="1285"/>
                    </a:cubicBezTo>
                    <a:cubicBezTo>
                      <a:pt x="2130" y="1645"/>
                      <a:pt x="2365" y="2115"/>
                      <a:pt x="2725" y="2627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9219463" y="2988238"/>
                <a:ext cx="42550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4051" extrusionOk="0">
                    <a:moveTo>
                      <a:pt x="636" y="1"/>
                    </a:moveTo>
                    <a:cubicBezTo>
                      <a:pt x="636" y="28"/>
                      <a:pt x="430" y="539"/>
                      <a:pt x="457" y="1300"/>
                    </a:cubicBezTo>
                    <a:cubicBezTo>
                      <a:pt x="470" y="1991"/>
                      <a:pt x="692" y="3042"/>
                      <a:pt x="1604" y="4051"/>
                    </a:cubicBezTo>
                    <a:lnTo>
                      <a:pt x="1701" y="3954"/>
                    </a:lnTo>
                    <a:cubicBezTo>
                      <a:pt x="0" y="2088"/>
                      <a:pt x="747" y="69"/>
                      <a:pt x="761" y="42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9238113" y="3003463"/>
                <a:ext cx="242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3429" extrusionOk="0">
                    <a:moveTo>
                      <a:pt x="845" y="0"/>
                    </a:moveTo>
                    <a:cubicBezTo>
                      <a:pt x="845" y="13"/>
                      <a:pt x="1" y="1727"/>
                      <a:pt x="845" y="3428"/>
                    </a:cubicBezTo>
                    <a:lnTo>
                      <a:pt x="969" y="3359"/>
                    </a:lnTo>
                    <a:cubicBezTo>
                      <a:pt x="154" y="1727"/>
                      <a:pt x="955" y="69"/>
                      <a:pt x="969" y="55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9160013" y="2987563"/>
                <a:ext cx="102000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4078" extrusionOk="0">
                    <a:moveTo>
                      <a:pt x="98" y="0"/>
                    </a:moveTo>
                    <a:lnTo>
                      <a:pt x="1" y="96"/>
                    </a:lnTo>
                    <a:lnTo>
                      <a:pt x="2627" y="2723"/>
                    </a:lnTo>
                    <a:cubicBezTo>
                      <a:pt x="2116" y="2363"/>
                      <a:pt x="1646" y="2129"/>
                      <a:pt x="1287" y="1976"/>
                    </a:cubicBezTo>
                    <a:cubicBezTo>
                      <a:pt x="554" y="1672"/>
                      <a:pt x="70" y="1645"/>
                      <a:pt x="56" y="1645"/>
                    </a:cubicBezTo>
                    <a:lnTo>
                      <a:pt x="43" y="1783"/>
                    </a:lnTo>
                    <a:cubicBezTo>
                      <a:pt x="70" y="1783"/>
                      <a:pt x="1674" y="1880"/>
                      <a:pt x="3526" y="3608"/>
                    </a:cubicBezTo>
                    <a:lnTo>
                      <a:pt x="3982" y="4078"/>
                    </a:lnTo>
                    <a:lnTo>
                      <a:pt x="4079" y="3981"/>
                    </a:lnTo>
                    <a:cubicBezTo>
                      <a:pt x="3927" y="3816"/>
                      <a:pt x="3761" y="3663"/>
                      <a:pt x="3609" y="3525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9160713" y="3058488"/>
                <a:ext cx="1013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1241" extrusionOk="0">
                    <a:moveTo>
                      <a:pt x="1184" y="0"/>
                    </a:moveTo>
                    <a:cubicBezTo>
                      <a:pt x="481" y="0"/>
                      <a:pt x="7" y="177"/>
                      <a:pt x="0" y="177"/>
                    </a:cubicBezTo>
                    <a:lnTo>
                      <a:pt x="42" y="301"/>
                    </a:lnTo>
                    <a:cubicBezTo>
                      <a:pt x="55" y="294"/>
                      <a:pt x="508" y="126"/>
                      <a:pt x="1179" y="126"/>
                    </a:cubicBezTo>
                    <a:cubicBezTo>
                      <a:pt x="1934" y="126"/>
                      <a:pt x="2965" y="340"/>
                      <a:pt x="3954" y="1241"/>
                    </a:cubicBezTo>
                    <a:lnTo>
                      <a:pt x="4051" y="1144"/>
                    </a:lnTo>
                    <a:cubicBezTo>
                      <a:pt x="3032" y="219"/>
                      <a:pt x="1966" y="0"/>
                      <a:pt x="1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9175913" y="3077363"/>
                <a:ext cx="85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00" extrusionOk="0">
                    <a:moveTo>
                      <a:pt x="1788" y="0"/>
                    </a:moveTo>
                    <a:cubicBezTo>
                      <a:pt x="775" y="0"/>
                      <a:pt x="10" y="375"/>
                      <a:pt x="1" y="375"/>
                    </a:cubicBezTo>
                    <a:lnTo>
                      <a:pt x="56" y="500"/>
                    </a:lnTo>
                    <a:cubicBezTo>
                      <a:pt x="65" y="490"/>
                      <a:pt x="799" y="134"/>
                      <a:pt x="1769" y="134"/>
                    </a:cubicBezTo>
                    <a:cubicBezTo>
                      <a:pt x="2260" y="134"/>
                      <a:pt x="2812" y="226"/>
                      <a:pt x="3360" y="500"/>
                    </a:cubicBezTo>
                    <a:lnTo>
                      <a:pt x="3429" y="375"/>
                    </a:lnTo>
                    <a:cubicBezTo>
                      <a:pt x="2862" y="94"/>
                      <a:pt x="2294" y="0"/>
                      <a:pt x="1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" name="Google Shape;390;p13"/>
            <p:cNvGrpSpPr/>
            <p:nvPr/>
          </p:nvGrpSpPr>
          <p:grpSpPr>
            <a:xfrm rot="-5400000">
              <a:off x="186462" y="4623519"/>
              <a:ext cx="333376" cy="333478"/>
              <a:chOff x="9159688" y="2987188"/>
              <a:chExt cx="102650" cy="102675"/>
            </a:xfrm>
          </p:grpSpPr>
          <p:sp>
            <p:nvSpPr>
              <p:cNvPr id="391" name="Google Shape;391;p13"/>
              <p:cNvSpPr/>
              <p:nvPr/>
            </p:nvSpPr>
            <p:spPr>
              <a:xfrm>
                <a:off x="9159688" y="2987188"/>
                <a:ext cx="102650" cy="102675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4107" extrusionOk="0">
                    <a:moveTo>
                      <a:pt x="3982" y="139"/>
                    </a:moveTo>
                    <a:lnTo>
                      <a:pt x="3982" y="3982"/>
                    </a:lnTo>
                    <a:lnTo>
                      <a:pt x="124" y="3982"/>
                    </a:lnTo>
                    <a:lnTo>
                      <a:pt x="124" y="139"/>
                    </a:lnTo>
                    <a:close/>
                    <a:moveTo>
                      <a:pt x="0" y="1"/>
                    </a:moveTo>
                    <a:lnTo>
                      <a:pt x="0" y="4107"/>
                    </a:lnTo>
                    <a:lnTo>
                      <a:pt x="4106" y="4107"/>
                    </a:lnTo>
                    <a:lnTo>
                      <a:pt x="41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9160013" y="2987563"/>
                <a:ext cx="102000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4078" extrusionOk="0">
                    <a:moveTo>
                      <a:pt x="98" y="0"/>
                    </a:moveTo>
                    <a:lnTo>
                      <a:pt x="1" y="96"/>
                    </a:lnTo>
                    <a:lnTo>
                      <a:pt x="3526" y="3608"/>
                    </a:lnTo>
                    <a:cubicBezTo>
                      <a:pt x="3665" y="3760"/>
                      <a:pt x="3816" y="3926"/>
                      <a:pt x="3982" y="4078"/>
                    </a:cubicBezTo>
                    <a:lnTo>
                      <a:pt x="4079" y="3981"/>
                    </a:lnTo>
                    <a:lnTo>
                      <a:pt x="3609" y="3525"/>
                    </a:lnTo>
                    <a:cubicBezTo>
                      <a:pt x="1881" y="1672"/>
                      <a:pt x="1785" y="69"/>
                      <a:pt x="1785" y="55"/>
                    </a:cubicBezTo>
                    <a:lnTo>
                      <a:pt x="1646" y="55"/>
                    </a:lnTo>
                    <a:cubicBezTo>
                      <a:pt x="1646" y="69"/>
                      <a:pt x="1674" y="553"/>
                      <a:pt x="1978" y="1285"/>
                    </a:cubicBezTo>
                    <a:cubicBezTo>
                      <a:pt x="2130" y="1645"/>
                      <a:pt x="2365" y="2115"/>
                      <a:pt x="2725" y="2627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9219463" y="2988238"/>
                <a:ext cx="42550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4051" extrusionOk="0">
                    <a:moveTo>
                      <a:pt x="636" y="1"/>
                    </a:moveTo>
                    <a:cubicBezTo>
                      <a:pt x="636" y="28"/>
                      <a:pt x="430" y="539"/>
                      <a:pt x="457" y="1300"/>
                    </a:cubicBezTo>
                    <a:cubicBezTo>
                      <a:pt x="470" y="1991"/>
                      <a:pt x="692" y="3042"/>
                      <a:pt x="1604" y="4051"/>
                    </a:cubicBezTo>
                    <a:lnTo>
                      <a:pt x="1701" y="3954"/>
                    </a:lnTo>
                    <a:cubicBezTo>
                      <a:pt x="0" y="2088"/>
                      <a:pt x="747" y="69"/>
                      <a:pt x="761" y="42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9238113" y="3003463"/>
                <a:ext cx="242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3429" extrusionOk="0">
                    <a:moveTo>
                      <a:pt x="845" y="0"/>
                    </a:moveTo>
                    <a:cubicBezTo>
                      <a:pt x="845" y="13"/>
                      <a:pt x="1" y="1727"/>
                      <a:pt x="845" y="3428"/>
                    </a:cubicBezTo>
                    <a:lnTo>
                      <a:pt x="969" y="3359"/>
                    </a:lnTo>
                    <a:cubicBezTo>
                      <a:pt x="154" y="1727"/>
                      <a:pt x="955" y="69"/>
                      <a:pt x="969" y="55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9160013" y="2987563"/>
                <a:ext cx="102000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4078" extrusionOk="0">
                    <a:moveTo>
                      <a:pt x="98" y="0"/>
                    </a:moveTo>
                    <a:lnTo>
                      <a:pt x="1" y="96"/>
                    </a:lnTo>
                    <a:lnTo>
                      <a:pt x="2627" y="2723"/>
                    </a:lnTo>
                    <a:cubicBezTo>
                      <a:pt x="2116" y="2363"/>
                      <a:pt x="1646" y="2129"/>
                      <a:pt x="1287" y="1976"/>
                    </a:cubicBezTo>
                    <a:cubicBezTo>
                      <a:pt x="554" y="1672"/>
                      <a:pt x="70" y="1645"/>
                      <a:pt x="56" y="1645"/>
                    </a:cubicBezTo>
                    <a:lnTo>
                      <a:pt x="43" y="1783"/>
                    </a:lnTo>
                    <a:cubicBezTo>
                      <a:pt x="70" y="1783"/>
                      <a:pt x="1674" y="1880"/>
                      <a:pt x="3526" y="3608"/>
                    </a:cubicBezTo>
                    <a:lnTo>
                      <a:pt x="3982" y="4078"/>
                    </a:lnTo>
                    <a:lnTo>
                      <a:pt x="4079" y="3981"/>
                    </a:lnTo>
                    <a:cubicBezTo>
                      <a:pt x="3927" y="3816"/>
                      <a:pt x="3761" y="3663"/>
                      <a:pt x="3609" y="3525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9160713" y="3058488"/>
                <a:ext cx="1013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1241" extrusionOk="0">
                    <a:moveTo>
                      <a:pt x="1184" y="0"/>
                    </a:moveTo>
                    <a:cubicBezTo>
                      <a:pt x="481" y="0"/>
                      <a:pt x="7" y="177"/>
                      <a:pt x="0" y="177"/>
                    </a:cubicBezTo>
                    <a:lnTo>
                      <a:pt x="42" y="301"/>
                    </a:lnTo>
                    <a:cubicBezTo>
                      <a:pt x="55" y="294"/>
                      <a:pt x="508" y="126"/>
                      <a:pt x="1179" y="126"/>
                    </a:cubicBezTo>
                    <a:cubicBezTo>
                      <a:pt x="1934" y="126"/>
                      <a:pt x="2965" y="340"/>
                      <a:pt x="3954" y="1241"/>
                    </a:cubicBezTo>
                    <a:lnTo>
                      <a:pt x="4051" y="1144"/>
                    </a:lnTo>
                    <a:cubicBezTo>
                      <a:pt x="3032" y="219"/>
                      <a:pt x="1966" y="0"/>
                      <a:pt x="1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9175913" y="3077363"/>
                <a:ext cx="85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500" extrusionOk="0">
                    <a:moveTo>
                      <a:pt x="1788" y="0"/>
                    </a:moveTo>
                    <a:cubicBezTo>
                      <a:pt x="775" y="0"/>
                      <a:pt x="10" y="375"/>
                      <a:pt x="1" y="375"/>
                    </a:cubicBezTo>
                    <a:lnTo>
                      <a:pt x="56" y="500"/>
                    </a:lnTo>
                    <a:cubicBezTo>
                      <a:pt x="65" y="490"/>
                      <a:pt x="799" y="134"/>
                      <a:pt x="1769" y="134"/>
                    </a:cubicBezTo>
                    <a:cubicBezTo>
                      <a:pt x="2260" y="134"/>
                      <a:pt x="2812" y="226"/>
                      <a:pt x="3360" y="500"/>
                    </a:cubicBezTo>
                    <a:lnTo>
                      <a:pt x="3429" y="375"/>
                    </a:lnTo>
                    <a:cubicBezTo>
                      <a:pt x="2862" y="94"/>
                      <a:pt x="2294" y="0"/>
                      <a:pt x="1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8" name="Google Shape;398;p13"/>
          <p:cNvGrpSpPr/>
          <p:nvPr/>
        </p:nvGrpSpPr>
        <p:grpSpPr>
          <a:xfrm>
            <a:off x="7008699" y="-2"/>
            <a:ext cx="2135294" cy="4166824"/>
            <a:chOff x="9143999" y="-40977"/>
            <a:chExt cx="2135294" cy="4166824"/>
          </a:xfrm>
        </p:grpSpPr>
        <p:sp>
          <p:nvSpPr>
            <p:cNvPr id="399" name="Google Shape;399;p13"/>
            <p:cNvSpPr/>
            <p:nvPr/>
          </p:nvSpPr>
          <p:spPr>
            <a:xfrm>
              <a:off x="9143999" y="-40977"/>
              <a:ext cx="2135294" cy="4166824"/>
            </a:xfrm>
            <a:custGeom>
              <a:avLst/>
              <a:gdLst/>
              <a:ahLst/>
              <a:cxnLst/>
              <a:rect l="l" t="t" r="r" b="b"/>
              <a:pathLst>
                <a:path w="26155" h="51039" extrusionOk="0">
                  <a:moveTo>
                    <a:pt x="26017" y="139"/>
                  </a:moveTo>
                  <a:lnTo>
                    <a:pt x="26017" y="50886"/>
                  </a:lnTo>
                  <a:lnTo>
                    <a:pt x="152" y="50886"/>
                  </a:lnTo>
                  <a:lnTo>
                    <a:pt x="152" y="139"/>
                  </a:lnTo>
                  <a:close/>
                  <a:moveTo>
                    <a:pt x="0" y="1"/>
                  </a:moveTo>
                  <a:lnTo>
                    <a:pt x="0" y="51038"/>
                  </a:lnTo>
                  <a:lnTo>
                    <a:pt x="26155" y="51038"/>
                  </a:lnTo>
                  <a:lnTo>
                    <a:pt x="26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9308746" y="-35344"/>
              <a:ext cx="11348" cy="4155476"/>
            </a:xfrm>
            <a:custGeom>
              <a:avLst/>
              <a:gdLst/>
              <a:ahLst/>
              <a:cxnLst/>
              <a:rect l="l" t="t" r="r" b="b"/>
              <a:pathLst>
                <a:path w="139" h="50900" extrusionOk="0">
                  <a:moveTo>
                    <a:pt x="0" y="0"/>
                  </a:moveTo>
                  <a:lnTo>
                    <a:pt x="0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9471208" y="-35344"/>
              <a:ext cx="11430" cy="4155476"/>
            </a:xfrm>
            <a:custGeom>
              <a:avLst/>
              <a:gdLst/>
              <a:ahLst/>
              <a:cxnLst/>
              <a:rect l="l" t="t" r="r" b="b"/>
              <a:pathLst>
                <a:path w="140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9634812" y="-35344"/>
              <a:ext cx="11430" cy="4155476"/>
            </a:xfrm>
            <a:custGeom>
              <a:avLst/>
              <a:gdLst/>
              <a:ahLst/>
              <a:cxnLst/>
              <a:rect l="l" t="t" r="r" b="b"/>
              <a:pathLst>
                <a:path w="140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9798498" y="-35344"/>
              <a:ext cx="11430" cy="4155476"/>
            </a:xfrm>
            <a:custGeom>
              <a:avLst/>
              <a:gdLst/>
              <a:ahLst/>
              <a:cxnLst/>
              <a:rect l="l" t="t" r="r" b="b"/>
              <a:pathLst>
                <a:path w="140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9961042" y="-35344"/>
              <a:ext cx="11348" cy="4155476"/>
            </a:xfrm>
            <a:custGeom>
              <a:avLst/>
              <a:gdLst/>
              <a:ahLst/>
              <a:cxnLst/>
              <a:rect l="l" t="t" r="r" b="b"/>
              <a:pathLst>
                <a:path w="139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10124646" y="-35344"/>
              <a:ext cx="11348" cy="4155476"/>
            </a:xfrm>
            <a:custGeom>
              <a:avLst/>
              <a:gdLst/>
              <a:ahLst/>
              <a:cxnLst/>
              <a:rect l="l" t="t" r="r" b="b"/>
              <a:pathLst>
                <a:path w="139" h="50900" extrusionOk="0">
                  <a:moveTo>
                    <a:pt x="0" y="0"/>
                  </a:moveTo>
                  <a:lnTo>
                    <a:pt x="0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10288332" y="-35344"/>
              <a:ext cx="11348" cy="4155476"/>
            </a:xfrm>
            <a:custGeom>
              <a:avLst/>
              <a:gdLst/>
              <a:ahLst/>
              <a:cxnLst/>
              <a:rect l="l" t="t" r="r" b="b"/>
              <a:pathLst>
                <a:path w="139" h="50900" extrusionOk="0">
                  <a:moveTo>
                    <a:pt x="0" y="0"/>
                  </a:moveTo>
                  <a:lnTo>
                    <a:pt x="0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10451937" y="-35344"/>
              <a:ext cx="10287" cy="4155476"/>
            </a:xfrm>
            <a:custGeom>
              <a:avLst/>
              <a:gdLst/>
              <a:ahLst/>
              <a:cxnLst/>
              <a:rect l="l" t="t" r="r" b="b"/>
              <a:pathLst>
                <a:path w="126" h="50900" extrusionOk="0">
                  <a:moveTo>
                    <a:pt x="0" y="0"/>
                  </a:moveTo>
                  <a:lnTo>
                    <a:pt x="0" y="50900"/>
                  </a:lnTo>
                  <a:lnTo>
                    <a:pt x="125" y="5090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0614398" y="-35344"/>
              <a:ext cx="11430" cy="4155476"/>
            </a:xfrm>
            <a:custGeom>
              <a:avLst/>
              <a:gdLst/>
              <a:ahLst/>
              <a:cxnLst/>
              <a:rect l="l" t="t" r="r" b="b"/>
              <a:pathLst>
                <a:path w="140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0778166" y="-35344"/>
              <a:ext cx="11348" cy="4155476"/>
            </a:xfrm>
            <a:custGeom>
              <a:avLst/>
              <a:gdLst/>
              <a:ahLst/>
              <a:cxnLst/>
              <a:rect l="l" t="t" r="r" b="b"/>
              <a:pathLst>
                <a:path w="139" h="50900" extrusionOk="0">
                  <a:moveTo>
                    <a:pt x="0" y="0"/>
                  </a:moveTo>
                  <a:lnTo>
                    <a:pt x="0" y="50900"/>
                  </a:lnTo>
                  <a:lnTo>
                    <a:pt x="138" y="5090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10941689" y="-35344"/>
              <a:ext cx="11430" cy="4155476"/>
            </a:xfrm>
            <a:custGeom>
              <a:avLst/>
              <a:gdLst/>
              <a:ahLst/>
              <a:cxnLst/>
              <a:rect l="l" t="t" r="r" b="b"/>
              <a:pathLst>
                <a:path w="140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11104232" y="-35344"/>
              <a:ext cx="11348" cy="4155476"/>
            </a:xfrm>
            <a:custGeom>
              <a:avLst/>
              <a:gdLst/>
              <a:ahLst/>
              <a:cxnLst/>
              <a:rect l="l" t="t" r="r" b="b"/>
              <a:pathLst>
                <a:path w="139" h="50900" extrusionOk="0">
                  <a:moveTo>
                    <a:pt x="1" y="0"/>
                  </a:moveTo>
                  <a:lnTo>
                    <a:pt x="1" y="50900"/>
                  </a:lnTo>
                  <a:lnTo>
                    <a:pt x="139" y="5090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9145060" y="-40977"/>
              <a:ext cx="169321" cy="474083"/>
            </a:xfrm>
            <a:custGeom>
              <a:avLst/>
              <a:gdLst/>
              <a:ahLst/>
              <a:cxnLst/>
              <a:rect l="l" t="t" r="r" b="b"/>
              <a:pathLst>
                <a:path w="2074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08" y="996"/>
                    <a:pt x="0" y="1521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2" y="1064"/>
                    <a:pt x="706" y="705"/>
                  </a:cubicBezTo>
                  <a:cubicBezTo>
                    <a:pt x="1065" y="332"/>
                    <a:pt x="1549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9308746" y="-40977"/>
              <a:ext cx="168178" cy="474083"/>
            </a:xfrm>
            <a:custGeom>
              <a:avLst/>
              <a:gdLst/>
              <a:ahLst/>
              <a:cxnLst/>
              <a:rect l="l" t="t" r="r" b="b"/>
              <a:pathLst>
                <a:path w="2060" h="5807" extrusionOk="0">
                  <a:moveTo>
                    <a:pt x="2060" y="1"/>
                  </a:moveTo>
                  <a:cubicBezTo>
                    <a:pt x="1507" y="1"/>
                    <a:pt x="996" y="222"/>
                    <a:pt x="594" y="609"/>
                  </a:cubicBezTo>
                  <a:cubicBezTo>
                    <a:pt x="207" y="996"/>
                    <a:pt x="0" y="1521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2" y="1064"/>
                    <a:pt x="691" y="705"/>
                  </a:cubicBezTo>
                  <a:cubicBezTo>
                    <a:pt x="1064" y="332"/>
                    <a:pt x="1549" y="139"/>
                    <a:pt x="2060" y="139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9471208" y="-40977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5" y="1"/>
                  </a:moveTo>
                  <a:cubicBezTo>
                    <a:pt x="1522" y="1"/>
                    <a:pt x="996" y="222"/>
                    <a:pt x="609" y="609"/>
                  </a:cubicBezTo>
                  <a:cubicBezTo>
                    <a:pt x="222" y="996"/>
                    <a:pt x="1" y="1521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6" y="1064"/>
                    <a:pt x="705" y="705"/>
                  </a:cubicBezTo>
                  <a:cubicBezTo>
                    <a:pt x="1079" y="332"/>
                    <a:pt x="1562" y="139"/>
                    <a:pt x="2075" y="139"/>
                  </a:cubicBezTo>
                  <a:lnTo>
                    <a:pt x="2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9634812" y="-40977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1" y="1521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3" y="1064"/>
                    <a:pt x="706" y="705"/>
                  </a:cubicBezTo>
                  <a:cubicBezTo>
                    <a:pt x="1066" y="332"/>
                    <a:pt x="1549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9798498" y="-40977"/>
              <a:ext cx="168260" cy="474083"/>
            </a:xfrm>
            <a:custGeom>
              <a:avLst/>
              <a:gdLst/>
              <a:ahLst/>
              <a:cxnLst/>
              <a:rect l="l" t="t" r="r" b="b"/>
              <a:pathLst>
                <a:path w="2061" h="5807" extrusionOk="0">
                  <a:moveTo>
                    <a:pt x="2060" y="1"/>
                  </a:moveTo>
                  <a:cubicBezTo>
                    <a:pt x="1507" y="1"/>
                    <a:pt x="996" y="222"/>
                    <a:pt x="609" y="609"/>
                  </a:cubicBezTo>
                  <a:cubicBezTo>
                    <a:pt x="208" y="996"/>
                    <a:pt x="1" y="1521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3" y="1064"/>
                    <a:pt x="705" y="705"/>
                  </a:cubicBezTo>
                  <a:cubicBezTo>
                    <a:pt x="1065" y="332"/>
                    <a:pt x="1549" y="139"/>
                    <a:pt x="2060" y="139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9961042" y="-40977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1" y="1521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6" y="1064"/>
                    <a:pt x="705" y="705"/>
                  </a:cubicBezTo>
                  <a:cubicBezTo>
                    <a:pt x="1079" y="332"/>
                    <a:pt x="1562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10124646" y="-40977"/>
              <a:ext cx="169321" cy="474083"/>
            </a:xfrm>
            <a:custGeom>
              <a:avLst/>
              <a:gdLst/>
              <a:ahLst/>
              <a:cxnLst/>
              <a:rect l="l" t="t" r="r" b="b"/>
              <a:pathLst>
                <a:path w="2074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0" y="1521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7" y="1064"/>
                    <a:pt x="706" y="705"/>
                  </a:cubicBezTo>
                  <a:cubicBezTo>
                    <a:pt x="1065" y="332"/>
                    <a:pt x="1549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10288332" y="-40977"/>
              <a:ext cx="168178" cy="474083"/>
            </a:xfrm>
            <a:custGeom>
              <a:avLst/>
              <a:gdLst/>
              <a:ahLst/>
              <a:cxnLst/>
              <a:rect l="l" t="t" r="r" b="b"/>
              <a:pathLst>
                <a:path w="2060" h="5807" extrusionOk="0">
                  <a:moveTo>
                    <a:pt x="2060" y="1"/>
                  </a:moveTo>
                  <a:cubicBezTo>
                    <a:pt x="1507" y="1"/>
                    <a:pt x="996" y="222"/>
                    <a:pt x="609" y="609"/>
                  </a:cubicBezTo>
                  <a:cubicBezTo>
                    <a:pt x="207" y="996"/>
                    <a:pt x="0" y="1521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2" y="1064"/>
                    <a:pt x="705" y="705"/>
                  </a:cubicBezTo>
                  <a:cubicBezTo>
                    <a:pt x="1064" y="332"/>
                    <a:pt x="1549" y="139"/>
                    <a:pt x="2060" y="139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10450875" y="-40977"/>
              <a:ext cx="169321" cy="474083"/>
            </a:xfrm>
            <a:custGeom>
              <a:avLst/>
              <a:gdLst/>
              <a:ahLst/>
              <a:cxnLst/>
              <a:rect l="l" t="t" r="r" b="b"/>
              <a:pathLst>
                <a:path w="2074" h="5807" extrusionOk="0">
                  <a:moveTo>
                    <a:pt x="2074" y="1"/>
                  </a:moveTo>
                  <a:cubicBezTo>
                    <a:pt x="1521" y="1"/>
                    <a:pt x="1009" y="222"/>
                    <a:pt x="608" y="609"/>
                  </a:cubicBezTo>
                  <a:cubicBezTo>
                    <a:pt x="221" y="996"/>
                    <a:pt x="0" y="1521"/>
                    <a:pt x="0" y="2074"/>
                  </a:cubicBezTo>
                  <a:lnTo>
                    <a:pt x="0" y="5807"/>
                  </a:lnTo>
                  <a:lnTo>
                    <a:pt x="138" y="5807"/>
                  </a:lnTo>
                  <a:lnTo>
                    <a:pt x="138" y="2074"/>
                  </a:lnTo>
                  <a:cubicBezTo>
                    <a:pt x="138" y="1549"/>
                    <a:pt x="345" y="1064"/>
                    <a:pt x="705" y="705"/>
                  </a:cubicBezTo>
                  <a:cubicBezTo>
                    <a:pt x="1078" y="332"/>
                    <a:pt x="1562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10614398" y="-40977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5" y="1"/>
                  </a:moveTo>
                  <a:cubicBezTo>
                    <a:pt x="1522" y="1"/>
                    <a:pt x="996" y="222"/>
                    <a:pt x="609" y="609"/>
                  </a:cubicBezTo>
                  <a:cubicBezTo>
                    <a:pt x="222" y="996"/>
                    <a:pt x="1" y="1521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7" y="1064"/>
                    <a:pt x="707" y="705"/>
                  </a:cubicBezTo>
                  <a:cubicBezTo>
                    <a:pt x="1066" y="332"/>
                    <a:pt x="1549" y="139"/>
                    <a:pt x="2075" y="139"/>
                  </a:cubicBezTo>
                  <a:lnTo>
                    <a:pt x="2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0778166" y="-40977"/>
              <a:ext cx="168178" cy="474083"/>
            </a:xfrm>
            <a:custGeom>
              <a:avLst/>
              <a:gdLst/>
              <a:ahLst/>
              <a:cxnLst/>
              <a:rect l="l" t="t" r="r" b="b"/>
              <a:pathLst>
                <a:path w="2060" h="5807" extrusionOk="0">
                  <a:moveTo>
                    <a:pt x="2059" y="1"/>
                  </a:moveTo>
                  <a:cubicBezTo>
                    <a:pt x="1506" y="1"/>
                    <a:pt x="995" y="222"/>
                    <a:pt x="608" y="609"/>
                  </a:cubicBezTo>
                  <a:cubicBezTo>
                    <a:pt x="207" y="996"/>
                    <a:pt x="0" y="1521"/>
                    <a:pt x="0" y="2074"/>
                  </a:cubicBezTo>
                  <a:lnTo>
                    <a:pt x="0" y="5807"/>
                  </a:lnTo>
                  <a:lnTo>
                    <a:pt x="138" y="5807"/>
                  </a:lnTo>
                  <a:lnTo>
                    <a:pt x="138" y="2074"/>
                  </a:lnTo>
                  <a:cubicBezTo>
                    <a:pt x="138" y="1549"/>
                    <a:pt x="332" y="1064"/>
                    <a:pt x="704" y="705"/>
                  </a:cubicBezTo>
                  <a:cubicBezTo>
                    <a:pt x="1064" y="332"/>
                    <a:pt x="1548" y="139"/>
                    <a:pt x="2059" y="139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0940628" y="-40977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1009" y="222"/>
                    <a:pt x="609" y="609"/>
                  </a:cubicBezTo>
                  <a:cubicBezTo>
                    <a:pt x="222" y="996"/>
                    <a:pt x="1" y="1521"/>
                    <a:pt x="1" y="2074"/>
                  </a:cubicBezTo>
                  <a:lnTo>
                    <a:pt x="14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6" y="1064"/>
                    <a:pt x="705" y="705"/>
                  </a:cubicBezTo>
                  <a:cubicBezTo>
                    <a:pt x="1079" y="332"/>
                    <a:pt x="1562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1104232" y="-40977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1" y="1521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7" y="1064"/>
                    <a:pt x="706" y="705"/>
                  </a:cubicBezTo>
                  <a:cubicBezTo>
                    <a:pt x="1066" y="332"/>
                    <a:pt x="1563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9145060" y="475878"/>
              <a:ext cx="169321" cy="474083"/>
            </a:xfrm>
            <a:custGeom>
              <a:avLst/>
              <a:gdLst/>
              <a:ahLst/>
              <a:cxnLst/>
              <a:rect l="l" t="t" r="r" b="b"/>
              <a:pathLst>
                <a:path w="2074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08" y="996"/>
                    <a:pt x="0" y="1522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2" y="1065"/>
                    <a:pt x="706" y="705"/>
                  </a:cubicBezTo>
                  <a:cubicBezTo>
                    <a:pt x="1065" y="333"/>
                    <a:pt x="1549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9308746" y="475878"/>
              <a:ext cx="168178" cy="474083"/>
            </a:xfrm>
            <a:custGeom>
              <a:avLst/>
              <a:gdLst/>
              <a:ahLst/>
              <a:cxnLst/>
              <a:rect l="l" t="t" r="r" b="b"/>
              <a:pathLst>
                <a:path w="2060" h="5807" extrusionOk="0">
                  <a:moveTo>
                    <a:pt x="2060" y="1"/>
                  </a:moveTo>
                  <a:cubicBezTo>
                    <a:pt x="1507" y="1"/>
                    <a:pt x="996" y="222"/>
                    <a:pt x="594" y="609"/>
                  </a:cubicBezTo>
                  <a:cubicBezTo>
                    <a:pt x="207" y="996"/>
                    <a:pt x="0" y="1522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2" y="1065"/>
                    <a:pt x="691" y="705"/>
                  </a:cubicBezTo>
                  <a:cubicBezTo>
                    <a:pt x="1064" y="333"/>
                    <a:pt x="1549" y="139"/>
                    <a:pt x="2060" y="139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9471208" y="475878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5" y="1"/>
                  </a:moveTo>
                  <a:cubicBezTo>
                    <a:pt x="1522" y="1"/>
                    <a:pt x="996" y="222"/>
                    <a:pt x="609" y="609"/>
                  </a:cubicBezTo>
                  <a:cubicBezTo>
                    <a:pt x="222" y="996"/>
                    <a:pt x="1" y="1522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6" y="1065"/>
                    <a:pt x="705" y="705"/>
                  </a:cubicBezTo>
                  <a:cubicBezTo>
                    <a:pt x="1079" y="333"/>
                    <a:pt x="1562" y="139"/>
                    <a:pt x="2075" y="139"/>
                  </a:cubicBezTo>
                  <a:lnTo>
                    <a:pt x="2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9634812" y="475878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1" y="1522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3" y="1065"/>
                    <a:pt x="706" y="705"/>
                  </a:cubicBezTo>
                  <a:cubicBezTo>
                    <a:pt x="1066" y="333"/>
                    <a:pt x="1549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9798498" y="475878"/>
              <a:ext cx="168260" cy="474083"/>
            </a:xfrm>
            <a:custGeom>
              <a:avLst/>
              <a:gdLst/>
              <a:ahLst/>
              <a:cxnLst/>
              <a:rect l="l" t="t" r="r" b="b"/>
              <a:pathLst>
                <a:path w="2061" h="5807" extrusionOk="0">
                  <a:moveTo>
                    <a:pt x="2060" y="1"/>
                  </a:moveTo>
                  <a:cubicBezTo>
                    <a:pt x="1507" y="1"/>
                    <a:pt x="996" y="222"/>
                    <a:pt x="609" y="609"/>
                  </a:cubicBezTo>
                  <a:cubicBezTo>
                    <a:pt x="208" y="996"/>
                    <a:pt x="1" y="1522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3" y="1065"/>
                    <a:pt x="705" y="705"/>
                  </a:cubicBezTo>
                  <a:cubicBezTo>
                    <a:pt x="1065" y="333"/>
                    <a:pt x="1549" y="139"/>
                    <a:pt x="2060" y="139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9961042" y="475878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1" y="1522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6" y="1065"/>
                    <a:pt x="705" y="705"/>
                  </a:cubicBezTo>
                  <a:cubicBezTo>
                    <a:pt x="1079" y="333"/>
                    <a:pt x="1562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0124646" y="475878"/>
              <a:ext cx="169321" cy="474083"/>
            </a:xfrm>
            <a:custGeom>
              <a:avLst/>
              <a:gdLst/>
              <a:ahLst/>
              <a:cxnLst/>
              <a:rect l="l" t="t" r="r" b="b"/>
              <a:pathLst>
                <a:path w="2074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0" y="1522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7" y="1065"/>
                    <a:pt x="706" y="705"/>
                  </a:cubicBezTo>
                  <a:cubicBezTo>
                    <a:pt x="1065" y="333"/>
                    <a:pt x="1549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10288332" y="475878"/>
              <a:ext cx="168178" cy="474083"/>
            </a:xfrm>
            <a:custGeom>
              <a:avLst/>
              <a:gdLst/>
              <a:ahLst/>
              <a:cxnLst/>
              <a:rect l="l" t="t" r="r" b="b"/>
              <a:pathLst>
                <a:path w="2060" h="5807" extrusionOk="0">
                  <a:moveTo>
                    <a:pt x="2060" y="1"/>
                  </a:moveTo>
                  <a:cubicBezTo>
                    <a:pt x="1507" y="1"/>
                    <a:pt x="996" y="222"/>
                    <a:pt x="609" y="609"/>
                  </a:cubicBezTo>
                  <a:cubicBezTo>
                    <a:pt x="207" y="996"/>
                    <a:pt x="0" y="1522"/>
                    <a:pt x="0" y="2074"/>
                  </a:cubicBezTo>
                  <a:lnTo>
                    <a:pt x="0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32" y="1065"/>
                    <a:pt x="705" y="705"/>
                  </a:cubicBezTo>
                  <a:cubicBezTo>
                    <a:pt x="1064" y="333"/>
                    <a:pt x="1549" y="139"/>
                    <a:pt x="2060" y="139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10450875" y="475878"/>
              <a:ext cx="169321" cy="474083"/>
            </a:xfrm>
            <a:custGeom>
              <a:avLst/>
              <a:gdLst/>
              <a:ahLst/>
              <a:cxnLst/>
              <a:rect l="l" t="t" r="r" b="b"/>
              <a:pathLst>
                <a:path w="2074" h="5807" extrusionOk="0">
                  <a:moveTo>
                    <a:pt x="2074" y="1"/>
                  </a:moveTo>
                  <a:cubicBezTo>
                    <a:pt x="1521" y="1"/>
                    <a:pt x="1009" y="222"/>
                    <a:pt x="608" y="609"/>
                  </a:cubicBezTo>
                  <a:cubicBezTo>
                    <a:pt x="221" y="996"/>
                    <a:pt x="0" y="1522"/>
                    <a:pt x="0" y="2074"/>
                  </a:cubicBezTo>
                  <a:lnTo>
                    <a:pt x="0" y="5807"/>
                  </a:lnTo>
                  <a:lnTo>
                    <a:pt x="138" y="5807"/>
                  </a:lnTo>
                  <a:lnTo>
                    <a:pt x="138" y="2074"/>
                  </a:lnTo>
                  <a:cubicBezTo>
                    <a:pt x="138" y="1549"/>
                    <a:pt x="345" y="1065"/>
                    <a:pt x="705" y="705"/>
                  </a:cubicBezTo>
                  <a:cubicBezTo>
                    <a:pt x="1078" y="333"/>
                    <a:pt x="1562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10614398" y="475878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5" y="1"/>
                  </a:moveTo>
                  <a:cubicBezTo>
                    <a:pt x="1522" y="1"/>
                    <a:pt x="996" y="222"/>
                    <a:pt x="609" y="609"/>
                  </a:cubicBezTo>
                  <a:cubicBezTo>
                    <a:pt x="222" y="996"/>
                    <a:pt x="1" y="1522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7" y="1065"/>
                    <a:pt x="707" y="705"/>
                  </a:cubicBezTo>
                  <a:cubicBezTo>
                    <a:pt x="1066" y="333"/>
                    <a:pt x="1549" y="139"/>
                    <a:pt x="2075" y="139"/>
                  </a:cubicBezTo>
                  <a:lnTo>
                    <a:pt x="2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10778166" y="475878"/>
              <a:ext cx="168178" cy="474083"/>
            </a:xfrm>
            <a:custGeom>
              <a:avLst/>
              <a:gdLst/>
              <a:ahLst/>
              <a:cxnLst/>
              <a:rect l="l" t="t" r="r" b="b"/>
              <a:pathLst>
                <a:path w="2060" h="5807" extrusionOk="0">
                  <a:moveTo>
                    <a:pt x="2059" y="1"/>
                  </a:moveTo>
                  <a:cubicBezTo>
                    <a:pt x="1506" y="1"/>
                    <a:pt x="995" y="222"/>
                    <a:pt x="608" y="609"/>
                  </a:cubicBezTo>
                  <a:cubicBezTo>
                    <a:pt x="207" y="996"/>
                    <a:pt x="0" y="1522"/>
                    <a:pt x="0" y="2074"/>
                  </a:cubicBezTo>
                  <a:lnTo>
                    <a:pt x="0" y="5807"/>
                  </a:lnTo>
                  <a:lnTo>
                    <a:pt x="138" y="5807"/>
                  </a:lnTo>
                  <a:lnTo>
                    <a:pt x="138" y="2074"/>
                  </a:lnTo>
                  <a:cubicBezTo>
                    <a:pt x="138" y="1549"/>
                    <a:pt x="332" y="1065"/>
                    <a:pt x="704" y="705"/>
                  </a:cubicBezTo>
                  <a:cubicBezTo>
                    <a:pt x="1064" y="333"/>
                    <a:pt x="1548" y="139"/>
                    <a:pt x="2059" y="139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10940628" y="475878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1009" y="222"/>
                    <a:pt x="609" y="609"/>
                  </a:cubicBezTo>
                  <a:cubicBezTo>
                    <a:pt x="222" y="996"/>
                    <a:pt x="1" y="1522"/>
                    <a:pt x="1" y="2074"/>
                  </a:cubicBezTo>
                  <a:lnTo>
                    <a:pt x="14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6" y="1065"/>
                    <a:pt x="705" y="705"/>
                  </a:cubicBezTo>
                  <a:cubicBezTo>
                    <a:pt x="1079" y="333"/>
                    <a:pt x="1562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11104232" y="475878"/>
              <a:ext cx="169403" cy="474083"/>
            </a:xfrm>
            <a:custGeom>
              <a:avLst/>
              <a:gdLst/>
              <a:ahLst/>
              <a:cxnLst/>
              <a:rect l="l" t="t" r="r" b="b"/>
              <a:pathLst>
                <a:path w="2075" h="5807" extrusionOk="0">
                  <a:moveTo>
                    <a:pt x="2074" y="1"/>
                  </a:moveTo>
                  <a:cubicBezTo>
                    <a:pt x="1521" y="1"/>
                    <a:pt x="996" y="222"/>
                    <a:pt x="609" y="609"/>
                  </a:cubicBezTo>
                  <a:cubicBezTo>
                    <a:pt x="222" y="996"/>
                    <a:pt x="1" y="1522"/>
                    <a:pt x="1" y="2074"/>
                  </a:cubicBezTo>
                  <a:lnTo>
                    <a:pt x="1" y="5807"/>
                  </a:lnTo>
                  <a:lnTo>
                    <a:pt x="139" y="5807"/>
                  </a:lnTo>
                  <a:lnTo>
                    <a:pt x="139" y="2074"/>
                  </a:lnTo>
                  <a:cubicBezTo>
                    <a:pt x="139" y="1549"/>
                    <a:pt x="347" y="1065"/>
                    <a:pt x="706" y="705"/>
                  </a:cubicBezTo>
                  <a:cubicBezTo>
                    <a:pt x="1066" y="333"/>
                    <a:pt x="1563" y="139"/>
                    <a:pt x="2074" y="139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13"/>
          <p:cNvSpPr>
            <a:spLocks noGrp="1"/>
          </p:cNvSpPr>
          <p:nvPr>
            <p:ph type="pic" idx="16"/>
          </p:nvPr>
        </p:nvSpPr>
        <p:spPr>
          <a:xfrm>
            <a:off x="5931025" y="2025300"/>
            <a:ext cx="2962800" cy="3118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5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5"/>
          <p:cNvSpPr txBox="1">
            <a:spLocks noGrp="1"/>
          </p:cNvSpPr>
          <p:nvPr>
            <p:ph type="title"/>
          </p:nvPr>
        </p:nvSpPr>
        <p:spPr>
          <a:xfrm>
            <a:off x="1915175" y="445025"/>
            <a:ext cx="30213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5" name="Google Shape;465;p15"/>
          <p:cNvGrpSpPr/>
          <p:nvPr/>
        </p:nvGrpSpPr>
        <p:grpSpPr>
          <a:xfrm>
            <a:off x="152400" y="152391"/>
            <a:ext cx="300052" cy="404997"/>
            <a:chOff x="9792500" y="2894238"/>
            <a:chExt cx="143100" cy="193150"/>
          </a:xfrm>
        </p:grpSpPr>
        <p:sp>
          <p:nvSpPr>
            <p:cNvPr id="466" name="Google Shape;466;p15"/>
            <p:cNvSpPr/>
            <p:nvPr/>
          </p:nvSpPr>
          <p:spPr>
            <a:xfrm>
              <a:off x="9801825" y="2896613"/>
              <a:ext cx="133775" cy="146525"/>
            </a:xfrm>
            <a:custGeom>
              <a:avLst/>
              <a:gdLst/>
              <a:ahLst/>
              <a:cxnLst/>
              <a:rect l="l" t="t" r="r" b="b"/>
              <a:pathLst>
                <a:path w="5351" h="5861" extrusionOk="0">
                  <a:moveTo>
                    <a:pt x="3776" y="1"/>
                  </a:moveTo>
                  <a:cubicBezTo>
                    <a:pt x="3762" y="1"/>
                    <a:pt x="3747" y="4"/>
                    <a:pt x="3733" y="13"/>
                  </a:cubicBezTo>
                  <a:cubicBezTo>
                    <a:pt x="3138" y="345"/>
                    <a:pt x="2766" y="663"/>
                    <a:pt x="2530" y="953"/>
                  </a:cubicBezTo>
                  <a:cubicBezTo>
                    <a:pt x="2281" y="691"/>
                    <a:pt x="1894" y="387"/>
                    <a:pt x="1273" y="96"/>
                  </a:cubicBezTo>
                  <a:cubicBezTo>
                    <a:pt x="1257" y="88"/>
                    <a:pt x="1243" y="85"/>
                    <a:pt x="1229" y="85"/>
                  </a:cubicBezTo>
                  <a:cubicBezTo>
                    <a:pt x="1168" y="85"/>
                    <a:pt x="1128" y="150"/>
                    <a:pt x="1162" y="206"/>
                  </a:cubicBezTo>
                  <a:cubicBezTo>
                    <a:pt x="1369" y="580"/>
                    <a:pt x="1660" y="1327"/>
                    <a:pt x="1065" y="2101"/>
                  </a:cubicBezTo>
                  <a:cubicBezTo>
                    <a:pt x="305" y="3096"/>
                    <a:pt x="1" y="5487"/>
                    <a:pt x="2323" y="5819"/>
                  </a:cubicBezTo>
                  <a:cubicBezTo>
                    <a:pt x="2434" y="5833"/>
                    <a:pt x="2558" y="5846"/>
                    <a:pt x="2696" y="5861"/>
                  </a:cubicBezTo>
                  <a:cubicBezTo>
                    <a:pt x="2821" y="5846"/>
                    <a:pt x="2945" y="5819"/>
                    <a:pt x="3070" y="5791"/>
                  </a:cubicBezTo>
                  <a:cubicBezTo>
                    <a:pt x="5350" y="5308"/>
                    <a:pt x="4895" y="2943"/>
                    <a:pt x="4065" y="2003"/>
                  </a:cubicBezTo>
                  <a:cubicBezTo>
                    <a:pt x="3429" y="1257"/>
                    <a:pt x="3664" y="497"/>
                    <a:pt x="3857" y="123"/>
                  </a:cubicBezTo>
                  <a:cubicBezTo>
                    <a:pt x="3879" y="57"/>
                    <a:pt x="3831" y="1"/>
                    <a:pt x="3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9807375" y="2894238"/>
              <a:ext cx="120275" cy="150975"/>
            </a:xfrm>
            <a:custGeom>
              <a:avLst/>
              <a:gdLst/>
              <a:ahLst/>
              <a:cxnLst/>
              <a:rect l="l" t="t" r="r" b="b"/>
              <a:pathLst>
                <a:path w="4811" h="6039" extrusionOk="0">
                  <a:moveTo>
                    <a:pt x="3552" y="177"/>
                  </a:moveTo>
                  <a:lnTo>
                    <a:pt x="3552" y="177"/>
                  </a:lnTo>
                  <a:cubicBezTo>
                    <a:pt x="3345" y="578"/>
                    <a:pt x="3110" y="1380"/>
                    <a:pt x="3773" y="2154"/>
                  </a:cubicBezTo>
                  <a:cubicBezTo>
                    <a:pt x="4258" y="2707"/>
                    <a:pt x="4617" y="3757"/>
                    <a:pt x="4326" y="4614"/>
                  </a:cubicBezTo>
                  <a:cubicBezTo>
                    <a:pt x="4120" y="5223"/>
                    <a:pt x="3594" y="5637"/>
                    <a:pt x="2820" y="5803"/>
                  </a:cubicBezTo>
                  <a:cubicBezTo>
                    <a:pt x="2710" y="5831"/>
                    <a:pt x="2585" y="5845"/>
                    <a:pt x="2474" y="5859"/>
                  </a:cubicBezTo>
                  <a:cubicBezTo>
                    <a:pt x="2350" y="5859"/>
                    <a:pt x="2225" y="5845"/>
                    <a:pt x="2115" y="5831"/>
                  </a:cubicBezTo>
                  <a:cubicBezTo>
                    <a:pt x="1327" y="5707"/>
                    <a:pt x="774" y="5333"/>
                    <a:pt x="539" y="4739"/>
                  </a:cubicBezTo>
                  <a:cubicBezTo>
                    <a:pt x="194" y="3896"/>
                    <a:pt x="470" y="2832"/>
                    <a:pt x="912" y="2251"/>
                  </a:cubicBezTo>
                  <a:cubicBezTo>
                    <a:pt x="1534" y="1435"/>
                    <a:pt x="1244" y="647"/>
                    <a:pt x="1009" y="274"/>
                  </a:cubicBezTo>
                  <a:lnTo>
                    <a:pt x="1009" y="274"/>
                  </a:lnTo>
                  <a:cubicBezTo>
                    <a:pt x="1548" y="523"/>
                    <a:pt x="1963" y="813"/>
                    <a:pt x="2239" y="1103"/>
                  </a:cubicBezTo>
                  <a:lnTo>
                    <a:pt x="2322" y="1186"/>
                  </a:lnTo>
                  <a:lnTo>
                    <a:pt x="2378" y="1103"/>
                  </a:lnTo>
                  <a:cubicBezTo>
                    <a:pt x="2640" y="786"/>
                    <a:pt x="3041" y="482"/>
                    <a:pt x="3552" y="177"/>
                  </a:cubicBezTo>
                  <a:close/>
                  <a:moveTo>
                    <a:pt x="3556" y="1"/>
                  </a:moveTo>
                  <a:cubicBezTo>
                    <a:pt x="3526" y="1"/>
                    <a:pt x="3497" y="9"/>
                    <a:pt x="3469" y="25"/>
                  </a:cubicBezTo>
                  <a:cubicBezTo>
                    <a:pt x="2972" y="301"/>
                    <a:pt x="2585" y="605"/>
                    <a:pt x="2308" y="910"/>
                  </a:cubicBezTo>
                  <a:cubicBezTo>
                    <a:pt x="2018" y="620"/>
                    <a:pt x="1604" y="343"/>
                    <a:pt x="1078" y="108"/>
                  </a:cubicBezTo>
                  <a:cubicBezTo>
                    <a:pt x="1052" y="92"/>
                    <a:pt x="1024" y="85"/>
                    <a:pt x="997" y="85"/>
                  </a:cubicBezTo>
                  <a:cubicBezTo>
                    <a:pt x="952" y="85"/>
                    <a:pt x="910" y="106"/>
                    <a:pt x="885" y="150"/>
                  </a:cubicBezTo>
                  <a:cubicBezTo>
                    <a:pt x="829" y="205"/>
                    <a:pt x="815" y="288"/>
                    <a:pt x="857" y="343"/>
                  </a:cubicBezTo>
                  <a:cubicBezTo>
                    <a:pt x="1064" y="703"/>
                    <a:pt x="1327" y="1407"/>
                    <a:pt x="774" y="2140"/>
                  </a:cubicBezTo>
                  <a:cubicBezTo>
                    <a:pt x="304" y="2762"/>
                    <a:pt x="0" y="3910"/>
                    <a:pt x="359" y="4808"/>
                  </a:cubicBezTo>
                  <a:cubicBezTo>
                    <a:pt x="553" y="5265"/>
                    <a:pt x="1009" y="5845"/>
                    <a:pt x="2087" y="6011"/>
                  </a:cubicBezTo>
                  <a:cubicBezTo>
                    <a:pt x="2212" y="6024"/>
                    <a:pt x="2336" y="6039"/>
                    <a:pt x="2488" y="6039"/>
                  </a:cubicBezTo>
                  <a:cubicBezTo>
                    <a:pt x="2612" y="6024"/>
                    <a:pt x="2750" y="6011"/>
                    <a:pt x="2861" y="5984"/>
                  </a:cubicBezTo>
                  <a:cubicBezTo>
                    <a:pt x="3926" y="5748"/>
                    <a:pt x="4341" y="5140"/>
                    <a:pt x="4507" y="4670"/>
                  </a:cubicBezTo>
                  <a:cubicBezTo>
                    <a:pt x="4811" y="3744"/>
                    <a:pt x="4424" y="2624"/>
                    <a:pt x="3912" y="2030"/>
                  </a:cubicBezTo>
                  <a:cubicBezTo>
                    <a:pt x="3318" y="1339"/>
                    <a:pt x="3525" y="620"/>
                    <a:pt x="3718" y="260"/>
                  </a:cubicBezTo>
                  <a:cubicBezTo>
                    <a:pt x="3746" y="191"/>
                    <a:pt x="3732" y="108"/>
                    <a:pt x="3677" y="53"/>
                  </a:cubicBezTo>
                  <a:cubicBezTo>
                    <a:pt x="3644" y="19"/>
                    <a:pt x="3600" y="1"/>
                    <a:pt x="3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9794925" y="2963963"/>
              <a:ext cx="136175" cy="123425"/>
            </a:xfrm>
            <a:custGeom>
              <a:avLst/>
              <a:gdLst/>
              <a:ahLst/>
              <a:cxnLst/>
              <a:rect l="l" t="t" r="r" b="b"/>
              <a:pathLst>
                <a:path w="5447" h="4937" extrusionOk="0">
                  <a:moveTo>
                    <a:pt x="2723" y="1"/>
                  </a:moveTo>
                  <a:cubicBezTo>
                    <a:pt x="1963" y="457"/>
                    <a:pt x="1977" y="1494"/>
                    <a:pt x="1977" y="1591"/>
                  </a:cubicBezTo>
                  <a:cubicBezTo>
                    <a:pt x="1936" y="485"/>
                    <a:pt x="1" y="264"/>
                    <a:pt x="0" y="264"/>
                  </a:cubicBezTo>
                  <a:lnTo>
                    <a:pt x="0" y="264"/>
                  </a:lnTo>
                  <a:cubicBezTo>
                    <a:pt x="0" y="264"/>
                    <a:pt x="180" y="2697"/>
                    <a:pt x="1466" y="2987"/>
                  </a:cubicBezTo>
                  <a:cubicBezTo>
                    <a:pt x="2737" y="3291"/>
                    <a:pt x="2889" y="4936"/>
                    <a:pt x="2889" y="4936"/>
                  </a:cubicBezTo>
                  <a:cubicBezTo>
                    <a:pt x="2889" y="4936"/>
                    <a:pt x="2931" y="3277"/>
                    <a:pt x="4188" y="2904"/>
                  </a:cubicBezTo>
                  <a:cubicBezTo>
                    <a:pt x="5433" y="2531"/>
                    <a:pt x="5447" y="84"/>
                    <a:pt x="5447" y="84"/>
                  </a:cubicBezTo>
                  <a:lnTo>
                    <a:pt x="5447" y="84"/>
                  </a:lnTo>
                  <a:cubicBezTo>
                    <a:pt x="5447" y="84"/>
                    <a:pt x="3561" y="428"/>
                    <a:pt x="3567" y="1528"/>
                  </a:cubicBezTo>
                  <a:lnTo>
                    <a:pt x="3567" y="1528"/>
                  </a:lnTo>
                  <a:cubicBezTo>
                    <a:pt x="3565" y="1386"/>
                    <a:pt x="3496" y="407"/>
                    <a:pt x="2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9792500" y="2961563"/>
              <a:ext cx="141025" cy="125825"/>
            </a:xfrm>
            <a:custGeom>
              <a:avLst/>
              <a:gdLst/>
              <a:ahLst/>
              <a:cxnLst/>
              <a:rect l="l" t="t" r="r" b="b"/>
              <a:pathLst>
                <a:path w="5641" h="5033" extrusionOk="0">
                  <a:moveTo>
                    <a:pt x="2820" y="207"/>
                  </a:moveTo>
                  <a:cubicBezTo>
                    <a:pt x="3526" y="609"/>
                    <a:pt x="3567" y="1534"/>
                    <a:pt x="3581" y="1645"/>
                  </a:cubicBezTo>
                  <a:lnTo>
                    <a:pt x="3760" y="1632"/>
                  </a:lnTo>
                  <a:cubicBezTo>
                    <a:pt x="3747" y="760"/>
                    <a:pt x="5060" y="387"/>
                    <a:pt x="5447" y="305"/>
                  </a:cubicBezTo>
                  <a:lnTo>
                    <a:pt x="5447" y="305"/>
                  </a:lnTo>
                  <a:cubicBezTo>
                    <a:pt x="5433" y="775"/>
                    <a:pt x="5281" y="2599"/>
                    <a:pt x="4258" y="2917"/>
                  </a:cubicBezTo>
                  <a:cubicBezTo>
                    <a:pt x="3401" y="3166"/>
                    <a:pt x="3083" y="3954"/>
                    <a:pt x="2958" y="4493"/>
                  </a:cubicBezTo>
                  <a:cubicBezTo>
                    <a:pt x="2807" y="3954"/>
                    <a:pt x="2433" y="3193"/>
                    <a:pt x="1576" y="3000"/>
                  </a:cubicBezTo>
                  <a:cubicBezTo>
                    <a:pt x="540" y="2765"/>
                    <a:pt x="263" y="954"/>
                    <a:pt x="208" y="470"/>
                  </a:cubicBezTo>
                  <a:lnTo>
                    <a:pt x="208" y="470"/>
                  </a:lnTo>
                  <a:cubicBezTo>
                    <a:pt x="608" y="539"/>
                    <a:pt x="1950" y="830"/>
                    <a:pt x="1977" y="1700"/>
                  </a:cubicBezTo>
                  <a:lnTo>
                    <a:pt x="2171" y="1687"/>
                  </a:lnTo>
                  <a:cubicBezTo>
                    <a:pt x="2157" y="1576"/>
                    <a:pt x="2157" y="650"/>
                    <a:pt x="2820" y="207"/>
                  </a:cubicBezTo>
                  <a:close/>
                  <a:moveTo>
                    <a:pt x="2820" y="0"/>
                  </a:moveTo>
                  <a:lnTo>
                    <a:pt x="2779" y="28"/>
                  </a:lnTo>
                  <a:cubicBezTo>
                    <a:pt x="2282" y="318"/>
                    <a:pt x="2101" y="830"/>
                    <a:pt x="2018" y="1203"/>
                  </a:cubicBezTo>
                  <a:cubicBezTo>
                    <a:pt x="1576" y="443"/>
                    <a:pt x="180" y="277"/>
                    <a:pt x="111" y="277"/>
                  </a:cubicBezTo>
                  <a:lnTo>
                    <a:pt x="0" y="263"/>
                  </a:lnTo>
                  <a:lnTo>
                    <a:pt x="14" y="373"/>
                  </a:lnTo>
                  <a:cubicBezTo>
                    <a:pt x="14" y="470"/>
                    <a:pt x="208" y="2876"/>
                    <a:pt x="1535" y="3180"/>
                  </a:cubicBezTo>
                  <a:cubicBezTo>
                    <a:pt x="2724" y="3456"/>
                    <a:pt x="2890" y="5018"/>
                    <a:pt x="2890" y="5032"/>
                  </a:cubicBezTo>
                  <a:lnTo>
                    <a:pt x="3069" y="5032"/>
                  </a:lnTo>
                  <a:cubicBezTo>
                    <a:pt x="3069" y="5018"/>
                    <a:pt x="3124" y="3442"/>
                    <a:pt x="4300" y="3083"/>
                  </a:cubicBezTo>
                  <a:cubicBezTo>
                    <a:pt x="5613" y="2696"/>
                    <a:pt x="5640" y="290"/>
                    <a:pt x="5640" y="180"/>
                  </a:cubicBezTo>
                  <a:lnTo>
                    <a:pt x="5640" y="69"/>
                  </a:lnTo>
                  <a:lnTo>
                    <a:pt x="5530" y="97"/>
                  </a:lnTo>
                  <a:cubicBezTo>
                    <a:pt x="5461" y="111"/>
                    <a:pt x="4092" y="360"/>
                    <a:pt x="3692" y="1147"/>
                  </a:cubicBezTo>
                  <a:cubicBezTo>
                    <a:pt x="3594" y="775"/>
                    <a:pt x="3373" y="277"/>
                    <a:pt x="2862" y="28"/>
                  </a:cubicBezTo>
                  <a:lnTo>
                    <a:pt x="2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5"/>
          <p:cNvGrpSpPr/>
          <p:nvPr/>
        </p:nvGrpSpPr>
        <p:grpSpPr>
          <a:xfrm rot="-1800016">
            <a:off x="8352461" y="3298113"/>
            <a:ext cx="1006045" cy="1134324"/>
            <a:chOff x="8335650" y="1022038"/>
            <a:chExt cx="214300" cy="241625"/>
          </a:xfrm>
        </p:grpSpPr>
        <p:sp>
          <p:nvSpPr>
            <p:cNvPr id="471" name="Google Shape;471;p15"/>
            <p:cNvSpPr/>
            <p:nvPr/>
          </p:nvSpPr>
          <p:spPr>
            <a:xfrm>
              <a:off x="8336700" y="1028263"/>
              <a:ext cx="212225" cy="235400"/>
            </a:xfrm>
            <a:custGeom>
              <a:avLst/>
              <a:gdLst/>
              <a:ahLst/>
              <a:cxnLst/>
              <a:rect l="l" t="t" r="r" b="b"/>
              <a:pathLst>
                <a:path w="8489" h="9416" extrusionOk="0">
                  <a:moveTo>
                    <a:pt x="8489" y="1"/>
                  </a:moveTo>
                  <a:lnTo>
                    <a:pt x="8489" y="1"/>
                  </a:lnTo>
                  <a:cubicBezTo>
                    <a:pt x="8281" y="720"/>
                    <a:pt x="7383" y="983"/>
                    <a:pt x="3706" y="2710"/>
                  </a:cubicBezTo>
                  <a:cubicBezTo>
                    <a:pt x="28" y="4452"/>
                    <a:pt x="1" y="9415"/>
                    <a:pt x="1" y="9415"/>
                  </a:cubicBezTo>
                  <a:cubicBezTo>
                    <a:pt x="56" y="8682"/>
                    <a:pt x="1230" y="4853"/>
                    <a:pt x="5033" y="3567"/>
                  </a:cubicBezTo>
                  <a:cubicBezTo>
                    <a:pt x="8488" y="2406"/>
                    <a:pt x="8489" y="1"/>
                    <a:pt x="8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8335650" y="1022038"/>
              <a:ext cx="214300" cy="241625"/>
            </a:xfrm>
            <a:custGeom>
              <a:avLst/>
              <a:gdLst/>
              <a:ahLst/>
              <a:cxnLst/>
              <a:rect l="l" t="t" r="r" b="b"/>
              <a:pathLst>
                <a:path w="8572" h="9665" extrusionOk="0">
                  <a:moveTo>
                    <a:pt x="8475" y="485"/>
                  </a:moveTo>
                  <a:cubicBezTo>
                    <a:pt x="8365" y="1121"/>
                    <a:pt x="7825" y="2863"/>
                    <a:pt x="5060" y="3789"/>
                  </a:cubicBezTo>
                  <a:cubicBezTo>
                    <a:pt x="1785" y="4895"/>
                    <a:pt x="457" y="7867"/>
                    <a:pt x="111" y="9152"/>
                  </a:cubicBezTo>
                  <a:cubicBezTo>
                    <a:pt x="153" y="8655"/>
                    <a:pt x="264" y="7853"/>
                    <a:pt x="554" y="6968"/>
                  </a:cubicBezTo>
                  <a:cubicBezTo>
                    <a:pt x="983" y="5655"/>
                    <a:pt x="1881" y="3886"/>
                    <a:pt x="3761" y="3001"/>
                  </a:cubicBezTo>
                  <a:cubicBezTo>
                    <a:pt x="4507" y="2655"/>
                    <a:pt x="5116" y="2365"/>
                    <a:pt x="5668" y="2116"/>
                  </a:cubicBezTo>
                  <a:cubicBezTo>
                    <a:pt x="7521" y="1259"/>
                    <a:pt x="8212" y="941"/>
                    <a:pt x="8475" y="485"/>
                  </a:cubicBezTo>
                  <a:close/>
                  <a:moveTo>
                    <a:pt x="8572" y="1"/>
                  </a:moveTo>
                  <a:lnTo>
                    <a:pt x="8503" y="250"/>
                  </a:lnTo>
                  <a:cubicBezTo>
                    <a:pt x="8337" y="803"/>
                    <a:pt x="7701" y="1094"/>
                    <a:pt x="5628" y="2047"/>
                  </a:cubicBezTo>
                  <a:cubicBezTo>
                    <a:pt x="5088" y="2296"/>
                    <a:pt x="4480" y="2586"/>
                    <a:pt x="3733" y="2932"/>
                  </a:cubicBezTo>
                  <a:cubicBezTo>
                    <a:pt x="1825" y="3831"/>
                    <a:pt x="913" y="5613"/>
                    <a:pt x="485" y="6955"/>
                  </a:cubicBezTo>
                  <a:cubicBezTo>
                    <a:pt x="15" y="8393"/>
                    <a:pt x="1" y="9650"/>
                    <a:pt x="1" y="9664"/>
                  </a:cubicBezTo>
                  <a:lnTo>
                    <a:pt x="70" y="9664"/>
                  </a:lnTo>
                  <a:cubicBezTo>
                    <a:pt x="126" y="9001"/>
                    <a:pt x="1259" y="5143"/>
                    <a:pt x="5088" y="3858"/>
                  </a:cubicBezTo>
                  <a:cubicBezTo>
                    <a:pt x="8531" y="2697"/>
                    <a:pt x="8572" y="277"/>
                    <a:pt x="8572" y="250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8335650" y="1028263"/>
              <a:ext cx="214300" cy="235400"/>
            </a:xfrm>
            <a:custGeom>
              <a:avLst/>
              <a:gdLst/>
              <a:ahLst/>
              <a:cxnLst/>
              <a:rect l="l" t="t" r="r" b="b"/>
              <a:pathLst>
                <a:path w="8572" h="9416" extrusionOk="0">
                  <a:moveTo>
                    <a:pt x="8489" y="1"/>
                  </a:moveTo>
                  <a:cubicBezTo>
                    <a:pt x="8489" y="1"/>
                    <a:pt x="8392" y="526"/>
                    <a:pt x="7853" y="1134"/>
                  </a:cubicBezTo>
                  <a:cubicBezTo>
                    <a:pt x="7355" y="1702"/>
                    <a:pt x="6374" y="2476"/>
                    <a:pt x="4522" y="2918"/>
                  </a:cubicBezTo>
                  <a:cubicBezTo>
                    <a:pt x="2642" y="3374"/>
                    <a:pt x="1508" y="5116"/>
                    <a:pt x="900" y="6498"/>
                  </a:cubicBezTo>
                  <a:cubicBezTo>
                    <a:pt x="236" y="7991"/>
                    <a:pt x="1" y="9388"/>
                    <a:pt x="1" y="9401"/>
                  </a:cubicBezTo>
                  <a:lnTo>
                    <a:pt x="70" y="9415"/>
                  </a:lnTo>
                  <a:cubicBezTo>
                    <a:pt x="70" y="9401"/>
                    <a:pt x="305" y="8005"/>
                    <a:pt x="955" y="6526"/>
                  </a:cubicBezTo>
                  <a:cubicBezTo>
                    <a:pt x="1563" y="5158"/>
                    <a:pt x="2683" y="3429"/>
                    <a:pt x="4535" y="2987"/>
                  </a:cubicBezTo>
                  <a:cubicBezTo>
                    <a:pt x="8144" y="2130"/>
                    <a:pt x="8558" y="28"/>
                    <a:pt x="8572" y="15"/>
                  </a:cubicBezTo>
                  <a:lnTo>
                    <a:pt x="8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5"/>
          <p:cNvGrpSpPr/>
          <p:nvPr/>
        </p:nvGrpSpPr>
        <p:grpSpPr>
          <a:xfrm>
            <a:off x="-23850" y="4604000"/>
            <a:ext cx="9191700" cy="416175"/>
            <a:chOff x="-23850" y="123325"/>
            <a:chExt cx="9191700" cy="416175"/>
          </a:xfrm>
        </p:grpSpPr>
        <p:cxnSp>
          <p:nvCxnSpPr>
            <p:cNvPr id="475" name="Google Shape;475;p15"/>
            <p:cNvCxnSpPr/>
            <p:nvPr/>
          </p:nvCxnSpPr>
          <p:spPr>
            <a:xfrm>
              <a:off x="-23850" y="123325"/>
              <a:ext cx="919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5"/>
            <p:cNvCxnSpPr/>
            <p:nvPr/>
          </p:nvCxnSpPr>
          <p:spPr>
            <a:xfrm>
              <a:off x="-23850" y="331413"/>
              <a:ext cx="919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5"/>
            <p:cNvCxnSpPr/>
            <p:nvPr/>
          </p:nvCxnSpPr>
          <p:spPr>
            <a:xfrm>
              <a:off x="-23850" y="539500"/>
              <a:ext cx="919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Garamond Medium"/>
              <a:buNone/>
              <a:defRPr sz="30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6" r:id="rId13"/>
    <p:sldLayoutId id="2147483669" r:id="rId14"/>
    <p:sldLayoutId id="2147483670" r:id="rId15"/>
    <p:sldLayoutId id="214748367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9"/>
          <p:cNvSpPr txBox="1">
            <a:spLocks noGrp="1"/>
          </p:cNvSpPr>
          <p:nvPr>
            <p:ph type="ctrTitle"/>
          </p:nvPr>
        </p:nvSpPr>
        <p:spPr>
          <a:xfrm>
            <a:off x="824748" y="1428023"/>
            <a:ext cx="6753004" cy="2483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STREAMFLIX MOVIE RECOMMENDATION SYSTEM</a:t>
            </a:r>
            <a:endParaRPr sz="5400" dirty="0"/>
          </a:p>
        </p:txBody>
      </p:sp>
      <p:sp>
        <p:nvSpPr>
          <p:cNvPr id="6" name="Google Shape;1220;p29">
            <a:extLst>
              <a:ext uri="{FF2B5EF4-FFF2-40B4-BE49-F238E27FC236}">
                <a16:creationId xmlns:a16="http://schemas.microsoft.com/office/drawing/2014/main" id="{45CBA03F-111B-1A63-119A-0C5BD5979C38}"/>
              </a:ext>
            </a:extLst>
          </p:cNvPr>
          <p:cNvSpPr txBox="1">
            <a:spLocks/>
          </p:cNvSpPr>
          <p:nvPr/>
        </p:nvSpPr>
        <p:spPr>
          <a:xfrm>
            <a:off x="5837981" y="4453500"/>
            <a:ext cx="3812694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GB" u="sng" dirty="0">
                <a:latin typeface="Cormorant Garamond Medium"/>
                <a:ea typeface="Cormorant Garamond Medium"/>
                <a:sym typeface="Cormorant Garamond Medium"/>
              </a:rPr>
              <a:t>Curated by:</a:t>
            </a:r>
            <a:r>
              <a:rPr lang="en-GB" dirty="0">
                <a:latin typeface="Cormorant Garamond Medium"/>
                <a:ea typeface="Cormorant Garamond Medium"/>
                <a:sym typeface="Cormorant Garamond Medium"/>
              </a:rPr>
              <a:t> </a:t>
            </a:r>
            <a:r>
              <a:rPr lang="en-GB" dirty="0" err="1">
                <a:latin typeface="Cormorant Garamond Medium"/>
                <a:ea typeface="Cormorant Garamond Medium"/>
                <a:sym typeface="Cormorant Garamond Medium"/>
              </a:rPr>
              <a:t>Evaclaire</a:t>
            </a:r>
            <a:r>
              <a:rPr lang="en-GB" dirty="0">
                <a:latin typeface="Cormorant Garamond Medium"/>
                <a:ea typeface="Cormorant Garamond Medium"/>
                <a:sym typeface="Cormorant Garamond Medium"/>
              </a:rPr>
              <a:t> </a:t>
            </a:r>
            <a:r>
              <a:rPr lang="en-GB" dirty="0" err="1">
                <a:latin typeface="Cormorant Garamond Medium"/>
                <a:ea typeface="Cormorant Garamond Medium"/>
                <a:sym typeface="Cormorant Garamond Medium"/>
              </a:rPr>
              <a:t>Munyika</a:t>
            </a:r>
            <a:endParaRPr lang="en-GB" dirty="0">
              <a:latin typeface="Cormorant Garamond Medium"/>
              <a:ea typeface="Cormorant Garamond Medium"/>
              <a:sym typeface="Cormorant Garamond Medium"/>
            </a:endParaRPr>
          </a:p>
          <a:p>
            <a:pPr marL="0" indent="0"/>
            <a:r>
              <a:rPr lang="en-GB" dirty="0">
                <a:latin typeface="Cormorant Garamond Medium"/>
                <a:ea typeface="Cormorant Garamond Medium"/>
                <a:sym typeface="Cormorant Garamond Medium"/>
              </a:rPr>
              <a:t>                 Simon </a:t>
            </a:r>
            <a:r>
              <a:rPr lang="en-GB" dirty="0" err="1">
                <a:latin typeface="Cormorant Garamond Medium"/>
                <a:ea typeface="Cormorant Garamond Medium"/>
                <a:sym typeface="Cormorant Garamond Medium"/>
              </a:rPr>
              <a:t>Makumi</a:t>
            </a:r>
            <a:endParaRPr lang="en-GB" dirty="0">
              <a:latin typeface="Cormorant Garamond Medium"/>
              <a:ea typeface="Cormorant Garamond Medium"/>
              <a:sym typeface="Cormorant Garamon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/>
          </p:nvPr>
        </p:nvSpPr>
        <p:spPr>
          <a:xfrm>
            <a:off x="1599099" y="2554209"/>
            <a:ext cx="59458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grpSp>
        <p:nvGrpSpPr>
          <p:cNvPr id="1375" name="Google Shape;1375;p34"/>
          <p:cNvGrpSpPr/>
          <p:nvPr/>
        </p:nvGrpSpPr>
        <p:grpSpPr>
          <a:xfrm>
            <a:off x="5910414" y="1189687"/>
            <a:ext cx="1218872" cy="841800"/>
            <a:chOff x="8046488" y="531250"/>
            <a:chExt cx="346300" cy="239175"/>
          </a:xfrm>
        </p:grpSpPr>
        <p:sp>
          <p:nvSpPr>
            <p:cNvPr id="1376" name="Google Shape;1376;p34"/>
            <p:cNvSpPr/>
            <p:nvPr/>
          </p:nvSpPr>
          <p:spPr>
            <a:xfrm>
              <a:off x="8089338" y="601050"/>
              <a:ext cx="111300" cy="133750"/>
            </a:xfrm>
            <a:custGeom>
              <a:avLst/>
              <a:gdLst/>
              <a:ahLst/>
              <a:cxnLst/>
              <a:rect l="l" t="t" r="r" b="b"/>
              <a:pathLst>
                <a:path w="4452" h="5350" extrusionOk="0">
                  <a:moveTo>
                    <a:pt x="1" y="1"/>
                  </a:moveTo>
                  <a:lnTo>
                    <a:pt x="1" y="1"/>
                  </a:lnTo>
                  <a:cubicBezTo>
                    <a:pt x="484" y="3484"/>
                    <a:pt x="4023" y="5350"/>
                    <a:pt x="4023" y="5350"/>
                  </a:cubicBezTo>
                  <a:lnTo>
                    <a:pt x="4452" y="4977"/>
                  </a:lnTo>
                  <a:cubicBezTo>
                    <a:pt x="3829" y="84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8088288" y="600000"/>
              <a:ext cx="113375" cy="135850"/>
            </a:xfrm>
            <a:custGeom>
              <a:avLst/>
              <a:gdLst/>
              <a:ahLst/>
              <a:cxnLst/>
              <a:rect l="l" t="t" r="r" b="b"/>
              <a:pathLst>
                <a:path w="4535" h="5434" extrusionOk="0">
                  <a:moveTo>
                    <a:pt x="83" y="98"/>
                  </a:moveTo>
                  <a:cubicBezTo>
                    <a:pt x="540" y="209"/>
                    <a:pt x="3871" y="1217"/>
                    <a:pt x="4466" y="5005"/>
                  </a:cubicBezTo>
                  <a:lnTo>
                    <a:pt x="4065" y="5351"/>
                  </a:lnTo>
                  <a:cubicBezTo>
                    <a:pt x="3775" y="5185"/>
                    <a:pt x="581" y="3333"/>
                    <a:pt x="83" y="98"/>
                  </a:cubicBezTo>
                  <a:close/>
                  <a:moveTo>
                    <a:pt x="0" y="1"/>
                  </a:moveTo>
                  <a:lnTo>
                    <a:pt x="0" y="56"/>
                  </a:lnTo>
                  <a:cubicBezTo>
                    <a:pt x="498" y="3499"/>
                    <a:pt x="4024" y="5406"/>
                    <a:pt x="4051" y="5420"/>
                  </a:cubicBezTo>
                  <a:lnTo>
                    <a:pt x="4079" y="5434"/>
                  </a:lnTo>
                  <a:lnTo>
                    <a:pt x="4535" y="5033"/>
                  </a:lnTo>
                  <a:lnTo>
                    <a:pt x="4535" y="5019"/>
                  </a:lnTo>
                  <a:cubicBezTo>
                    <a:pt x="3913" y="913"/>
                    <a:pt x="83" y="15"/>
                    <a:pt x="56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8135988" y="563375"/>
              <a:ext cx="86075" cy="156925"/>
            </a:xfrm>
            <a:custGeom>
              <a:avLst/>
              <a:gdLst/>
              <a:ahLst/>
              <a:cxnLst/>
              <a:rect l="l" t="t" r="r" b="b"/>
              <a:pathLst>
                <a:path w="3443" h="6277" extrusionOk="0">
                  <a:moveTo>
                    <a:pt x="0" y="0"/>
                  </a:moveTo>
                  <a:cubicBezTo>
                    <a:pt x="0" y="1"/>
                    <a:pt x="568" y="3692"/>
                    <a:pt x="2793" y="6276"/>
                  </a:cubicBezTo>
                  <a:lnTo>
                    <a:pt x="3194" y="5945"/>
                  </a:lnTo>
                  <a:cubicBezTo>
                    <a:pt x="3194" y="5945"/>
                    <a:pt x="3443" y="210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8134963" y="561300"/>
              <a:ext cx="87100" cy="160375"/>
            </a:xfrm>
            <a:custGeom>
              <a:avLst/>
              <a:gdLst/>
              <a:ahLst/>
              <a:cxnLst/>
              <a:rect l="l" t="t" r="r" b="b"/>
              <a:pathLst>
                <a:path w="3484" h="6415" extrusionOk="0">
                  <a:moveTo>
                    <a:pt x="96" y="153"/>
                  </a:moveTo>
                  <a:lnTo>
                    <a:pt x="96" y="153"/>
                  </a:lnTo>
                  <a:cubicBezTo>
                    <a:pt x="3290" y="2171"/>
                    <a:pt x="3207" y="5751"/>
                    <a:pt x="3193" y="6014"/>
                  </a:cubicBezTo>
                  <a:lnTo>
                    <a:pt x="2834" y="6318"/>
                  </a:lnTo>
                  <a:cubicBezTo>
                    <a:pt x="843" y="3968"/>
                    <a:pt x="194" y="692"/>
                    <a:pt x="96" y="153"/>
                  </a:cubicBezTo>
                  <a:close/>
                  <a:moveTo>
                    <a:pt x="0" y="0"/>
                  </a:moveTo>
                  <a:lnTo>
                    <a:pt x="0" y="83"/>
                  </a:lnTo>
                  <a:cubicBezTo>
                    <a:pt x="14" y="125"/>
                    <a:pt x="609" y="3816"/>
                    <a:pt x="2806" y="6387"/>
                  </a:cubicBezTo>
                  <a:lnTo>
                    <a:pt x="2834" y="6415"/>
                  </a:lnTo>
                  <a:lnTo>
                    <a:pt x="3263" y="6055"/>
                  </a:lnTo>
                  <a:lnTo>
                    <a:pt x="3263" y="6028"/>
                  </a:lnTo>
                  <a:cubicBezTo>
                    <a:pt x="3276" y="6000"/>
                    <a:pt x="3484" y="2144"/>
                    <a:pt x="56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8047863" y="637325"/>
              <a:ext cx="135500" cy="115125"/>
            </a:xfrm>
            <a:custGeom>
              <a:avLst/>
              <a:gdLst/>
              <a:ahLst/>
              <a:cxnLst/>
              <a:rect l="l" t="t" r="r" b="b"/>
              <a:pathLst>
                <a:path w="5420" h="4605" extrusionOk="0">
                  <a:moveTo>
                    <a:pt x="1" y="1"/>
                  </a:moveTo>
                  <a:cubicBezTo>
                    <a:pt x="1" y="1"/>
                    <a:pt x="539" y="1895"/>
                    <a:pt x="4521" y="4217"/>
                  </a:cubicBezTo>
                  <a:lnTo>
                    <a:pt x="5420" y="4605"/>
                  </a:lnTo>
                  <a:lnTo>
                    <a:pt x="4839" y="3346"/>
                  </a:lnTo>
                  <a:cubicBezTo>
                    <a:pt x="4839" y="3346"/>
                    <a:pt x="2959" y="5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8046488" y="636300"/>
              <a:ext cx="138600" cy="117875"/>
            </a:xfrm>
            <a:custGeom>
              <a:avLst/>
              <a:gdLst/>
              <a:ahLst/>
              <a:cxnLst/>
              <a:rect l="l" t="t" r="r" b="b"/>
              <a:pathLst>
                <a:path w="5544" h="4715" extrusionOk="0">
                  <a:moveTo>
                    <a:pt x="111" y="84"/>
                  </a:moveTo>
                  <a:lnTo>
                    <a:pt x="111" y="84"/>
                  </a:lnTo>
                  <a:cubicBezTo>
                    <a:pt x="2959" y="664"/>
                    <a:pt x="4811" y="3318"/>
                    <a:pt x="4866" y="3415"/>
                  </a:cubicBezTo>
                  <a:lnTo>
                    <a:pt x="5405" y="4576"/>
                  </a:lnTo>
                  <a:lnTo>
                    <a:pt x="5405" y="4576"/>
                  </a:lnTo>
                  <a:lnTo>
                    <a:pt x="4603" y="4231"/>
                  </a:lnTo>
                  <a:cubicBezTo>
                    <a:pt x="1064" y="2157"/>
                    <a:pt x="235" y="415"/>
                    <a:pt x="111" y="84"/>
                  </a:cubicBezTo>
                  <a:close/>
                  <a:moveTo>
                    <a:pt x="0" y="1"/>
                  </a:moveTo>
                  <a:lnTo>
                    <a:pt x="14" y="56"/>
                  </a:lnTo>
                  <a:cubicBezTo>
                    <a:pt x="28" y="69"/>
                    <a:pt x="622" y="1977"/>
                    <a:pt x="4562" y="4299"/>
                  </a:cubicBezTo>
                  <a:lnTo>
                    <a:pt x="5543" y="4714"/>
                  </a:lnTo>
                  <a:lnTo>
                    <a:pt x="4935" y="3374"/>
                  </a:lnTo>
                  <a:cubicBezTo>
                    <a:pt x="4907" y="3346"/>
                    <a:pt x="3000" y="567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8135288" y="562675"/>
              <a:ext cx="78825" cy="151075"/>
            </a:xfrm>
            <a:custGeom>
              <a:avLst/>
              <a:gdLst/>
              <a:ahLst/>
              <a:cxnLst/>
              <a:rect l="l" t="t" r="r" b="b"/>
              <a:pathLst>
                <a:path w="3153" h="6043" extrusionOk="0">
                  <a:moveTo>
                    <a:pt x="56" y="1"/>
                  </a:moveTo>
                  <a:lnTo>
                    <a:pt x="1" y="43"/>
                  </a:lnTo>
                  <a:lnTo>
                    <a:pt x="3084" y="6042"/>
                  </a:lnTo>
                  <a:lnTo>
                    <a:pt x="3152" y="600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8088638" y="600700"/>
              <a:ext cx="110275" cy="132050"/>
            </a:xfrm>
            <a:custGeom>
              <a:avLst/>
              <a:gdLst/>
              <a:ahLst/>
              <a:cxnLst/>
              <a:rect l="l" t="t" r="r" b="b"/>
              <a:pathLst>
                <a:path w="4411" h="5282" extrusionOk="0">
                  <a:moveTo>
                    <a:pt x="56" y="0"/>
                  </a:moveTo>
                  <a:lnTo>
                    <a:pt x="1" y="42"/>
                  </a:lnTo>
                  <a:lnTo>
                    <a:pt x="4355" y="5281"/>
                  </a:lnTo>
                  <a:lnTo>
                    <a:pt x="4410" y="52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8047188" y="636625"/>
              <a:ext cx="136875" cy="116525"/>
            </a:xfrm>
            <a:custGeom>
              <a:avLst/>
              <a:gdLst/>
              <a:ahLst/>
              <a:cxnLst/>
              <a:rect l="l" t="t" r="r" b="b"/>
              <a:pathLst>
                <a:path w="5475" h="4661" extrusionOk="0">
                  <a:moveTo>
                    <a:pt x="41" y="1"/>
                  </a:moveTo>
                  <a:lnTo>
                    <a:pt x="0" y="56"/>
                  </a:lnTo>
                  <a:lnTo>
                    <a:pt x="5432" y="4660"/>
                  </a:lnTo>
                  <a:lnTo>
                    <a:pt x="5474" y="46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8238638" y="601050"/>
              <a:ext cx="111625" cy="133750"/>
            </a:xfrm>
            <a:custGeom>
              <a:avLst/>
              <a:gdLst/>
              <a:ahLst/>
              <a:cxnLst/>
              <a:rect l="l" t="t" r="r" b="b"/>
              <a:pathLst>
                <a:path w="4465" h="5350" extrusionOk="0">
                  <a:moveTo>
                    <a:pt x="4465" y="1"/>
                  </a:moveTo>
                  <a:cubicBezTo>
                    <a:pt x="4465" y="1"/>
                    <a:pt x="622" y="844"/>
                    <a:pt x="0" y="4977"/>
                  </a:cubicBezTo>
                  <a:lnTo>
                    <a:pt x="428" y="5350"/>
                  </a:lnTo>
                  <a:cubicBezTo>
                    <a:pt x="428" y="5350"/>
                    <a:pt x="3967" y="3484"/>
                    <a:pt x="4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8237938" y="600000"/>
              <a:ext cx="113400" cy="135850"/>
            </a:xfrm>
            <a:custGeom>
              <a:avLst/>
              <a:gdLst/>
              <a:ahLst/>
              <a:cxnLst/>
              <a:rect l="l" t="t" r="r" b="b"/>
              <a:pathLst>
                <a:path w="4536" h="5434" extrusionOk="0">
                  <a:moveTo>
                    <a:pt x="4438" y="98"/>
                  </a:moveTo>
                  <a:lnTo>
                    <a:pt x="4438" y="98"/>
                  </a:lnTo>
                  <a:cubicBezTo>
                    <a:pt x="3954" y="3333"/>
                    <a:pt x="761" y="5185"/>
                    <a:pt x="471" y="5351"/>
                  </a:cubicBezTo>
                  <a:lnTo>
                    <a:pt x="69" y="5005"/>
                  </a:lnTo>
                  <a:cubicBezTo>
                    <a:pt x="650" y="1217"/>
                    <a:pt x="3995" y="209"/>
                    <a:pt x="4438" y="98"/>
                  </a:cubicBezTo>
                  <a:close/>
                  <a:moveTo>
                    <a:pt x="4535" y="1"/>
                  </a:moveTo>
                  <a:lnTo>
                    <a:pt x="4480" y="15"/>
                  </a:lnTo>
                  <a:cubicBezTo>
                    <a:pt x="4438" y="15"/>
                    <a:pt x="622" y="913"/>
                    <a:pt x="1" y="5019"/>
                  </a:cubicBezTo>
                  <a:lnTo>
                    <a:pt x="1" y="5033"/>
                  </a:lnTo>
                  <a:lnTo>
                    <a:pt x="456" y="5434"/>
                  </a:lnTo>
                  <a:lnTo>
                    <a:pt x="471" y="5420"/>
                  </a:lnTo>
                  <a:cubicBezTo>
                    <a:pt x="512" y="5406"/>
                    <a:pt x="4037" y="3499"/>
                    <a:pt x="4521" y="56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217538" y="563375"/>
              <a:ext cx="86100" cy="156925"/>
            </a:xfrm>
            <a:custGeom>
              <a:avLst/>
              <a:gdLst/>
              <a:ahLst/>
              <a:cxnLst/>
              <a:rect l="l" t="t" r="r" b="b"/>
              <a:pathLst>
                <a:path w="3444" h="6277" extrusionOk="0">
                  <a:moveTo>
                    <a:pt x="3443" y="0"/>
                  </a:moveTo>
                  <a:lnTo>
                    <a:pt x="3443" y="0"/>
                  </a:lnTo>
                  <a:cubicBezTo>
                    <a:pt x="1" y="2102"/>
                    <a:pt x="249" y="5945"/>
                    <a:pt x="249" y="5945"/>
                  </a:cubicBezTo>
                  <a:lnTo>
                    <a:pt x="651" y="6276"/>
                  </a:lnTo>
                  <a:cubicBezTo>
                    <a:pt x="2863" y="3692"/>
                    <a:pt x="3443" y="1"/>
                    <a:pt x="3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8217538" y="561300"/>
              <a:ext cx="87125" cy="160375"/>
            </a:xfrm>
            <a:custGeom>
              <a:avLst/>
              <a:gdLst/>
              <a:ahLst/>
              <a:cxnLst/>
              <a:rect l="l" t="t" r="r" b="b"/>
              <a:pathLst>
                <a:path w="3485" h="6415" extrusionOk="0">
                  <a:moveTo>
                    <a:pt x="3388" y="153"/>
                  </a:moveTo>
                  <a:cubicBezTo>
                    <a:pt x="3291" y="692"/>
                    <a:pt x="2642" y="3968"/>
                    <a:pt x="637" y="6318"/>
                  </a:cubicBezTo>
                  <a:lnTo>
                    <a:pt x="277" y="6014"/>
                  </a:lnTo>
                  <a:cubicBezTo>
                    <a:pt x="264" y="5751"/>
                    <a:pt x="181" y="2171"/>
                    <a:pt x="3388" y="153"/>
                  </a:cubicBezTo>
                  <a:close/>
                  <a:moveTo>
                    <a:pt x="3484" y="0"/>
                  </a:moveTo>
                  <a:lnTo>
                    <a:pt x="3416" y="42"/>
                  </a:lnTo>
                  <a:cubicBezTo>
                    <a:pt x="1" y="2144"/>
                    <a:pt x="209" y="6000"/>
                    <a:pt x="209" y="6028"/>
                  </a:cubicBezTo>
                  <a:lnTo>
                    <a:pt x="209" y="6055"/>
                  </a:lnTo>
                  <a:lnTo>
                    <a:pt x="651" y="6415"/>
                  </a:lnTo>
                  <a:lnTo>
                    <a:pt x="679" y="6387"/>
                  </a:lnTo>
                  <a:cubicBezTo>
                    <a:pt x="2876" y="3816"/>
                    <a:pt x="3471" y="125"/>
                    <a:pt x="3471" y="83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255913" y="637325"/>
              <a:ext cx="135825" cy="115125"/>
            </a:xfrm>
            <a:custGeom>
              <a:avLst/>
              <a:gdLst/>
              <a:ahLst/>
              <a:cxnLst/>
              <a:rect l="l" t="t" r="r" b="b"/>
              <a:pathLst>
                <a:path w="5433" h="4605" extrusionOk="0">
                  <a:moveTo>
                    <a:pt x="5433" y="1"/>
                  </a:moveTo>
                  <a:cubicBezTo>
                    <a:pt x="2461" y="554"/>
                    <a:pt x="581" y="3346"/>
                    <a:pt x="581" y="3346"/>
                  </a:cubicBezTo>
                  <a:lnTo>
                    <a:pt x="1" y="4605"/>
                  </a:lnTo>
                  <a:lnTo>
                    <a:pt x="899" y="4217"/>
                  </a:lnTo>
                  <a:cubicBezTo>
                    <a:pt x="4880" y="1895"/>
                    <a:pt x="5433" y="1"/>
                    <a:pt x="5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254163" y="636300"/>
              <a:ext cx="138625" cy="117875"/>
            </a:xfrm>
            <a:custGeom>
              <a:avLst/>
              <a:gdLst/>
              <a:ahLst/>
              <a:cxnLst/>
              <a:rect l="l" t="t" r="r" b="b"/>
              <a:pathLst>
                <a:path w="5545" h="4715" extrusionOk="0">
                  <a:moveTo>
                    <a:pt x="5448" y="84"/>
                  </a:moveTo>
                  <a:lnTo>
                    <a:pt x="5448" y="84"/>
                  </a:lnTo>
                  <a:cubicBezTo>
                    <a:pt x="5309" y="415"/>
                    <a:pt x="4494" y="2157"/>
                    <a:pt x="955" y="4231"/>
                  </a:cubicBezTo>
                  <a:lnTo>
                    <a:pt x="139" y="4576"/>
                  </a:lnTo>
                  <a:lnTo>
                    <a:pt x="679" y="3415"/>
                  </a:lnTo>
                  <a:cubicBezTo>
                    <a:pt x="747" y="3318"/>
                    <a:pt x="2600" y="664"/>
                    <a:pt x="5448" y="84"/>
                  </a:cubicBezTo>
                  <a:close/>
                  <a:moveTo>
                    <a:pt x="5490" y="1"/>
                  </a:moveTo>
                  <a:cubicBezTo>
                    <a:pt x="2545" y="567"/>
                    <a:pt x="637" y="3346"/>
                    <a:pt x="624" y="3374"/>
                  </a:cubicBezTo>
                  <a:lnTo>
                    <a:pt x="1" y="4714"/>
                  </a:lnTo>
                  <a:lnTo>
                    <a:pt x="983" y="4286"/>
                  </a:lnTo>
                  <a:cubicBezTo>
                    <a:pt x="4937" y="1977"/>
                    <a:pt x="5531" y="69"/>
                    <a:pt x="5531" y="56"/>
                  </a:cubicBezTo>
                  <a:lnTo>
                    <a:pt x="5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217538" y="532950"/>
              <a:ext cx="2100" cy="199100"/>
            </a:xfrm>
            <a:custGeom>
              <a:avLst/>
              <a:gdLst/>
              <a:ahLst/>
              <a:cxnLst/>
              <a:rect l="l" t="t" r="r" b="b"/>
              <a:pathLst>
                <a:path w="84" h="7964" extrusionOk="0">
                  <a:moveTo>
                    <a:pt x="1" y="1"/>
                  </a:moveTo>
                  <a:lnTo>
                    <a:pt x="1" y="7963"/>
                  </a:lnTo>
                  <a:lnTo>
                    <a:pt x="84" y="79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225513" y="562675"/>
              <a:ext cx="78800" cy="151075"/>
            </a:xfrm>
            <a:custGeom>
              <a:avLst/>
              <a:gdLst/>
              <a:ahLst/>
              <a:cxnLst/>
              <a:rect l="l" t="t" r="r" b="b"/>
              <a:pathLst>
                <a:path w="3152" h="6043" extrusionOk="0">
                  <a:moveTo>
                    <a:pt x="3082" y="1"/>
                  </a:moveTo>
                  <a:lnTo>
                    <a:pt x="0" y="6000"/>
                  </a:lnTo>
                  <a:lnTo>
                    <a:pt x="55" y="6042"/>
                  </a:lnTo>
                  <a:lnTo>
                    <a:pt x="3152" y="43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240713" y="600700"/>
              <a:ext cx="110250" cy="132050"/>
            </a:xfrm>
            <a:custGeom>
              <a:avLst/>
              <a:gdLst/>
              <a:ahLst/>
              <a:cxnLst/>
              <a:rect l="l" t="t" r="r" b="b"/>
              <a:pathLst>
                <a:path w="4410" h="5282" extrusionOk="0">
                  <a:moveTo>
                    <a:pt x="4354" y="0"/>
                  </a:moveTo>
                  <a:lnTo>
                    <a:pt x="0" y="5226"/>
                  </a:lnTo>
                  <a:lnTo>
                    <a:pt x="56" y="5281"/>
                  </a:lnTo>
                  <a:lnTo>
                    <a:pt x="4410" y="42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255563" y="636625"/>
              <a:ext cx="136550" cy="116525"/>
            </a:xfrm>
            <a:custGeom>
              <a:avLst/>
              <a:gdLst/>
              <a:ahLst/>
              <a:cxnLst/>
              <a:rect l="l" t="t" r="r" b="b"/>
              <a:pathLst>
                <a:path w="5462" h="4661" extrusionOk="0">
                  <a:moveTo>
                    <a:pt x="5419" y="1"/>
                  </a:moveTo>
                  <a:lnTo>
                    <a:pt x="0" y="4605"/>
                  </a:lnTo>
                  <a:lnTo>
                    <a:pt x="42" y="4660"/>
                  </a:lnTo>
                  <a:lnTo>
                    <a:pt x="5461" y="56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8231038" y="714150"/>
              <a:ext cx="62925" cy="55300"/>
            </a:xfrm>
            <a:custGeom>
              <a:avLst/>
              <a:gdLst/>
              <a:ahLst/>
              <a:cxnLst/>
              <a:rect l="l" t="t" r="r" b="b"/>
              <a:pathLst>
                <a:path w="2517" h="2212" extrusionOk="0">
                  <a:moveTo>
                    <a:pt x="1260" y="1"/>
                  </a:moveTo>
                  <a:cubicBezTo>
                    <a:pt x="871" y="1"/>
                    <a:pt x="490" y="208"/>
                    <a:pt x="290" y="577"/>
                  </a:cubicBezTo>
                  <a:cubicBezTo>
                    <a:pt x="0" y="1102"/>
                    <a:pt x="194" y="1780"/>
                    <a:pt x="732" y="2070"/>
                  </a:cubicBezTo>
                  <a:cubicBezTo>
                    <a:pt x="899" y="2166"/>
                    <a:pt x="1080" y="2211"/>
                    <a:pt x="1260" y="2211"/>
                  </a:cubicBezTo>
                  <a:cubicBezTo>
                    <a:pt x="1648" y="2211"/>
                    <a:pt x="2027" y="2001"/>
                    <a:pt x="2225" y="1642"/>
                  </a:cubicBezTo>
                  <a:cubicBezTo>
                    <a:pt x="2516" y="1102"/>
                    <a:pt x="2323" y="426"/>
                    <a:pt x="1783" y="135"/>
                  </a:cubicBezTo>
                  <a:cubicBezTo>
                    <a:pt x="1618" y="44"/>
                    <a:pt x="1438" y="1"/>
                    <a:pt x="1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233113" y="713300"/>
              <a:ext cx="61875" cy="57125"/>
            </a:xfrm>
            <a:custGeom>
              <a:avLst/>
              <a:gdLst/>
              <a:ahLst/>
              <a:cxnLst/>
              <a:rect l="l" t="t" r="r" b="b"/>
              <a:pathLst>
                <a:path w="2475" h="2285" extrusionOk="0">
                  <a:moveTo>
                    <a:pt x="1175" y="73"/>
                  </a:moveTo>
                  <a:cubicBezTo>
                    <a:pt x="1355" y="73"/>
                    <a:pt x="1521" y="113"/>
                    <a:pt x="1687" y="196"/>
                  </a:cubicBezTo>
                  <a:cubicBezTo>
                    <a:pt x="2212" y="487"/>
                    <a:pt x="2391" y="1136"/>
                    <a:pt x="2115" y="1648"/>
                  </a:cubicBezTo>
                  <a:cubicBezTo>
                    <a:pt x="1977" y="1897"/>
                    <a:pt x="1755" y="2091"/>
                    <a:pt x="1479" y="2159"/>
                  </a:cubicBezTo>
                  <a:cubicBezTo>
                    <a:pt x="1375" y="2191"/>
                    <a:pt x="1270" y="2206"/>
                    <a:pt x="1165" y="2206"/>
                  </a:cubicBezTo>
                  <a:cubicBezTo>
                    <a:pt x="991" y="2206"/>
                    <a:pt x="819" y="2163"/>
                    <a:pt x="664" y="2076"/>
                  </a:cubicBezTo>
                  <a:cubicBezTo>
                    <a:pt x="415" y="1938"/>
                    <a:pt x="235" y="1717"/>
                    <a:pt x="152" y="1441"/>
                  </a:cubicBezTo>
                  <a:cubicBezTo>
                    <a:pt x="69" y="1164"/>
                    <a:pt x="96" y="874"/>
                    <a:pt x="235" y="626"/>
                  </a:cubicBezTo>
                  <a:cubicBezTo>
                    <a:pt x="428" y="266"/>
                    <a:pt x="802" y="73"/>
                    <a:pt x="1175" y="73"/>
                  </a:cubicBezTo>
                  <a:close/>
                  <a:moveTo>
                    <a:pt x="1179" y="0"/>
                  </a:moveTo>
                  <a:cubicBezTo>
                    <a:pt x="773" y="0"/>
                    <a:pt x="379" y="214"/>
                    <a:pt x="179" y="583"/>
                  </a:cubicBezTo>
                  <a:cubicBezTo>
                    <a:pt x="28" y="860"/>
                    <a:pt x="0" y="1164"/>
                    <a:pt x="83" y="1455"/>
                  </a:cubicBezTo>
                  <a:cubicBezTo>
                    <a:pt x="166" y="1759"/>
                    <a:pt x="360" y="1994"/>
                    <a:pt x="622" y="2146"/>
                  </a:cubicBezTo>
                  <a:cubicBezTo>
                    <a:pt x="802" y="2229"/>
                    <a:pt x="981" y="2284"/>
                    <a:pt x="1175" y="2284"/>
                  </a:cubicBezTo>
                  <a:cubicBezTo>
                    <a:pt x="1285" y="2284"/>
                    <a:pt x="1396" y="2270"/>
                    <a:pt x="1493" y="2229"/>
                  </a:cubicBezTo>
                  <a:cubicBezTo>
                    <a:pt x="1783" y="2146"/>
                    <a:pt x="2032" y="1953"/>
                    <a:pt x="2170" y="1689"/>
                  </a:cubicBezTo>
                  <a:cubicBezTo>
                    <a:pt x="2474" y="1136"/>
                    <a:pt x="2281" y="445"/>
                    <a:pt x="1728" y="141"/>
                  </a:cubicBezTo>
                  <a:cubicBezTo>
                    <a:pt x="1554" y="45"/>
                    <a:pt x="1365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236213" y="729625"/>
              <a:ext cx="44600" cy="38700"/>
            </a:xfrm>
            <a:custGeom>
              <a:avLst/>
              <a:gdLst/>
              <a:ahLst/>
              <a:cxnLst/>
              <a:rect l="l" t="t" r="r" b="b"/>
              <a:pathLst>
                <a:path w="1784" h="1548" extrusionOk="0">
                  <a:moveTo>
                    <a:pt x="891" y="0"/>
                  </a:moveTo>
                  <a:cubicBezTo>
                    <a:pt x="614" y="0"/>
                    <a:pt x="350" y="145"/>
                    <a:pt x="208" y="401"/>
                  </a:cubicBezTo>
                  <a:cubicBezTo>
                    <a:pt x="0" y="774"/>
                    <a:pt x="138" y="1244"/>
                    <a:pt x="525" y="1451"/>
                  </a:cubicBezTo>
                  <a:cubicBezTo>
                    <a:pt x="644" y="1517"/>
                    <a:pt x="772" y="1548"/>
                    <a:pt x="898" y="1548"/>
                  </a:cubicBezTo>
                  <a:cubicBezTo>
                    <a:pt x="1170" y="1548"/>
                    <a:pt x="1435" y="1403"/>
                    <a:pt x="1576" y="1147"/>
                  </a:cubicBezTo>
                  <a:cubicBezTo>
                    <a:pt x="1784" y="774"/>
                    <a:pt x="1646" y="304"/>
                    <a:pt x="1272" y="96"/>
                  </a:cubicBezTo>
                  <a:cubicBezTo>
                    <a:pt x="1150" y="31"/>
                    <a:pt x="1019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8235188" y="728600"/>
              <a:ext cx="46650" cy="40775"/>
            </a:xfrm>
            <a:custGeom>
              <a:avLst/>
              <a:gdLst/>
              <a:ahLst/>
              <a:cxnLst/>
              <a:rect l="l" t="t" r="r" b="b"/>
              <a:pathLst>
                <a:path w="1866" h="1631" extrusionOk="0">
                  <a:moveTo>
                    <a:pt x="940" y="69"/>
                  </a:moveTo>
                  <a:cubicBezTo>
                    <a:pt x="1051" y="69"/>
                    <a:pt x="1175" y="110"/>
                    <a:pt x="1285" y="165"/>
                  </a:cubicBezTo>
                  <a:cubicBezTo>
                    <a:pt x="1645" y="359"/>
                    <a:pt x="1783" y="815"/>
                    <a:pt x="1589" y="1175"/>
                  </a:cubicBezTo>
                  <a:cubicBezTo>
                    <a:pt x="1493" y="1341"/>
                    <a:pt x="1327" y="1464"/>
                    <a:pt x="1147" y="1520"/>
                  </a:cubicBezTo>
                  <a:cubicBezTo>
                    <a:pt x="1074" y="1546"/>
                    <a:pt x="999" y="1559"/>
                    <a:pt x="925" y="1559"/>
                  </a:cubicBezTo>
                  <a:cubicBezTo>
                    <a:pt x="803" y="1559"/>
                    <a:pt x="684" y="1525"/>
                    <a:pt x="581" y="1464"/>
                  </a:cubicBezTo>
                  <a:cubicBezTo>
                    <a:pt x="221" y="1271"/>
                    <a:pt x="83" y="815"/>
                    <a:pt x="290" y="456"/>
                  </a:cubicBezTo>
                  <a:cubicBezTo>
                    <a:pt x="415" y="220"/>
                    <a:pt x="677" y="69"/>
                    <a:pt x="940" y="69"/>
                  </a:cubicBezTo>
                  <a:close/>
                  <a:moveTo>
                    <a:pt x="938" y="0"/>
                  </a:moveTo>
                  <a:cubicBezTo>
                    <a:pt x="650" y="0"/>
                    <a:pt x="374" y="152"/>
                    <a:pt x="221" y="428"/>
                  </a:cubicBezTo>
                  <a:cubicBezTo>
                    <a:pt x="0" y="815"/>
                    <a:pt x="152" y="1313"/>
                    <a:pt x="539" y="1534"/>
                  </a:cubicBezTo>
                  <a:cubicBezTo>
                    <a:pt x="664" y="1589"/>
                    <a:pt x="802" y="1630"/>
                    <a:pt x="940" y="1630"/>
                  </a:cubicBezTo>
                  <a:cubicBezTo>
                    <a:pt x="1009" y="1630"/>
                    <a:pt x="1092" y="1617"/>
                    <a:pt x="1161" y="1589"/>
                  </a:cubicBezTo>
                  <a:cubicBezTo>
                    <a:pt x="1368" y="1534"/>
                    <a:pt x="1548" y="1396"/>
                    <a:pt x="1645" y="1202"/>
                  </a:cubicBezTo>
                  <a:cubicBezTo>
                    <a:pt x="1866" y="815"/>
                    <a:pt x="1714" y="318"/>
                    <a:pt x="1327" y="96"/>
                  </a:cubicBezTo>
                  <a:cubicBezTo>
                    <a:pt x="1202" y="32"/>
                    <a:pt x="1069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8144963" y="714150"/>
              <a:ext cx="63275" cy="55300"/>
            </a:xfrm>
            <a:custGeom>
              <a:avLst/>
              <a:gdLst/>
              <a:ahLst/>
              <a:cxnLst/>
              <a:rect l="l" t="t" r="r" b="b"/>
              <a:pathLst>
                <a:path w="2531" h="2212" extrusionOk="0">
                  <a:moveTo>
                    <a:pt x="1266" y="1"/>
                  </a:moveTo>
                  <a:cubicBezTo>
                    <a:pt x="1086" y="1"/>
                    <a:pt x="903" y="44"/>
                    <a:pt x="734" y="135"/>
                  </a:cubicBezTo>
                  <a:cubicBezTo>
                    <a:pt x="209" y="426"/>
                    <a:pt x="1" y="1102"/>
                    <a:pt x="305" y="1642"/>
                  </a:cubicBezTo>
                  <a:cubicBezTo>
                    <a:pt x="504" y="2001"/>
                    <a:pt x="883" y="2211"/>
                    <a:pt x="1270" y="2211"/>
                  </a:cubicBezTo>
                  <a:cubicBezTo>
                    <a:pt x="1450" y="2211"/>
                    <a:pt x="1631" y="2166"/>
                    <a:pt x="1798" y="2070"/>
                  </a:cubicBezTo>
                  <a:cubicBezTo>
                    <a:pt x="2337" y="1780"/>
                    <a:pt x="2531" y="1102"/>
                    <a:pt x="2240" y="577"/>
                  </a:cubicBezTo>
                  <a:cubicBezTo>
                    <a:pt x="2041" y="208"/>
                    <a:pt x="1660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8144263" y="713300"/>
              <a:ext cx="61900" cy="57125"/>
            </a:xfrm>
            <a:custGeom>
              <a:avLst/>
              <a:gdLst/>
              <a:ahLst/>
              <a:cxnLst/>
              <a:rect l="l" t="t" r="r" b="b"/>
              <a:pathLst>
                <a:path w="2476" h="2285" extrusionOk="0">
                  <a:moveTo>
                    <a:pt x="1289" y="70"/>
                  </a:moveTo>
                  <a:cubicBezTo>
                    <a:pt x="1668" y="70"/>
                    <a:pt x="2040" y="272"/>
                    <a:pt x="2240" y="626"/>
                  </a:cubicBezTo>
                  <a:cubicBezTo>
                    <a:pt x="2379" y="874"/>
                    <a:pt x="2406" y="1164"/>
                    <a:pt x="2323" y="1441"/>
                  </a:cubicBezTo>
                  <a:cubicBezTo>
                    <a:pt x="2240" y="1717"/>
                    <a:pt x="2061" y="1938"/>
                    <a:pt x="1812" y="2076"/>
                  </a:cubicBezTo>
                  <a:cubicBezTo>
                    <a:pt x="1657" y="2163"/>
                    <a:pt x="1485" y="2206"/>
                    <a:pt x="1310" y="2206"/>
                  </a:cubicBezTo>
                  <a:cubicBezTo>
                    <a:pt x="1206" y="2206"/>
                    <a:pt x="1100" y="2191"/>
                    <a:pt x="996" y="2159"/>
                  </a:cubicBezTo>
                  <a:cubicBezTo>
                    <a:pt x="720" y="2091"/>
                    <a:pt x="499" y="1897"/>
                    <a:pt x="360" y="1648"/>
                  </a:cubicBezTo>
                  <a:cubicBezTo>
                    <a:pt x="71" y="1136"/>
                    <a:pt x="264" y="487"/>
                    <a:pt x="789" y="196"/>
                  </a:cubicBezTo>
                  <a:cubicBezTo>
                    <a:pt x="948" y="111"/>
                    <a:pt x="1119" y="70"/>
                    <a:pt x="1289" y="70"/>
                  </a:cubicBezTo>
                  <a:close/>
                  <a:moveTo>
                    <a:pt x="1294" y="0"/>
                  </a:moveTo>
                  <a:cubicBezTo>
                    <a:pt x="1109" y="0"/>
                    <a:pt x="921" y="45"/>
                    <a:pt x="747" y="141"/>
                  </a:cubicBezTo>
                  <a:cubicBezTo>
                    <a:pt x="194" y="445"/>
                    <a:pt x="1" y="1136"/>
                    <a:pt x="292" y="1689"/>
                  </a:cubicBezTo>
                  <a:cubicBezTo>
                    <a:pt x="443" y="1953"/>
                    <a:pt x="692" y="2146"/>
                    <a:pt x="983" y="2229"/>
                  </a:cubicBezTo>
                  <a:cubicBezTo>
                    <a:pt x="1079" y="2270"/>
                    <a:pt x="1190" y="2284"/>
                    <a:pt x="1300" y="2284"/>
                  </a:cubicBezTo>
                  <a:cubicBezTo>
                    <a:pt x="1494" y="2284"/>
                    <a:pt x="1674" y="2229"/>
                    <a:pt x="1853" y="2146"/>
                  </a:cubicBezTo>
                  <a:cubicBezTo>
                    <a:pt x="2117" y="1994"/>
                    <a:pt x="2310" y="1759"/>
                    <a:pt x="2393" y="1455"/>
                  </a:cubicBezTo>
                  <a:cubicBezTo>
                    <a:pt x="2476" y="1164"/>
                    <a:pt x="2448" y="860"/>
                    <a:pt x="2296" y="583"/>
                  </a:cubicBezTo>
                  <a:cubicBezTo>
                    <a:pt x="2087" y="214"/>
                    <a:pt x="1697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8158463" y="729625"/>
              <a:ext cx="44250" cy="38700"/>
            </a:xfrm>
            <a:custGeom>
              <a:avLst/>
              <a:gdLst/>
              <a:ahLst/>
              <a:cxnLst/>
              <a:rect l="l" t="t" r="r" b="b"/>
              <a:pathLst>
                <a:path w="1770" h="1548" extrusionOk="0">
                  <a:moveTo>
                    <a:pt x="892" y="0"/>
                  </a:moveTo>
                  <a:cubicBezTo>
                    <a:pt x="764" y="0"/>
                    <a:pt x="633" y="31"/>
                    <a:pt x="511" y="96"/>
                  </a:cubicBezTo>
                  <a:cubicBezTo>
                    <a:pt x="139" y="304"/>
                    <a:pt x="0" y="774"/>
                    <a:pt x="207" y="1147"/>
                  </a:cubicBezTo>
                  <a:cubicBezTo>
                    <a:pt x="349" y="1403"/>
                    <a:pt x="614" y="1548"/>
                    <a:pt x="886" y="1548"/>
                  </a:cubicBezTo>
                  <a:cubicBezTo>
                    <a:pt x="1012" y="1548"/>
                    <a:pt x="1140" y="1517"/>
                    <a:pt x="1258" y="1451"/>
                  </a:cubicBezTo>
                  <a:cubicBezTo>
                    <a:pt x="1632" y="1244"/>
                    <a:pt x="1770" y="774"/>
                    <a:pt x="1576" y="401"/>
                  </a:cubicBezTo>
                  <a:cubicBezTo>
                    <a:pt x="1434" y="145"/>
                    <a:pt x="1169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8157413" y="728600"/>
              <a:ext cx="44250" cy="40775"/>
            </a:xfrm>
            <a:custGeom>
              <a:avLst/>
              <a:gdLst/>
              <a:ahLst/>
              <a:cxnLst/>
              <a:rect l="l" t="t" r="r" b="b"/>
              <a:pathLst>
                <a:path w="1770" h="1631" extrusionOk="0">
                  <a:moveTo>
                    <a:pt x="927" y="69"/>
                  </a:moveTo>
                  <a:cubicBezTo>
                    <a:pt x="1189" y="69"/>
                    <a:pt x="1452" y="220"/>
                    <a:pt x="1576" y="456"/>
                  </a:cubicBezTo>
                  <a:cubicBezTo>
                    <a:pt x="1674" y="635"/>
                    <a:pt x="1701" y="829"/>
                    <a:pt x="1646" y="1022"/>
                  </a:cubicBezTo>
                  <a:cubicBezTo>
                    <a:pt x="1591" y="1216"/>
                    <a:pt x="1466" y="1368"/>
                    <a:pt x="1286" y="1464"/>
                  </a:cubicBezTo>
                  <a:cubicBezTo>
                    <a:pt x="1174" y="1525"/>
                    <a:pt x="1057" y="1559"/>
                    <a:pt x="938" y="1559"/>
                  </a:cubicBezTo>
                  <a:cubicBezTo>
                    <a:pt x="866" y="1559"/>
                    <a:pt x="792" y="1546"/>
                    <a:pt x="719" y="1520"/>
                  </a:cubicBezTo>
                  <a:cubicBezTo>
                    <a:pt x="540" y="1464"/>
                    <a:pt x="374" y="1341"/>
                    <a:pt x="277" y="1175"/>
                  </a:cubicBezTo>
                  <a:cubicBezTo>
                    <a:pt x="83" y="815"/>
                    <a:pt x="221" y="359"/>
                    <a:pt x="581" y="165"/>
                  </a:cubicBezTo>
                  <a:cubicBezTo>
                    <a:pt x="691" y="110"/>
                    <a:pt x="816" y="69"/>
                    <a:pt x="927" y="69"/>
                  </a:cubicBezTo>
                  <a:close/>
                  <a:moveTo>
                    <a:pt x="929" y="0"/>
                  </a:moveTo>
                  <a:cubicBezTo>
                    <a:pt x="798" y="0"/>
                    <a:pt x="665" y="32"/>
                    <a:pt x="540" y="96"/>
                  </a:cubicBezTo>
                  <a:cubicBezTo>
                    <a:pt x="153" y="318"/>
                    <a:pt x="0" y="815"/>
                    <a:pt x="221" y="1202"/>
                  </a:cubicBezTo>
                  <a:cubicBezTo>
                    <a:pt x="319" y="1396"/>
                    <a:pt x="498" y="1534"/>
                    <a:pt x="706" y="1589"/>
                  </a:cubicBezTo>
                  <a:cubicBezTo>
                    <a:pt x="774" y="1617"/>
                    <a:pt x="857" y="1630"/>
                    <a:pt x="927" y="1630"/>
                  </a:cubicBezTo>
                  <a:cubicBezTo>
                    <a:pt x="1065" y="1630"/>
                    <a:pt x="1204" y="1589"/>
                    <a:pt x="1327" y="1534"/>
                  </a:cubicBezTo>
                  <a:cubicBezTo>
                    <a:pt x="1508" y="1424"/>
                    <a:pt x="1646" y="1258"/>
                    <a:pt x="1714" y="1050"/>
                  </a:cubicBezTo>
                  <a:cubicBezTo>
                    <a:pt x="1770" y="829"/>
                    <a:pt x="1742" y="622"/>
                    <a:pt x="1646" y="428"/>
                  </a:cubicBezTo>
                  <a:cubicBezTo>
                    <a:pt x="1494" y="152"/>
                    <a:pt x="1217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91963" y="692625"/>
              <a:ext cx="55325" cy="55325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7" y="0"/>
                  </a:moveTo>
                  <a:cubicBezTo>
                    <a:pt x="498" y="0"/>
                    <a:pt x="1" y="498"/>
                    <a:pt x="1" y="1106"/>
                  </a:cubicBezTo>
                  <a:cubicBezTo>
                    <a:pt x="1" y="1715"/>
                    <a:pt x="498" y="2212"/>
                    <a:pt x="1107" y="2212"/>
                  </a:cubicBezTo>
                  <a:cubicBezTo>
                    <a:pt x="1715" y="2212"/>
                    <a:pt x="2212" y="1715"/>
                    <a:pt x="2212" y="1106"/>
                  </a:cubicBezTo>
                  <a:cubicBezTo>
                    <a:pt x="2212" y="498"/>
                    <a:pt x="171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8190938" y="691925"/>
              <a:ext cx="57400" cy="57075"/>
            </a:xfrm>
            <a:custGeom>
              <a:avLst/>
              <a:gdLst/>
              <a:ahLst/>
              <a:cxnLst/>
              <a:rect l="l" t="t" r="r" b="b"/>
              <a:pathLst>
                <a:path w="2296" h="2283" extrusionOk="0">
                  <a:moveTo>
                    <a:pt x="1148" y="70"/>
                  </a:moveTo>
                  <a:cubicBezTo>
                    <a:pt x="1743" y="70"/>
                    <a:pt x="2213" y="540"/>
                    <a:pt x="2213" y="1134"/>
                  </a:cubicBezTo>
                  <a:cubicBezTo>
                    <a:pt x="2213" y="1729"/>
                    <a:pt x="1743" y="2213"/>
                    <a:pt x="1148" y="2213"/>
                  </a:cubicBezTo>
                  <a:cubicBezTo>
                    <a:pt x="554" y="2213"/>
                    <a:pt x="84" y="1729"/>
                    <a:pt x="84" y="1134"/>
                  </a:cubicBezTo>
                  <a:cubicBezTo>
                    <a:pt x="84" y="540"/>
                    <a:pt x="554" y="70"/>
                    <a:pt x="1148" y="70"/>
                  </a:cubicBezTo>
                  <a:close/>
                  <a:moveTo>
                    <a:pt x="1148" y="1"/>
                  </a:moveTo>
                  <a:cubicBezTo>
                    <a:pt x="512" y="1"/>
                    <a:pt x="1" y="513"/>
                    <a:pt x="1" y="1134"/>
                  </a:cubicBezTo>
                  <a:cubicBezTo>
                    <a:pt x="1" y="1770"/>
                    <a:pt x="512" y="2282"/>
                    <a:pt x="1148" y="2282"/>
                  </a:cubicBezTo>
                  <a:cubicBezTo>
                    <a:pt x="1770" y="2282"/>
                    <a:pt x="2296" y="1770"/>
                    <a:pt x="2296" y="1134"/>
                  </a:cubicBezTo>
                  <a:cubicBezTo>
                    <a:pt x="2296" y="513"/>
                    <a:pt x="1770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8200263" y="70922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47" y="0"/>
                    <a:pt x="0" y="346"/>
                    <a:pt x="0" y="774"/>
                  </a:cubicBezTo>
                  <a:cubicBezTo>
                    <a:pt x="0" y="1203"/>
                    <a:pt x="347" y="1548"/>
                    <a:pt x="775" y="1548"/>
                  </a:cubicBezTo>
                  <a:cubicBezTo>
                    <a:pt x="1204" y="1548"/>
                    <a:pt x="1549" y="1203"/>
                    <a:pt x="1549" y="774"/>
                  </a:cubicBezTo>
                  <a:cubicBezTo>
                    <a:pt x="1549" y="346"/>
                    <a:pt x="1204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8199238" y="708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69"/>
                  </a:moveTo>
                  <a:cubicBezTo>
                    <a:pt x="1230" y="69"/>
                    <a:pt x="1562" y="400"/>
                    <a:pt x="1562" y="815"/>
                  </a:cubicBezTo>
                  <a:cubicBezTo>
                    <a:pt x="1562" y="1217"/>
                    <a:pt x="1230" y="1562"/>
                    <a:pt x="816" y="1562"/>
                  </a:cubicBezTo>
                  <a:cubicBezTo>
                    <a:pt x="401" y="1562"/>
                    <a:pt x="69" y="1217"/>
                    <a:pt x="69" y="815"/>
                  </a:cubicBezTo>
                  <a:cubicBezTo>
                    <a:pt x="69" y="400"/>
                    <a:pt x="401" y="69"/>
                    <a:pt x="816" y="69"/>
                  </a:cubicBezTo>
                  <a:close/>
                  <a:moveTo>
                    <a:pt x="816" y="0"/>
                  </a:moveTo>
                  <a:cubicBezTo>
                    <a:pt x="373" y="0"/>
                    <a:pt x="1" y="373"/>
                    <a:pt x="1" y="815"/>
                  </a:cubicBezTo>
                  <a:cubicBezTo>
                    <a:pt x="1" y="1258"/>
                    <a:pt x="373" y="1631"/>
                    <a:pt x="816" y="1631"/>
                  </a:cubicBezTo>
                  <a:cubicBezTo>
                    <a:pt x="1258" y="1631"/>
                    <a:pt x="1632" y="1258"/>
                    <a:pt x="1632" y="815"/>
                  </a:cubicBezTo>
                  <a:cubicBezTo>
                    <a:pt x="1632" y="373"/>
                    <a:pt x="1258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321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7"/>
          <p:cNvSpPr txBox="1">
            <a:spLocks noGrp="1"/>
          </p:cNvSpPr>
          <p:nvPr>
            <p:ph type="title"/>
          </p:nvPr>
        </p:nvSpPr>
        <p:spPr>
          <a:xfrm>
            <a:off x="2981325" y="445025"/>
            <a:ext cx="35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 letter</a:t>
            </a:r>
            <a:endParaRPr/>
          </a:p>
        </p:txBody>
      </p:sp>
      <p:sp>
        <p:nvSpPr>
          <p:cNvPr id="1466" name="Google Shape;1466;p37"/>
          <p:cNvSpPr txBox="1">
            <a:spLocks noGrp="1"/>
          </p:cNvSpPr>
          <p:nvPr>
            <p:ph type="body" idx="1"/>
          </p:nvPr>
        </p:nvSpPr>
        <p:spPr>
          <a:xfrm>
            <a:off x="2981325" y="1181375"/>
            <a:ext cx="5449500" cy="27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Welcome to my portfolio!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I'm [name], a highly creative and motivated individual, with a passion for [field of expertise]. My portfolio is filled with unique and inspiring content, which showcases my skills in the field.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Here you will find everything ranging from writing samples, photographs, videos and more. I strive for excellence in all that I do, and this portfolio serves as a testament to my capabilities and accomplishments.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Have a look around, get to know me better, and don't hesitate to reach out if you have any questions or would like to collaborate!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Sincerely,</a:t>
            </a:r>
            <a:endParaRPr/>
          </a:p>
        </p:txBody>
      </p:sp>
      <p:sp>
        <p:nvSpPr>
          <p:cNvPr id="1467" name="Google Shape;1467;p37"/>
          <p:cNvSpPr txBox="1"/>
          <p:nvPr/>
        </p:nvSpPr>
        <p:spPr>
          <a:xfrm>
            <a:off x="5515075" y="3875625"/>
            <a:ext cx="2915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Jane Doe</a:t>
            </a:r>
            <a:endParaRPr sz="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8" name="Google Shape;1468;p37"/>
          <p:cNvSpPr txBox="1"/>
          <p:nvPr/>
        </p:nvSpPr>
        <p:spPr>
          <a:xfrm>
            <a:off x="5514975" y="4283125"/>
            <a:ext cx="29157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+91  620 421 838 | jane@freepik.com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9" name="Google Shape;1469;p37"/>
          <p:cNvSpPr txBox="1"/>
          <p:nvPr/>
        </p:nvSpPr>
        <p:spPr>
          <a:xfrm>
            <a:off x="6532380" y="539500"/>
            <a:ext cx="18984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Slidesgo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0" name="Google Shape;1470;p37"/>
          <p:cNvSpPr txBox="1"/>
          <p:nvPr/>
        </p:nvSpPr>
        <p:spPr>
          <a:xfrm>
            <a:off x="6532386" y="771938"/>
            <a:ext cx="18984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+91  651 736 904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1" name="Google Shape;1471;p37"/>
          <p:cNvSpPr txBox="1"/>
          <p:nvPr/>
        </p:nvSpPr>
        <p:spPr>
          <a:xfrm>
            <a:off x="6532386" y="1004375"/>
            <a:ext cx="18984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charlie@slidesgo.com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2" name="Google Shape;1472;p37"/>
          <p:cNvSpPr/>
          <p:nvPr/>
        </p:nvSpPr>
        <p:spPr>
          <a:xfrm>
            <a:off x="11350" y="570925"/>
            <a:ext cx="2726700" cy="460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3" name="Google Shape;1473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133" r="10141"/>
          <a:stretch/>
        </p:blipFill>
        <p:spPr>
          <a:xfrm>
            <a:off x="206200" y="765925"/>
            <a:ext cx="2337000" cy="4409100"/>
          </a:xfrm>
          <a:prstGeom prst="round2SameRect">
            <a:avLst>
              <a:gd name="adj1" fmla="val 16667"/>
              <a:gd name="adj2" fmla="val 0"/>
            </a:avLst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/>
          </p:nvPr>
        </p:nvSpPr>
        <p:spPr>
          <a:xfrm>
            <a:off x="1599099" y="2554209"/>
            <a:ext cx="67572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grpSp>
        <p:nvGrpSpPr>
          <p:cNvPr id="1375" name="Google Shape;1375;p34"/>
          <p:cNvGrpSpPr/>
          <p:nvPr/>
        </p:nvGrpSpPr>
        <p:grpSpPr>
          <a:xfrm>
            <a:off x="5910414" y="1189687"/>
            <a:ext cx="1218872" cy="841800"/>
            <a:chOff x="8046488" y="531250"/>
            <a:chExt cx="346300" cy="239175"/>
          </a:xfrm>
        </p:grpSpPr>
        <p:sp>
          <p:nvSpPr>
            <p:cNvPr id="1376" name="Google Shape;1376;p34"/>
            <p:cNvSpPr/>
            <p:nvPr/>
          </p:nvSpPr>
          <p:spPr>
            <a:xfrm>
              <a:off x="8089338" y="601050"/>
              <a:ext cx="111300" cy="133750"/>
            </a:xfrm>
            <a:custGeom>
              <a:avLst/>
              <a:gdLst/>
              <a:ahLst/>
              <a:cxnLst/>
              <a:rect l="l" t="t" r="r" b="b"/>
              <a:pathLst>
                <a:path w="4452" h="5350" extrusionOk="0">
                  <a:moveTo>
                    <a:pt x="1" y="1"/>
                  </a:moveTo>
                  <a:lnTo>
                    <a:pt x="1" y="1"/>
                  </a:lnTo>
                  <a:cubicBezTo>
                    <a:pt x="484" y="3484"/>
                    <a:pt x="4023" y="5350"/>
                    <a:pt x="4023" y="5350"/>
                  </a:cubicBezTo>
                  <a:lnTo>
                    <a:pt x="4452" y="4977"/>
                  </a:lnTo>
                  <a:cubicBezTo>
                    <a:pt x="3829" y="84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8088288" y="600000"/>
              <a:ext cx="113375" cy="135850"/>
            </a:xfrm>
            <a:custGeom>
              <a:avLst/>
              <a:gdLst/>
              <a:ahLst/>
              <a:cxnLst/>
              <a:rect l="l" t="t" r="r" b="b"/>
              <a:pathLst>
                <a:path w="4535" h="5434" extrusionOk="0">
                  <a:moveTo>
                    <a:pt x="83" y="98"/>
                  </a:moveTo>
                  <a:cubicBezTo>
                    <a:pt x="540" y="209"/>
                    <a:pt x="3871" y="1217"/>
                    <a:pt x="4466" y="5005"/>
                  </a:cubicBezTo>
                  <a:lnTo>
                    <a:pt x="4065" y="5351"/>
                  </a:lnTo>
                  <a:cubicBezTo>
                    <a:pt x="3775" y="5185"/>
                    <a:pt x="581" y="3333"/>
                    <a:pt x="83" y="98"/>
                  </a:cubicBezTo>
                  <a:close/>
                  <a:moveTo>
                    <a:pt x="0" y="1"/>
                  </a:moveTo>
                  <a:lnTo>
                    <a:pt x="0" y="56"/>
                  </a:lnTo>
                  <a:cubicBezTo>
                    <a:pt x="498" y="3499"/>
                    <a:pt x="4024" y="5406"/>
                    <a:pt x="4051" y="5420"/>
                  </a:cubicBezTo>
                  <a:lnTo>
                    <a:pt x="4079" y="5434"/>
                  </a:lnTo>
                  <a:lnTo>
                    <a:pt x="4535" y="5033"/>
                  </a:lnTo>
                  <a:lnTo>
                    <a:pt x="4535" y="5019"/>
                  </a:lnTo>
                  <a:cubicBezTo>
                    <a:pt x="3913" y="913"/>
                    <a:pt x="83" y="15"/>
                    <a:pt x="56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8135988" y="563375"/>
              <a:ext cx="86075" cy="156925"/>
            </a:xfrm>
            <a:custGeom>
              <a:avLst/>
              <a:gdLst/>
              <a:ahLst/>
              <a:cxnLst/>
              <a:rect l="l" t="t" r="r" b="b"/>
              <a:pathLst>
                <a:path w="3443" h="6277" extrusionOk="0">
                  <a:moveTo>
                    <a:pt x="0" y="0"/>
                  </a:moveTo>
                  <a:cubicBezTo>
                    <a:pt x="0" y="1"/>
                    <a:pt x="568" y="3692"/>
                    <a:pt x="2793" y="6276"/>
                  </a:cubicBezTo>
                  <a:lnTo>
                    <a:pt x="3194" y="5945"/>
                  </a:lnTo>
                  <a:cubicBezTo>
                    <a:pt x="3194" y="5945"/>
                    <a:pt x="3443" y="210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8134963" y="561300"/>
              <a:ext cx="87100" cy="160375"/>
            </a:xfrm>
            <a:custGeom>
              <a:avLst/>
              <a:gdLst/>
              <a:ahLst/>
              <a:cxnLst/>
              <a:rect l="l" t="t" r="r" b="b"/>
              <a:pathLst>
                <a:path w="3484" h="6415" extrusionOk="0">
                  <a:moveTo>
                    <a:pt x="96" y="153"/>
                  </a:moveTo>
                  <a:lnTo>
                    <a:pt x="96" y="153"/>
                  </a:lnTo>
                  <a:cubicBezTo>
                    <a:pt x="3290" y="2171"/>
                    <a:pt x="3207" y="5751"/>
                    <a:pt x="3193" y="6014"/>
                  </a:cubicBezTo>
                  <a:lnTo>
                    <a:pt x="2834" y="6318"/>
                  </a:lnTo>
                  <a:cubicBezTo>
                    <a:pt x="843" y="3968"/>
                    <a:pt x="194" y="692"/>
                    <a:pt x="96" y="153"/>
                  </a:cubicBezTo>
                  <a:close/>
                  <a:moveTo>
                    <a:pt x="0" y="0"/>
                  </a:moveTo>
                  <a:lnTo>
                    <a:pt x="0" y="83"/>
                  </a:lnTo>
                  <a:cubicBezTo>
                    <a:pt x="14" y="125"/>
                    <a:pt x="609" y="3816"/>
                    <a:pt x="2806" y="6387"/>
                  </a:cubicBezTo>
                  <a:lnTo>
                    <a:pt x="2834" y="6415"/>
                  </a:lnTo>
                  <a:lnTo>
                    <a:pt x="3263" y="6055"/>
                  </a:lnTo>
                  <a:lnTo>
                    <a:pt x="3263" y="6028"/>
                  </a:lnTo>
                  <a:cubicBezTo>
                    <a:pt x="3276" y="6000"/>
                    <a:pt x="3484" y="2144"/>
                    <a:pt x="56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8047863" y="637325"/>
              <a:ext cx="135500" cy="115125"/>
            </a:xfrm>
            <a:custGeom>
              <a:avLst/>
              <a:gdLst/>
              <a:ahLst/>
              <a:cxnLst/>
              <a:rect l="l" t="t" r="r" b="b"/>
              <a:pathLst>
                <a:path w="5420" h="4605" extrusionOk="0">
                  <a:moveTo>
                    <a:pt x="1" y="1"/>
                  </a:moveTo>
                  <a:cubicBezTo>
                    <a:pt x="1" y="1"/>
                    <a:pt x="539" y="1895"/>
                    <a:pt x="4521" y="4217"/>
                  </a:cubicBezTo>
                  <a:lnTo>
                    <a:pt x="5420" y="4605"/>
                  </a:lnTo>
                  <a:lnTo>
                    <a:pt x="4839" y="3346"/>
                  </a:lnTo>
                  <a:cubicBezTo>
                    <a:pt x="4839" y="3346"/>
                    <a:pt x="2959" y="5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8046488" y="636300"/>
              <a:ext cx="138600" cy="117875"/>
            </a:xfrm>
            <a:custGeom>
              <a:avLst/>
              <a:gdLst/>
              <a:ahLst/>
              <a:cxnLst/>
              <a:rect l="l" t="t" r="r" b="b"/>
              <a:pathLst>
                <a:path w="5544" h="4715" extrusionOk="0">
                  <a:moveTo>
                    <a:pt x="111" y="84"/>
                  </a:moveTo>
                  <a:lnTo>
                    <a:pt x="111" y="84"/>
                  </a:lnTo>
                  <a:cubicBezTo>
                    <a:pt x="2959" y="664"/>
                    <a:pt x="4811" y="3318"/>
                    <a:pt x="4866" y="3415"/>
                  </a:cubicBezTo>
                  <a:lnTo>
                    <a:pt x="5405" y="4576"/>
                  </a:lnTo>
                  <a:lnTo>
                    <a:pt x="5405" y="4576"/>
                  </a:lnTo>
                  <a:lnTo>
                    <a:pt x="4603" y="4231"/>
                  </a:lnTo>
                  <a:cubicBezTo>
                    <a:pt x="1064" y="2157"/>
                    <a:pt x="235" y="415"/>
                    <a:pt x="111" y="84"/>
                  </a:cubicBezTo>
                  <a:close/>
                  <a:moveTo>
                    <a:pt x="0" y="1"/>
                  </a:moveTo>
                  <a:lnTo>
                    <a:pt x="14" y="56"/>
                  </a:lnTo>
                  <a:cubicBezTo>
                    <a:pt x="28" y="69"/>
                    <a:pt x="622" y="1977"/>
                    <a:pt x="4562" y="4299"/>
                  </a:cubicBezTo>
                  <a:lnTo>
                    <a:pt x="5543" y="4714"/>
                  </a:lnTo>
                  <a:lnTo>
                    <a:pt x="4935" y="3374"/>
                  </a:lnTo>
                  <a:cubicBezTo>
                    <a:pt x="4907" y="3346"/>
                    <a:pt x="3000" y="567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8135288" y="562675"/>
              <a:ext cx="78825" cy="151075"/>
            </a:xfrm>
            <a:custGeom>
              <a:avLst/>
              <a:gdLst/>
              <a:ahLst/>
              <a:cxnLst/>
              <a:rect l="l" t="t" r="r" b="b"/>
              <a:pathLst>
                <a:path w="3153" h="6043" extrusionOk="0">
                  <a:moveTo>
                    <a:pt x="56" y="1"/>
                  </a:moveTo>
                  <a:lnTo>
                    <a:pt x="1" y="43"/>
                  </a:lnTo>
                  <a:lnTo>
                    <a:pt x="3084" y="6042"/>
                  </a:lnTo>
                  <a:lnTo>
                    <a:pt x="3152" y="600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8088638" y="600700"/>
              <a:ext cx="110275" cy="132050"/>
            </a:xfrm>
            <a:custGeom>
              <a:avLst/>
              <a:gdLst/>
              <a:ahLst/>
              <a:cxnLst/>
              <a:rect l="l" t="t" r="r" b="b"/>
              <a:pathLst>
                <a:path w="4411" h="5282" extrusionOk="0">
                  <a:moveTo>
                    <a:pt x="56" y="0"/>
                  </a:moveTo>
                  <a:lnTo>
                    <a:pt x="1" y="42"/>
                  </a:lnTo>
                  <a:lnTo>
                    <a:pt x="4355" y="5281"/>
                  </a:lnTo>
                  <a:lnTo>
                    <a:pt x="4410" y="52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8047188" y="636625"/>
              <a:ext cx="136875" cy="116525"/>
            </a:xfrm>
            <a:custGeom>
              <a:avLst/>
              <a:gdLst/>
              <a:ahLst/>
              <a:cxnLst/>
              <a:rect l="l" t="t" r="r" b="b"/>
              <a:pathLst>
                <a:path w="5475" h="4661" extrusionOk="0">
                  <a:moveTo>
                    <a:pt x="41" y="1"/>
                  </a:moveTo>
                  <a:lnTo>
                    <a:pt x="0" y="56"/>
                  </a:lnTo>
                  <a:lnTo>
                    <a:pt x="5432" y="4660"/>
                  </a:lnTo>
                  <a:lnTo>
                    <a:pt x="5474" y="46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8238638" y="601050"/>
              <a:ext cx="111625" cy="133750"/>
            </a:xfrm>
            <a:custGeom>
              <a:avLst/>
              <a:gdLst/>
              <a:ahLst/>
              <a:cxnLst/>
              <a:rect l="l" t="t" r="r" b="b"/>
              <a:pathLst>
                <a:path w="4465" h="5350" extrusionOk="0">
                  <a:moveTo>
                    <a:pt x="4465" y="1"/>
                  </a:moveTo>
                  <a:cubicBezTo>
                    <a:pt x="4465" y="1"/>
                    <a:pt x="622" y="844"/>
                    <a:pt x="0" y="4977"/>
                  </a:cubicBezTo>
                  <a:lnTo>
                    <a:pt x="428" y="5350"/>
                  </a:lnTo>
                  <a:cubicBezTo>
                    <a:pt x="428" y="5350"/>
                    <a:pt x="3967" y="3484"/>
                    <a:pt x="4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8237938" y="600000"/>
              <a:ext cx="113400" cy="135850"/>
            </a:xfrm>
            <a:custGeom>
              <a:avLst/>
              <a:gdLst/>
              <a:ahLst/>
              <a:cxnLst/>
              <a:rect l="l" t="t" r="r" b="b"/>
              <a:pathLst>
                <a:path w="4536" h="5434" extrusionOk="0">
                  <a:moveTo>
                    <a:pt x="4438" y="98"/>
                  </a:moveTo>
                  <a:lnTo>
                    <a:pt x="4438" y="98"/>
                  </a:lnTo>
                  <a:cubicBezTo>
                    <a:pt x="3954" y="3333"/>
                    <a:pt x="761" y="5185"/>
                    <a:pt x="471" y="5351"/>
                  </a:cubicBezTo>
                  <a:lnTo>
                    <a:pt x="69" y="5005"/>
                  </a:lnTo>
                  <a:cubicBezTo>
                    <a:pt x="650" y="1217"/>
                    <a:pt x="3995" y="209"/>
                    <a:pt x="4438" y="98"/>
                  </a:cubicBezTo>
                  <a:close/>
                  <a:moveTo>
                    <a:pt x="4535" y="1"/>
                  </a:moveTo>
                  <a:lnTo>
                    <a:pt x="4480" y="15"/>
                  </a:lnTo>
                  <a:cubicBezTo>
                    <a:pt x="4438" y="15"/>
                    <a:pt x="622" y="913"/>
                    <a:pt x="1" y="5019"/>
                  </a:cubicBezTo>
                  <a:lnTo>
                    <a:pt x="1" y="5033"/>
                  </a:lnTo>
                  <a:lnTo>
                    <a:pt x="456" y="5434"/>
                  </a:lnTo>
                  <a:lnTo>
                    <a:pt x="471" y="5420"/>
                  </a:lnTo>
                  <a:cubicBezTo>
                    <a:pt x="512" y="5406"/>
                    <a:pt x="4037" y="3499"/>
                    <a:pt x="4521" y="56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217538" y="563375"/>
              <a:ext cx="86100" cy="156925"/>
            </a:xfrm>
            <a:custGeom>
              <a:avLst/>
              <a:gdLst/>
              <a:ahLst/>
              <a:cxnLst/>
              <a:rect l="l" t="t" r="r" b="b"/>
              <a:pathLst>
                <a:path w="3444" h="6277" extrusionOk="0">
                  <a:moveTo>
                    <a:pt x="3443" y="0"/>
                  </a:moveTo>
                  <a:lnTo>
                    <a:pt x="3443" y="0"/>
                  </a:lnTo>
                  <a:cubicBezTo>
                    <a:pt x="1" y="2102"/>
                    <a:pt x="249" y="5945"/>
                    <a:pt x="249" y="5945"/>
                  </a:cubicBezTo>
                  <a:lnTo>
                    <a:pt x="651" y="6276"/>
                  </a:lnTo>
                  <a:cubicBezTo>
                    <a:pt x="2863" y="3692"/>
                    <a:pt x="3443" y="1"/>
                    <a:pt x="3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8217538" y="561300"/>
              <a:ext cx="87125" cy="160375"/>
            </a:xfrm>
            <a:custGeom>
              <a:avLst/>
              <a:gdLst/>
              <a:ahLst/>
              <a:cxnLst/>
              <a:rect l="l" t="t" r="r" b="b"/>
              <a:pathLst>
                <a:path w="3485" h="6415" extrusionOk="0">
                  <a:moveTo>
                    <a:pt x="3388" y="153"/>
                  </a:moveTo>
                  <a:cubicBezTo>
                    <a:pt x="3291" y="692"/>
                    <a:pt x="2642" y="3968"/>
                    <a:pt x="637" y="6318"/>
                  </a:cubicBezTo>
                  <a:lnTo>
                    <a:pt x="277" y="6014"/>
                  </a:lnTo>
                  <a:cubicBezTo>
                    <a:pt x="264" y="5751"/>
                    <a:pt x="181" y="2171"/>
                    <a:pt x="3388" y="153"/>
                  </a:cubicBezTo>
                  <a:close/>
                  <a:moveTo>
                    <a:pt x="3484" y="0"/>
                  </a:moveTo>
                  <a:lnTo>
                    <a:pt x="3416" y="42"/>
                  </a:lnTo>
                  <a:cubicBezTo>
                    <a:pt x="1" y="2144"/>
                    <a:pt x="209" y="6000"/>
                    <a:pt x="209" y="6028"/>
                  </a:cubicBezTo>
                  <a:lnTo>
                    <a:pt x="209" y="6055"/>
                  </a:lnTo>
                  <a:lnTo>
                    <a:pt x="651" y="6415"/>
                  </a:lnTo>
                  <a:lnTo>
                    <a:pt x="679" y="6387"/>
                  </a:lnTo>
                  <a:cubicBezTo>
                    <a:pt x="2876" y="3816"/>
                    <a:pt x="3471" y="125"/>
                    <a:pt x="3471" y="83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255913" y="637325"/>
              <a:ext cx="135825" cy="115125"/>
            </a:xfrm>
            <a:custGeom>
              <a:avLst/>
              <a:gdLst/>
              <a:ahLst/>
              <a:cxnLst/>
              <a:rect l="l" t="t" r="r" b="b"/>
              <a:pathLst>
                <a:path w="5433" h="4605" extrusionOk="0">
                  <a:moveTo>
                    <a:pt x="5433" y="1"/>
                  </a:moveTo>
                  <a:cubicBezTo>
                    <a:pt x="2461" y="554"/>
                    <a:pt x="581" y="3346"/>
                    <a:pt x="581" y="3346"/>
                  </a:cubicBezTo>
                  <a:lnTo>
                    <a:pt x="1" y="4605"/>
                  </a:lnTo>
                  <a:lnTo>
                    <a:pt x="899" y="4217"/>
                  </a:lnTo>
                  <a:cubicBezTo>
                    <a:pt x="4880" y="1895"/>
                    <a:pt x="5433" y="1"/>
                    <a:pt x="5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254163" y="636300"/>
              <a:ext cx="138625" cy="117875"/>
            </a:xfrm>
            <a:custGeom>
              <a:avLst/>
              <a:gdLst/>
              <a:ahLst/>
              <a:cxnLst/>
              <a:rect l="l" t="t" r="r" b="b"/>
              <a:pathLst>
                <a:path w="5545" h="4715" extrusionOk="0">
                  <a:moveTo>
                    <a:pt x="5448" y="84"/>
                  </a:moveTo>
                  <a:lnTo>
                    <a:pt x="5448" y="84"/>
                  </a:lnTo>
                  <a:cubicBezTo>
                    <a:pt x="5309" y="415"/>
                    <a:pt x="4494" y="2157"/>
                    <a:pt x="955" y="4231"/>
                  </a:cubicBezTo>
                  <a:lnTo>
                    <a:pt x="139" y="4576"/>
                  </a:lnTo>
                  <a:lnTo>
                    <a:pt x="679" y="3415"/>
                  </a:lnTo>
                  <a:cubicBezTo>
                    <a:pt x="747" y="3318"/>
                    <a:pt x="2600" y="664"/>
                    <a:pt x="5448" y="84"/>
                  </a:cubicBezTo>
                  <a:close/>
                  <a:moveTo>
                    <a:pt x="5490" y="1"/>
                  </a:moveTo>
                  <a:cubicBezTo>
                    <a:pt x="2545" y="567"/>
                    <a:pt x="637" y="3346"/>
                    <a:pt x="624" y="3374"/>
                  </a:cubicBezTo>
                  <a:lnTo>
                    <a:pt x="1" y="4714"/>
                  </a:lnTo>
                  <a:lnTo>
                    <a:pt x="983" y="4286"/>
                  </a:lnTo>
                  <a:cubicBezTo>
                    <a:pt x="4937" y="1977"/>
                    <a:pt x="5531" y="69"/>
                    <a:pt x="5531" y="56"/>
                  </a:cubicBezTo>
                  <a:lnTo>
                    <a:pt x="5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217538" y="532950"/>
              <a:ext cx="2100" cy="199100"/>
            </a:xfrm>
            <a:custGeom>
              <a:avLst/>
              <a:gdLst/>
              <a:ahLst/>
              <a:cxnLst/>
              <a:rect l="l" t="t" r="r" b="b"/>
              <a:pathLst>
                <a:path w="84" h="7964" extrusionOk="0">
                  <a:moveTo>
                    <a:pt x="1" y="1"/>
                  </a:moveTo>
                  <a:lnTo>
                    <a:pt x="1" y="7963"/>
                  </a:lnTo>
                  <a:lnTo>
                    <a:pt x="84" y="79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225513" y="562675"/>
              <a:ext cx="78800" cy="151075"/>
            </a:xfrm>
            <a:custGeom>
              <a:avLst/>
              <a:gdLst/>
              <a:ahLst/>
              <a:cxnLst/>
              <a:rect l="l" t="t" r="r" b="b"/>
              <a:pathLst>
                <a:path w="3152" h="6043" extrusionOk="0">
                  <a:moveTo>
                    <a:pt x="3082" y="1"/>
                  </a:moveTo>
                  <a:lnTo>
                    <a:pt x="0" y="6000"/>
                  </a:lnTo>
                  <a:lnTo>
                    <a:pt x="55" y="6042"/>
                  </a:lnTo>
                  <a:lnTo>
                    <a:pt x="3152" y="43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240713" y="600700"/>
              <a:ext cx="110250" cy="132050"/>
            </a:xfrm>
            <a:custGeom>
              <a:avLst/>
              <a:gdLst/>
              <a:ahLst/>
              <a:cxnLst/>
              <a:rect l="l" t="t" r="r" b="b"/>
              <a:pathLst>
                <a:path w="4410" h="5282" extrusionOk="0">
                  <a:moveTo>
                    <a:pt x="4354" y="0"/>
                  </a:moveTo>
                  <a:lnTo>
                    <a:pt x="0" y="5226"/>
                  </a:lnTo>
                  <a:lnTo>
                    <a:pt x="56" y="5281"/>
                  </a:lnTo>
                  <a:lnTo>
                    <a:pt x="4410" y="42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255563" y="636625"/>
              <a:ext cx="136550" cy="116525"/>
            </a:xfrm>
            <a:custGeom>
              <a:avLst/>
              <a:gdLst/>
              <a:ahLst/>
              <a:cxnLst/>
              <a:rect l="l" t="t" r="r" b="b"/>
              <a:pathLst>
                <a:path w="5462" h="4661" extrusionOk="0">
                  <a:moveTo>
                    <a:pt x="5419" y="1"/>
                  </a:moveTo>
                  <a:lnTo>
                    <a:pt x="0" y="4605"/>
                  </a:lnTo>
                  <a:lnTo>
                    <a:pt x="42" y="4660"/>
                  </a:lnTo>
                  <a:lnTo>
                    <a:pt x="5461" y="56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8231038" y="714150"/>
              <a:ext cx="62925" cy="55300"/>
            </a:xfrm>
            <a:custGeom>
              <a:avLst/>
              <a:gdLst/>
              <a:ahLst/>
              <a:cxnLst/>
              <a:rect l="l" t="t" r="r" b="b"/>
              <a:pathLst>
                <a:path w="2517" h="2212" extrusionOk="0">
                  <a:moveTo>
                    <a:pt x="1260" y="1"/>
                  </a:moveTo>
                  <a:cubicBezTo>
                    <a:pt x="871" y="1"/>
                    <a:pt x="490" y="208"/>
                    <a:pt x="290" y="577"/>
                  </a:cubicBezTo>
                  <a:cubicBezTo>
                    <a:pt x="0" y="1102"/>
                    <a:pt x="194" y="1780"/>
                    <a:pt x="732" y="2070"/>
                  </a:cubicBezTo>
                  <a:cubicBezTo>
                    <a:pt x="899" y="2166"/>
                    <a:pt x="1080" y="2211"/>
                    <a:pt x="1260" y="2211"/>
                  </a:cubicBezTo>
                  <a:cubicBezTo>
                    <a:pt x="1648" y="2211"/>
                    <a:pt x="2027" y="2001"/>
                    <a:pt x="2225" y="1642"/>
                  </a:cubicBezTo>
                  <a:cubicBezTo>
                    <a:pt x="2516" y="1102"/>
                    <a:pt x="2323" y="426"/>
                    <a:pt x="1783" y="135"/>
                  </a:cubicBezTo>
                  <a:cubicBezTo>
                    <a:pt x="1618" y="44"/>
                    <a:pt x="1438" y="1"/>
                    <a:pt x="1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233113" y="713300"/>
              <a:ext cx="61875" cy="57125"/>
            </a:xfrm>
            <a:custGeom>
              <a:avLst/>
              <a:gdLst/>
              <a:ahLst/>
              <a:cxnLst/>
              <a:rect l="l" t="t" r="r" b="b"/>
              <a:pathLst>
                <a:path w="2475" h="2285" extrusionOk="0">
                  <a:moveTo>
                    <a:pt x="1175" y="73"/>
                  </a:moveTo>
                  <a:cubicBezTo>
                    <a:pt x="1355" y="73"/>
                    <a:pt x="1521" y="113"/>
                    <a:pt x="1687" y="196"/>
                  </a:cubicBezTo>
                  <a:cubicBezTo>
                    <a:pt x="2212" y="487"/>
                    <a:pt x="2391" y="1136"/>
                    <a:pt x="2115" y="1648"/>
                  </a:cubicBezTo>
                  <a:cubicBezTo>
                    <a:pt x="1977" y="1897"/>
                    <a:pt x="1755" y="2091"/>
                    <a:pt x="1479" y="2159"/>
                  </a:cubicBezTo>
                  <a:cubicBezTo>
                    <a:pt x="1375" y="2191"/>
                    <a:pt x="1270" y="2206"/>
                    <a:pt x="1165" y="2206"/>
                  </a:cubicBezTo>
                  <a:cubicBezTo>
                    <a:pt x="991" y="2206"/>
                    <a:pt x="819" y="2163"/>
                    <a:pt x="664" y="2076"/>
                  </a:cubicBezTo>
                  <a:cubicBezTo>
                    <a:pt x="415" y="1938"/>
                    <a:pt x="235" y="1717"/>
                    <a:pt x="152" y="1441"/>
                  </a:cubicBezTo>
                  <a:cubicBezTo>
                    <a:pt x="69" y="1164"/>
                    <a:pt x="96" y="874"/>
                    <a:pt x="235" y="626"/>
                  </a:cubicBezTo>
                  <a:cubicBezTo>
                    <a:pt x="428" y="266"/>
                    <a:pt x="802" y="73"/>
                    <a:pt x="1175" y="73"/>
                  </a:cubicBezTo>
                  <a:close/>
                  <a:moveTo>
                    <a:pt x="1179" y="0"/>
                  </a:moveTo>
                  <a:cubicBezTo>
                    <a:pt x="773" y="0"/>
                    <a:pt x="379" y="214"/>
                    <a:pt x="179" y="583"/>
                  </a:cubicBezTo>
                  <a:cubicBezTo>
                    <a:pt x="28" y="860"/>
                    <a:pt x="0" y="1164"/>
                    <a:pt x="83" y="1455"/>
                  </a:cubicBezTo>
                  <a:cubicBezTo>
                    <a:pt x="166" y="1759"/>
                    <a:pt x="360" y="1994"/>
                    <a:pt x="622" y="2146"/>
                  </a:cubicBezTo>
                  <a:cubicBezTo>
                    <a:pt x="802" y="2229"/>
                    <a:pt x="981" y="2284"/>
                    <a:pt x="1175" y="2284"/>
                  </a:cubicBezTo>
                  <a:cubicBezTo>
                    <a:pt x="1285" y="2284"/>
                    <a:pt x="1396" y="2270"/>
                    <a:pt x="1493" y="2229"/>
                  </a:cubicBezTo>
                  <a:cubicBezTo>
                    <a:pt x="1783" y="2146"/>
                    <a:pt x="2032" y="1953"/>
                    <a:pt x="2170" y="1689"/>
                  </a:cubicBezTo>
                  <a:cubicBezTo>
                    <a:pt x="2474" y="1136"/>
                    <a:pt x="2281" y="445"/>
                    <a:pt x="1728" y="141"/>
                  </a:cubicBezTo>
                  <a:cubicBezTo>
                    <a:pt x="1554" y="45"/>
                    <a:pt x="1365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236213" y="729625"/>
              <a:ext cx="44600" cy="38700"/>
            </a:xfrm>
            <a:custGeom>
              <a:avLst/>
              <a:gdLst/>
              <a:ahLst/>
              <a:cxnLst/>
              <a:rect l="l" t="t" r="r" b="b"/>
              <a:pathLst>
                <a:path w="1784" h="1548" extrusionOk="0">
                  <a:moveTo>
                    <a:pt x="891" y="0"/>
                  </a:moveTo>
                  <a:cubicBezTo>
                    <a:pt x="614" y="0"/>
                    <a:pt x="350" y="145"/>
                    <a:pt x="208" y="401"/>
                  </a:cubicBezTo>
                  <a:cubicBezTo>
                    <a:pt x="0" y="774"/>
                    <a:pt x="138" y="1244"/>
                    <a:pt x="525" y="1451"/>
                  </a:cubicBezTo>
                  <a:cubicBezTo>
                    <a:pt x="644" y="1517"/>
                    <a:pt x="772" y="1548"/>
                    <a:pt x="898" y="1548"/>
                  </a:cubicBezTo>
                  <a:cubicBezTo>
                    <a:pt x="1170" y="1548"/>
                    <a:pt x="1435" y="1403"/>
                    <a:pt x="1576" y="1147"/>
                  </a:cubicBezTo>
                  <a:cubicBezTo>
                    <a:pt x="1784" y="774"/>
                    <a:pt x="1646" y="304"/>
                    <a:pt x="1272" y="96"/>
                  </a:cubicBezTo>
                  <a:cubicBezTo>
                    <a:pt x="1150" y="31"/>
                    <a:pt x="1019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8235188" y="728600"/>
              <a:ext cx="46650" cy="40775"/>
            </a:xfrm>
            <a:custGeom>
              <a:avLst/>
              <a:gdLst/>
              <a:ahLst/>
              <a:cxnLst/>
              <a:rect l="l" t="t" r="r" b="b"/>
              <a:pathLst>
                <a:path w="1866" h="1631" extrusionOk="0">
                  <a:moveTo>
                    <a:pt x="940" y="69"/>
                  </a:moveTo>
                  <a:cubicBezTo>
                    <a:pt x="1051" y="69"/>
                    <a:pt x="1175" y="110"/>
                    <a:pt x="1285" y="165"/>
                  </a:cubicBezTo>
                  <a:cubicBezTo>
                    <a:pt x="1645" y="359"/>
                    <a:pt x="1783" y="815"/>
                    <a:pt x="1589" y="1175"/>
                  </a:cubicBezTo>
                  <a:cubicBezTo>
                    <a:pt x="1493" y="1341"/>
                    <a:pt x="1327" y="1464"/>
                    <a:pt x="1147" y="1520"/>
                  </a:cubicBezTo>
                  <a:cubicBezTo>
                    <a:pt x="1074" y="1546"/>
                    <a:pt x="999" y="1559"/>
                    <a:pt x="925" y="1559"/>
                  </a:cubicBezTo>
                  <a:cubicBezTo>
                    <a:pt x="803" y="1559"/>
                    <a:pt x="684" y="1525"/>
                    <a:pt x="581" y="1464"/>
                  </a:cubicBezTo>
                  <a:cubicBezTo>
                    <a:pt x="221" y="1271"/>
                    <a:pt x="83" y="815"/>
                    <a:pt x="290" y="456"/>
                  </a:cubicBezTo>
                  <a:cubicBezTo>
                    <a:pt x="415" y="220"/>
                    <a:pt x="677" y="69"/>
                    <a:pt x="940" y="69"/>
                  </a:cubicBezTo>
                  <a:close/>
                  <a:moveTo>
                    <a:pt x="938" y="0"/>
                  </a:moveTo>
                  <a:cubicBezTo>
                    <a:pt x="650" y="0"/>
                    <a:pt x="374" y="152"/>
                    <a:pt x="221" y="428"/>
                  </a:cubicBezTo>
                  <a:cubicBezTo>
                    <a:pt x="0" y="815"/>
                    <a:pt x="152" y="1313"/>
                    <a:pt x="539" y="1534"/>
                  </a:cubicBezTo>
                  <a:cubicBezTo>
                    <a:pt x="664" y="1589"/>
                    <a:pt x="802" y="1630"/>
                    <a:pt x="940" y="1630"/>
                  </a:cubicBezTo>
                  <a:cubicBezTo>
                    <a:pt x="1009" y="1630"/>
                    <a:pt x="1092" y="1617"/>
                    <a:pt x="1161" y="1589"/>
                  </a:cubicBezTo>
                  <a:cubicBezTo>
                    <a:pt x="1368" y="1534"/>
                    <a:pt x="1548" y="1396"/>
                    <a:pt x="1645" y="1202"/>
                  </a:cubicBezTo>
                  <a:cubicBezTo>
                    <a:pt x="1866" y="815"/>
                    <a:pt x="1714" y="318"/>
                    <a:pt x="1327" y="96"/>
                  </a:cubicBezTo>
                  <a:cubicBezTo>
                    <a:pt x="1202" y="32"/>
                    <a:pt x="1069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8144963" y="714150"/>
              <a:ext cx="63275" cy="55300"/>
            </a:xfrm>
            <a:custGeom>
              <a:avLst/>
              <a:gdLst/>
              <a:ahLst/>
              <a:cxnLst/>
              <a:rect l="l" t="t" r="r" b="b"/>
              <a:pathLst>
                <a:path w="2531" h="2212" extrusionOk="0">
                  <a:moveTo>
                    <a:pt x="1266" y="1"/>
                  </a:moveTo>
                  <a:cubicBezTo>
                    <a:pt x="1086" y="1"/>
                    <a:pt x="903" y="44"/>
                    <a:pt x="734" y="135"/>
                  </a:cubicBezTo>
                  <a:cubicBezTo>
                    <a:pt x="209" y="426"/>
                    <a:pt x="1" y="1102"/>
                    <a:pt x="305" y="1642"/>
                  </a:cubicBezTo>
                  <a:cubicBezTo>
                    <a:pt x="504" y="2001"/>
                    <a:pt x="883" y="2211"/>
                    <a:pt x="1270" y="2211"/>
                  </a:cubicBezTo>
                  <a:cubicBezTo>
                    <a:pt x="1450" y="2211"/>
                    <a:pt x="1631" y="2166"/>
                    <a:pt x="1798" y="2070"/>
                  </a:cubicBezTo>
                  <a:cubicBezTo>
                    <a:pt x="2337" y="1780"/>
                    <a:pt x="2531" y="1102"/>
                    <a:pt x="2240" y="577"/>
                  </a:cubicBezTo>
                  <a:cubicBezTo>
                    <a:pt x="2041" y="208"/>
                    <a:pt x="1660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8144263" y="713300"/>
              <a:ext cx="61900" cy="57125"/>
            </a:xfrm>
            <a:custGeom>
              <a:avLst/>
              <a:gdLst/>
              <a:ahLst/>
              <a:cxnLst/>
              <a:rect l="l" t="t" r="r" b="b"/>
              <a:pathLst>
                <a:path w="2476" h="2285" extrusionOk="0">
                  <a:moveTo>
                    <a:pt x="1289" y="70"/>
                  </a:moveTo>
                  <a:cubicBezTo>
                    <a:pt x="1668" y="70"/>
                    <a:pt x="2040" y="272"/>
                    <a:pt x="2240" y="626"/>
                  </a:cubicBezTo>
                  <a:cubicBezTo>
                    <a:pt x="2379" y="874"/>
                    <a:pt x="2406" y="1164"/>
                    <a:pt x="2323" y="1441"/>
                  </a:cubicBezTo>
                  <a:cubicBezTo>
                    <a:pt x="2240" y="1717"/>
                    <a:pt x="2061" y="1938"/>
                    <a:pt x="1812" y="2076"/>
                  </a:cubicBezTo>
                  <a:cubicBezTo>
                    <a:pt x="1657" y="2163"/>
                    <a:pt x="1485" y="2206"/>
                    <a:pt x="1310" y="2206"/>
                  </a:cubicBezTo>
                  <a:cubicBezTo>
                    <a:pt x="1206" y="2206"/>
                    <a:pt x="1100" y="2191"/>
                    <a:pt x="996" y="2159"/>
                  </a:cubicBezTo>
                  <a:cubicBezTo>
                    <a:pt x="720" y="2091"/>
                    <a:pt x="499" y="1897"/>
                    <a:pt x="360" y="1648"/>
                  </a:cubicBezTo>
                  <a:cubicBezTo>
                    <a:pt x="71" y="1136"/>
                    <a:pt x="264" y="487"/>
                    <a:pt x="789" y="196"/>
                  </a:cubicBezTo>
                  <a:cubicBezTo>
                    <a:pt x="948" y="111"/>
                    <a:pt x="1119" y="70"/>
                    <a:pt x="1289" y="70"/>
                  </a:cubicBezTo>
                  <a:close/>
                  <a:moveTo>
                    <a:pt x="1294" y="0"/>
                  </a:moveTo>
                  <a:cubicBezTo>
                    <a:pt x="1109" y="0"/>
                    <a:pt x="921" y="45"/>
                    <a:pt x="747" y="141"/>
                  </a:cubicBezTo>
                  <a:cubicBezTo>
                    <a:pt x="194" y="445"/>
                    <a:pt x="1" y="1136"/>
                    <a:pt x="292" y="1689"/>
                  </a:cubicBezTo>
                  <a:cubicBezTo>
                    <a:pt x="443" y="1953"/>
                    <a:pt x="692" y="2146"/>
                    <a:pt x="983" y="2229"/>
                  </a:cubicBezTo>
                  <a:cubicBezTo>
                    <a:pt x="1079" y="2270"/>
                    <a:pt x="1190" y="2284"/>
                    <a:pt x="1300" y="2284"/>
                  </a:cubicBezTo>
                  <a:cubicBezTo>
                    <a:pt x="1494" y="2284"/>
                    <a:pt x="1674" y="2229"/>
                    <a:pt x="1853" y="2146"/>
                  </a:cubicBezTo>
                  <a:cubicBezTo>
                    <a:pt x="2117" y="1994"/>
                    <a:pt x="2310" y="1759"/>
                    <a:pt x="2393" y="1455"/>
                  </a:cubicBezTo>
                  <a:cubicBezTo>
                    <a:pt x="2476" y="1164"/>
                    <a:pt x="2448" y="860"/>
                    <a:pt x="2296" y="583"/>
                  </a:cubicBezTo>
                  <a:cubicBezTo>
                    <a:pt x="2087" y="214"/>
                    <a:pt x="1697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8158463" y="729625"/>
              <a:ext cx="44250" cy="38700"/>
            </a:xfrm>
            <a:custGeom>
              <a:avLst/>
              <a:gdLst/>
              <a:ahLst/>
              <a:cxnLst/>
              <a:rect l="l" t="t" r="r" b="b"/>
              <a:pathLst>
                <a:path w="1770" h="1548" extrusionOk="0">
                  <a:moveTo>
                    <a:pt x="892" y="0"/>
                  </a:moveTo>
                  <a:cubicBezTo>
                    <a:pt x="764" y="0"/>
                    <a:pt x="633" y="31"/>
                    <a:pt x="511" y="96"/>
                  </a:cubicBezTo>
                  <a:cubicBezTo>
                    <a:pt x="139" y="304"/>
                    <a:pt x="0" y="774"/>
                    <a:pt x="207" y="1147"/>
                  </a:cubicBezTo>
                  <a:cubicBezTo>
                    <a:pt x="349" y="1403"/>
                    <a:pt x="614" y="1548"/>
                    <a:pt x="886" y="1548"/>
                  </a:cubicBezTo>
                  <a:cubicBezTo>
                    <a:pt x="1012" y="1548"/>
                    <a:pt x="1140" y="1517"/>
                    <a:pt x="1258" y="1451"/>
                  </a:cubicBezTo>
                  <a:cubicBezTo>
                    <a:pt x="1632" y="1244"/>
                    <a:pt x="1770" y="774"/>
                    <a:pt x="1576" y="401"/>
                  </a:cubicBezTo>
                  <a:cubicBezTo>
                    <a:pt x="1434" y="145"/>
                    <a:pt x="1169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8157413" y="728600"/>
              <a:ext cx="44250" cy="40775"/>
            </a:xfrm>
            <a:custGeom>
              <a:avLst/>
              <a:gdLst/>
              <a:ahLst/>
              <a:cxnLst/>
              <a:rect l="l" t="t" r="r" b="b"/>
              <a:pathLst>
                <a:path w="1770" h="1631" extrusionOk="0">
                  <a:moveTo>
                    <a:pt x="927" y="69"/>
                  </a:moveTo>
                  <a:cubicBezTo>
                    <a:pt x="1189" y="69"/>
                    <a:pt x="1452" y="220"/>
                    <a:pt x="1576" y="456"/>
                  </a:cubicBezTo>
                  <a:cubicBezTo>
                    <a:pt x="1674" y="635"/>
                    <a:pt x="1701" y="829"/>
                    <a:pt x="1646" y="1022"/>
                  </a:cubicBezTo>
                  <a:cubicBezTo>
                    <a:pt x="1591" y="1216"/>
                    <a:pt x="1466" y="1368"/>
                    <a:pt x="1286" y="1464"/>
                  </a:cubicBezTo>
                  <a:cubicBezTo>
                    <a:pt x="1174" y="1525"/>
                    <a:pt x="1057" y="1559"/>
                    <a:pt x="938" y="1559"/>
                  </a:cubicBezTo>
                  <a:cubicBezTo>
                    <a:pt x="866" y="1559"/>
                    <a:pt x="792" y="1546"/>
                    <a:pt x="719" y="1520"/>
                  </a:cubicBezTo>
                  <a:cubicBezTo>
                    <a:pt x="540" y="1464"/>
                    <a:pt x="374" y="1341"/>
                    <a:pt x="277" y="1175"/>
                  </a:cubicBezTo>
                  <a:cubicBezTo>
                    <a:pt x="83" y="815"/>
                    <a:pt x="221" y="359"/>
                    <a:pt x="581" y="165"/>
                  </a:cubicBezTo>
                  <a:cubicBezTo>
                    <a:pt x="691" y="110"/>
                    <a:pt x="816" y="69"/>
                    <a:pt x="927" y="69"/>
                  </a:cubicBezTo>
                  <a:close/>
                  <a:moveTo>
                    <a:pt x="929" y="0"/>
                  </a:moveTo>
                  <a:cubicBezTo>
                    <a:pt x="798" y="0"/>
                    <a:pt x="665" y="32"/>
                    <a:pt x="540" y="96"/>
                  </a:cubicBezTo>
                  <a:cubicBezTo>
                    <a:pt x="153" y="318"/>
                    <a:pt x="0" y="815"/>
                    <a:pt x="221" y="1202"/>
                  </a:cubicBezTo>
                  <a:cubicBezTo>
                    <a:pt x="319" y="1396"/>
                    <a:pt x="498" y="1534"/>
                    <a:pt x="706" y="1589"/>
                  </a:cubicBezTo>
                  <a:cubicBezTo>
                    <a:pt x="774" y="1617"/>
                    <a:pt x="857" y="1630"/>
                    <a:pt x="927" y="1630"/>
                  </a:cubicBezTo>
                  <a:cubicBezTo>
                    <a:pt x="1065" y="1630"/>
                    <a:pt x="1204" y="1589"/>
                    <a:pt x="1327" y="1534"/>
                  </a:cubicBezTo>
                  <a:cubicBezTo>
                    <a:pt x="1508" y="1424"/>
                    <a:pt x="1646" y="1258"/>
                    <a:pt x="1714" y="1050"/>
                  </a:cubicBezTo>
                  <a:cubicBezTo>
                    <a:pt x="1770" y="829"/>
                    <a:pt x="1742" y="622"/>
                    <a:pt x="1646" y="428"/>
                  </a:cubicBezTo>
                  <a:cubicBezTo>
                    <a:pt x="1494" y="152"/>
                    <a:pt x="1217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91963" y="692625"/>
              <a:ext cx="55325" cy="55325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7" y="0"/>
                  </a:moveTo>
                  <a:cubicBezTo>
                    <a:pt x="498" y="0"/>
                    <a:pt x="1" y="498"/>
                    <a:pt x="1" y="1106"/>
                  </a:cubicBezTo>
                  <a:cubicBezTo>
                    <a:pt x="1" y="1715"/>
                    <a:pt x="498" y="2212"/>
                    <a:pt x="1107" y="2212"/>
                  </a:cubicBezTo>
                  <a:cubicBezTo>
                    <a:pt x="1715" y="2212"/>
                    <a:pt x="2212" y="1715"/>
                    <a:pt x="2212" y="1106"/>
                  </a:cubicBezTo>
                  <a:cubicBezTo>
                    <a:pt x="2212" y="498"/>
                    <a:pt x="171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8190938" y="691925"/>
              <a:ext cx="57400" cy="57075"/>
            </a:xfrm>
            <a:custGeom>
              <a:avLst/>
              <a:gdLst/>
              <a:ahLst/>
              <a:cxnLst/>
              <a:rect l="l" t="t" r="r" b="b"/>
              <a:pathLst>
                <a:path w="2296" h="2283" extrusionOk="0">
                  <a:moveTo>
                    <a:pt x="1148" y="70"/>
                  </a:moveTo>
                  <a:cubicBezTo>
                    <a:pt x="1743" y="70"/>
                    <a:pt x="2213" y="540"/>
                    <a:pt x="2213" y="1134"/>
                  </a:cubicBezTo>
                  <a:cubicBezTo>
                    <a:pt x="2213" y="1729"/>
                    <a:pt x="1743" y="2213"/>
                    <a:pt x="1148" y="2213"/>
                  </a:cubicBezTo>
                  <a:cubicBezTo>
                    <a:pt x="554" y="2213"/>
                    <a:pt x="84" y="1729"/>
                    <a:pt x="84" y="1134"/>
                  </a:cubicBezTo>
                  <a:cubicBezTo>
                    <a:pt x="84" y="540"/>
                    <a:pt x="554" y="70"/>
                    <a:pt x="1148" y="70"/>
                  </a:cubicBezTo>
                  <a:close/>
                  <a:moveTo>
                    <a:pt x="1148" y="1"/>
                  </a:moveTo>
                  <a:cubicBezTo>
                    <a:pt x="512" y="1"/>
                    <a:pt x="1" y="513"/>
                    <a:pt x="1" y="1134"/>
                  </a:cubicBezTo>
                  <a:cubicBezTo>
                    <a:pt x="1" y="1770"/>
                    <a:pt x="512" y="2282"/>
                    <a:pt x="1148" y="2282"/>
                  </a:cubicBezTo>
                  <a:cubicBezTo>
                    <a:pt x="1770" y="2282"/>
                    <a:pt x="2296" y="1770"/>
                    <a:pt x="2296" y="1134"/>
                  </a:cubicBezTo>
                  <a:cubicBezTo>
                    <a:pt x="2296" y="513"/>
                    <a:pt x="1770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8200263" y="70922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47" y="0"/>
                    <a:pt x="0" y="346"/>
                    <a:pt x="0" y="774"/>
                  </a:cubicBezTo>
                  <a:cubicBezTo>
                    <a:pt x="0" y="1203"/>
                    <a:pt x="347" y="1548"/>
                    <a:pt x="775" y="1548"/>
                  </a:cubicBezTo>
                  <a:cubicBezTo>
                    <a:pt x="1204" y="1548"/>
                    <a:pt x="1549" y="1203"/>
                    <a:pt x="1549" y="774"/>
                  </a:cubicBezTo>
                  <a:cubicBezTo>
                    <a:pt x="1549" y="346"/>
                    <a:pt x="1204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8199238" y="708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69"/>
                  </a:moveTo>
                  <a:cubicBezTo>
                    <a:pt x="1230" y="69"/>
                    <a:pt x="1562" y="400"/>
                    <a:pt x="1562" y="815"/>
                  </a:cubicBezTo>
                  <a:cubicBezTo>
                    <a:pt x="1562" y="1217"/>
                    <a:pt x="1230" y="1562"/>
                    <a:pt x="816" y="1562"/>
                  </a:cubicBezTo>
                  <a:cubicBezTo>
                    <a:pt x="401" y="1562"/>
                    <a:pt x="69" y="1217"/>
                    <a:pt x="69" y="815"/>
                  </a:cubicBezTo>
                  <a:cubicBezTo>
                    <a:pt x="69" y="400"/>
                    <a:pt x="401" y="69"/>
                    <a:pt x="816" y="69"/>
                  </a:cubicBezTo>
                  <a:close/>
                  <a:moveTo>
                    <a:pt x="816" y="0"/>
                  </a:moveTo>
                  <a:cubicBezTo>
                    <a:pt x="373" y="0"/>
                    <a:pt x="1" y="373"/>
                    <a:pt x="1" y="815"/>
                  </a:cubicBezTo>
                  <a:cubicBezTo>
                    <a:pt x="1" y="1258"/>
                    <a:pt x="373" y="1631"/>
                    <a:pt x="816" y="1631"/>
                  </a:cubicBezTo>
                  <a:cubicBezTo>
                    <a:pt x="1258" y="1631"/>
                    <a:pt x="1632" y="1258"/>
                    <a:pt x="1632" y="815"/>
                  </a:cubicBezTo>
                  <a:cubicBezTo>
                    <a:pt x="1632" y="373"/>
                    <a:pt x="1258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868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8"/>
          <p:cNvSpPr/>
          <p:nvPr/>
        </p:nvSpPr>
        <p:spPr>
          <a:xfrm>
            <a:off x="3477156" y="539500"/>
            <a:ext cx="2726700" cy="460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0742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showcase</a:t>
            </a:r>
            <a:endParaRPr/>
          </a:p>
        </p:txBody>
      </p:sp>
      <p:sp>
        <p:nvSpPr>
          <p:cNvPr id="1480" name="Google Shape;1480;p38"/>
          <p:cNvSpPr txBox="1">
            <a:spLocks noGrp="1"/>
          </p:cNvSpPr>
          <p:nvPr>
            <p:ph type="subTitle" idx="1"/>
          </p:nvPr>
        </p:nvSpPr>
        <p:spPr>
          <a:xfrm>
            <a:off x="713225" y="1570750"/>
            <a:ext cx="20742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photo showcase is a collection of stunning images, each capturing a unique moment in time. Let them inspire you!</a:t>
            </a:r>
            <a:endParaRPr/>
          </a:p>
        </p:txBody>
      </p:sp>
      <p:pic>
        <p:nvPicPr>
          <p:cNvPr id="1481" name="Google Shape;1481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719" r="11707"/>
          <a:stretch/>
        </p:blipFill>
        <p:spPr>
          <a:xfrm>
            <a:off x="3697656" y="768100"/>
            <a:ext cx="2285700" cy="4375500"/>
          </a:xfrm>
          <a:prstGeom prst="round2SameRect">
            <a:avLst>
              <a:gd name="adj1" fmla="val 16667"/>
              <a:gd name="adj2" fmla="val 0"/>
            </a:avLst>
          </a:prstGeom>
        </p:spPr>
      </p:pic>
      <p:pic>
        <p:nvPicPr>
          <p:cNvPr id="1482" name="Google Shape;1482;p3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8934" r="13347"/>
          <a:stretch/>
        </p:blipFill>
        <p:spPr>
          <a:xfrm>
            <a:off x="6682100" y="539500"/>
            <a:ext cx="2285700" cy="22530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pic>
        <p:nvPicPr>
          <p:cNvPr id="1483" name="Google Shape;1483;p38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14143" r="14136"/>
          <a:stretch/>
        </p:blipFill>
        <p:spPr>
          <a:xfrm>
            <a:off x="6682088" y="3016300"/>
            <a:ext cx="2285700" cy="2127300"/>
          </a:xfrm>
          <a:prstGeom prst="round2SameRect">
            <a:avLst>
              <a:gd name="adj1" fmla="val 0"/>
              <a:gd name="adj2" fmla="val 0"/>
            </a:avLst>
          </a:prstGeom>
        </p:spPr>
      </p:pic>
      <p:pic>
        <p:nvPicPr>
          <p:cNvPr id="1484" name="Google Shape;1484;p38"/>
          <p:cNvPicPr preferRelativeResize="0">
            <a:picLocks noGrp="1"/>
          </p:cNvPicPr>
          <p:nvPr>
            <p:ph type="pic" idx="5"/>
          </p:nvPr>
        </p:nvPicPr>
        <p:blipFill rotWithShape="1">
          <a:blip r:embed="rId6">
            <a:alphaModFix/>
          </a:blip>
          <a:srcRect l="13430" r="17164" b="3213"/>
          <a:stretch/>
        </p:blipFill>
        <p:spPr>
          <a:xfrm>
            <a:off x="713225" y="3016300"/>
            <a:ext cx="2285700" cy="2127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/>
          </p:nvPr>
        </p:nvSpPr>
        <p:spPr>
          <a:xfrm>
            <a:off x="1599099" y="2554209"/>
            <a:ext cx="67572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grpSp>
        <p:nvGrpSpPr>
          <p:cNvPr id="1375" name="Google Shape;1375;p34"/>
          <p:cNvGrpSpPr/>
          <p:nvPr/>
        </p:nvGrpSpPr>
        <p:grpSpPr>
          <a:xfrm>
            <a:off x="5910414" y="1189687"/>
            <a:ext cx="1218872" cy="841800"/>
            <a:chOff x="8046488" y="531250"/>
            <a:chExt cx="346300" cy="239175"/>
          </a:xfrm>
        </p:grpSpPr>
        <p:sp>
          <p:nvSpPr>
            <p:cNvPr id="1376" name="Google Shape;1376;p34"/>
            <p:cNvSpPr/>
            <p:nvPr/>
          </p:nvSpPr>
          <p:spPr>
            <a:xfrm>
              <a:off x="8089338" y="601050"/>
              <a:ext cx="111300" cy="133750"/>
            </a:xfrm>
            <a:custGeom>
              <a:avLst/>
              <a:gdLst/>
              <a:ahLst/>
              <a:cxnLst/>
              <a:rect l="l" t="t" r="r" b="b"/>
              <a:pathLst>
                <a:path w="4452" h="5350" extrusionOk="0">
                  <a:moveTo>
                    <a:pt x="1" y="1"/>
                  </a:moveTo>
                  <a:lnTo>
                    <a:pt x="1" y="1"/>
                  </a:lnTo>
                  <a:cubicBezTo>
                    <a:pt x="484" y="3484"/>
                    <a:pt x="4023" y="5350"/>
                    <a:pt x="4023" y="5350"/>
                  </a:cubicBezTo>
                  <a:lnTo>
                    <a:pt x="4452" y="4977"/>
                  </a:lnTo>
                  <a:cubicBezTo>
                    <a:pt x="3829" y="84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8088288" y="600000"/>
              <a:ext cx="113375" cy="135850"/>
            </a:xfrm>
            <a:custGeom>
              <a:avLst/>
              <a:gdLst/>
              <a:ahLst/>
              <a:cxnLst/>
              <a:rect l="l" t="t" r="r" b="b"/>
              <a:pathLst>
                <a:path w="4535" h="5434" extrusionOk="0">
                  <a:moveTo>
                    <a:pt x="83" y="98"/>
                  </a:moveTo>
                  <a:cubicBezTo>
                    <a:pt x="540" y="209"/>
                    <a:pt x="3871" y="1217"/>
                    <a:pt x="4466" y="5005"/>
                  </a:cubicBezTo>
                  <a:lnTo>
                    <a:pt x="4065" y="5351"/>
                  </a:lnTo>
                  <a:cubicBezTo>
                    <a:pt x="3775" y="5185"/>
                    <a:pt x="581" y="3333"/>
                    <a:pt x="83" y="98"/>
                  </a:cubicBezTo>
                  <a:close/>
                  <a:moveTo>
                    <a:pt x="0" y="1"/>
                  </a:moveTo>
                  <a:lnTo>
                    <a:pt x="0" y="56"/>
                  </a:lnTo>
                  <a:cubicBezTo>
                    <a:pt x="498" y="3499"/>
                    <a:pt x="4024" y="5406"/>
                    <a:pt x="4051" y="5420"/>
                  </a:cubicBezTo>
                  <a:lnTo>
                    <a:pt x="4079" y="5434"/>
                  </a:lnTo>
                  <a:lnTo>
                    <a:pt x="4535" y="5033"/>
                  </a:lnTo>
                  <a:lnTo>
                    <a:pt x="4535" y="5019"/>
                  </a:lnTo>
                  <a:cubicBezTo>
                    <a:pt x="3913" y="913"/>
                    <a:pt x="83" y="15"/>
                    <a:pt x="56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8135988" y="563375"/>
              <a:ext cx="86075" cy="156925"/>
            </a:xfrm>
            <a:custGeom>
              <a:avLst/>
              <a:gdLst/>
              <a:ahLst/>
              <a:cxnLst/>
              <a:rect l="l" t="t" r="r" b="b"/>
              <a:pathLst>
                <a:path w="3443" h="6277" extrusionOk="0">
                  <a:moveTo>
                    <a:pt x="0" y="0"/>
                  </a:moveTo>
                  <a:cubicBezTo>
                    <a:pt x="0" y="1"/>
                    <a:pt x="568" y="3692"/>
                    <a:pt x="2793" y="6276"/>
                  </a:cubicBezTo>
                  <a:lnTo>
                    <a:pt x="3194" y="5945"/>
                  </a:lnTo>
                  <a:cubicBezTo>
                    <a:pt x="3194" y="5945"/>
                    <a:pt x="3443" y="210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8134963" y="561300"/>
              <a:ext cx="87100" cy="160375"/>
            </a:xfrm>
            <a:custGeom>
              <a:avLst/>
              <a:gdLst/>
              <a:ahLst/>
              <a:cxnLst/>
              <a:rect l="l" t="t" r="r" b="b"/>
              <a:pathLst>
                <a:path w="3484" h="6415" extrusionOk="0">
                  <a:moveTo>
                    <a:pt x="96" y="153"/>
                  </a:moveTo>
                  <a:lnTo>
                    <a:pt x="96" y="153"/>
                  </a:lnTo>
                  <a:cubicBezTo>
                    <a:pt x="3290" y="2171"/>
                    <a:pt x="3207" y="5751"/>
                    <a:pt x="3193" y="6014"/>
                  </a:cubicBezTo>
                  <a:lnTo>
                    <a:pt x="2834" y="6318"/>
                  </a:lnTo>
                  <a:cubicBezTo>
                    <a:pt x="843" y="3968"/>
                    <a:pt x="194" y="692"/>
                    <a:pt x="96" y="153"/>
                  </a:cubicBezTo>
                  <a:close/>
                  <a:moveTo>
                    <a:pt x="0" y="0"/>
                  </a:moveTo>
                  <a:lnTo>
                    <a:pt x="0" y="83"/>
                  </a:lnTo>
                  <a:cubicBezTo>
                    <a:pt x="14" y="125"/>
                    <a:pt x="609" y="3816"/>
                    <a:pt x="2806" y="6387"/>
                  </a:cubicBezTo>
                  <a:lnTo>
                    <a:pt x="2834" y="6415"/>
                  </a:lnTo>
                  <a:lnTo>
                    <a:pt x="3263" y="6055"/>
                  </a:lnTo>
                  <a:lnTo>
                    <a:pt x="3263" y="6028"/>
                  </a:lnTo>
                  <a:cubicBezTo>
                    <a:pt x="3276" y="6000"/>
                    <a:pt x="3484" y="2144"/>
                    <a:pt x="56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8047863" y="637325"/>
              <a:ext cx="135500" cy="115125"/>
            </a:xfrm>
            <a:custGeom>
              <a:avLst/>
              <a:gdLst/>
              <a:ahLst/>
              <a:cxnLst/>
              <a:rect l="l" t="t" r="r" b="b"/>
              <a:pathLst>
                <a:path w="5420" h="4605" extrusionOk="0">
                  <a:moveTo>
                    <a:pt x="1" y="1"/>
                  </a:moveTo>
                  <a:cubicBezTo>
                    <a:pt x="1" y="1"/>
                    <a:pt x="539" y="1895"/>
                    <a:pt x="4521" y="4217"/>
                  </a:cubicBezTo>
                  <a:lnTo>
                    <a:pt x="5420" y="4605"/>
                  </a:lnTo>
                  <a:lnTo>
                    <a:pt x="4839" y="3346"/>
                  </a:lnTo>
                  <a:cubicBezTo>
                    <a:pt x="4839" y="3346"/>
                    <a:pt x="2959" y="5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8046488" y="636300"/>
              <a:ext cx="138600" cy="117875"/>
            </a:xfrm>
            <a:custGeom>
              <a:avLst/>
              <a:gdLst/>
              <a:ahLst/>
              <a:cxnLst/>
              <a:rect l="l" t="t" r="r" b="b"/>
              <a:pathLst>
                <a:path w="5544" h="4715" extrusionOk="0">
                  <a:moveTo>
                    <a:pt x="111" y="84"/>
                  </a:moveTo>
                  <a:lnTo>
                    <a:pt x="111" y="84"/>
                  </a:lnTo>
                  <a:cubicBezTo>
                    <a:pt x="2959" y="664"/>
                    <a:pt x="4811" y="3318"/>
                    <a:pt x="4866" y="3415"/>
                  </a:cubicBezTo>
                  <a:lnTo>
                    <a:pt x="5405" y="4576"/>
                  </a:lnTo>
                  <a:lnTo>
                    <a:pt x="5405" y="4576"/>
                  </a:lnTo>
                  <a:lnTo>
                    <a:pt x="4603" y="4231"/>
                  </a:lnTo>
                  <a:cubicBezTo>
                    <a:pt x="1064" y="2157"/>
                    <a:pt x="235" y="415"/>
                    <a:pt x="111" y="84"/>
                  </a:cubicBezTo>
                  <a:close/>
                  <a:moveTo>
                    <a:pt x="0" y="1"/>
                  </a:moveTo>
                  <a:lnTo>
                    <a:pt x="14" y="56"/>
                  </a:lnTo>
                  <a:cubicBezTo>
                    <a:pt x="28" y="69"/>
                    <a:pt x="622" y="1977"/>
                    <a:pt x="4562" y="4299"/>
                  </a:cubicBezTo>
                  <a:lnTo>
                    <a:pt x="5543" y="4714"/>
                  </a:lnTo>
                  <a:lnTo>
                    <a:pt x="4935" y="3374"/>
                  </a:lnTo>
                  <a:cubicBezTo>
                    <a:pt x="4907" y="3346"/>
                    <a:pt x="3000" y="567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8135288" y="562675"/>
              <a:ext cx="78825" cy="151075"/>
            </a:xfrm>
            <a:custGeom>
              <a:avLst/>
              <a:gdLst/>
              <a:ahLst/>
              <a:cxnLst/>
              <a:rect l="l" t="t" r="r" b="b"/>
              <a:pathLst>
                <a:path w="3153" h="6043" extrusionOk="0">
                  <a:moveTo>
                    <a:pt x="56" y="1"/>
                  </a:moveTo>
                  <a:lnTo>
                    <a:pt x="1" y="43"/>
                  </a:lnTo>
                  <a:lnTo>
                    <a:pt x="3084" y="6042"/>
                  </a:lnTo>
                  <a:lnTo>
                    <a:pt x="3152" y="600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8088638" y="600700"/>
              <a:ext cx="110275" cy="132050"/>
            </a:xfrm>
            <a:custGeom>
              <a:avLst/>
              <a:gdLst/>
              <a:ahLst/>
              <a:cxnLst/>
              <a:rect l="l" t="t" r="r" b="b"/>
              <a:pathLst>
                <a:path w="4411" h="5282" extrusionOk="0">
                  <a:moveTo>
                    <a:pt x="56" y="0"/>
                  </a:moveTo>
                  <a:lnTo>
                    <a:pt x="1" y="42"/>
                  </a:lnTo>
                  <a:lnTo>
                    <a:pt x="4355" y="5281"/>
                  </a:lnTo>
                  <a:lnTo>
                    <a:pt x="4410" y="52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8047188" y="636625"/>
              <a:ext cx="136875" cy="116525"/>
            </a:xfrm>
            <a:custGeom>
              <a:avLst/>
              <a:gdLst/>
              <a:ahLst/>
              <a:cxnLst/>
              <a:rect l="l" t="t" r="r" b="b"/>
              <a:pathLst>
                <a:path w="5475" h="4661" extrusionOk="0">
                  <a:moveTo>
                    <a:pt x="41" y="1"/>
                  </a:moveTo>
                  <a:lnTo>
                    <a:pt x="0" y="56"/>
                  </a:lnTo>
                  <a:lnTo>
                    <a:pt x="5432" y="4660"/>
                  </a:lnTo>
                  <a:lnTo>
                    <a:pt x="5474" y="46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8238638" y="601050"/>
              <a:ext cx="111625" cy="133750"/>
            </a:xfrm>
            <a:custGeom>
              <a:avLst/>
              <a:gdLst/>
              <a:ahLst/>
              <a:cxnLst/>
              <a:rect l="l" t="t" r="r" b="b"/>
              <a:pathLst>
                <a:path w="4465" h="5350" extrusionOk="0">
                  <a:moveTo>
                    <a:pt x="4465" y="1"/>
                  </a:moveTo>
                  <a:cubicBezTo>
                    <a:pt x="4465" y="1"/>
                    <a:pt x="622" y="844"/>
                    <a:pt x="0" y="4977"/>
                  </a:cubicBezTo>
                  <a:lnTo>
                    <a:pt x="428" y="5350"/>
                  </a:lnTo>
                  <a:cubicBezTo>
                    <a:pt x="428" y="5350"/>
                    <a:pt x="3967" y="3484"/>
                    <a:pt x="4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8237938" y="600000"/>
              <a:ext cx="113400" cy="135850"/>
            </a:xfrm>
            <a:custGeom>
              <a:avLst/>
              <a:gdLst/>
              <a:ahLst/>
              <a:cxnLst/>
              <a:rect l="l" t="t" r="r" b="b"/>
              <a:pathLst>
                <a:path w="4536" h="5434" extrusionOk="0">
                  <a:moveTo>
                    <a:pt x="4438" y="98"/>
                  </a:moveTo>
                  <a:lnTo>
                    <a:pt x="4438" y="98"/>
                  </a:lnTo>
                  <a:cubicBezTo>
                    <a:pt x="3954" y="3333"/>
                    <a:pt x="761" y="5185"/>
                    <a:pt x="471" y="5351"/>
                  </a:cubicBezTo>
                  <a:lnTo>
                    <a:pt x="69" y="5005"/>
                  </a:lnTo>
                  <a:cubicBezTo>
                    <a:pt x="650" y="1217"/>
                    <a:pt x="3995" y="209"/>
                    <a:pt x="4438" y="98"/>
                  </a:cubicBezTo>
                  <a:close/>
                  <a:moveTo>
                    <a:pt x="4535" y="1"/>
                  </a:moveTo>
                  <a:lnTo>
                    <a:pt x="4480" y="15"/>
                  </a:lnTo>
                  <a:cubicBezTo>
                    <a:pt x="4438" y="15"/>
                    <a:pt x="622" y="913"/>
                    <a:pt x="1" y="5019"/>
                  </a:cubicBezTo>
                  <a:lnTo>
                    <a:pt x="1" y="5033"/>
                  </a:lnTo>
                  <a:lnTo>
                    <a:pt x="456" y="5434"/>
                  </a:lnTo>
                  <a:lnTo>
                    <a:pt x="471" y="5420"/>
                  </a:lnTo>
                  <a:cubicBezTo>
                    <a:pt x="512" y="5406"/>
                    <a:pt x="4037" y="3499"/>
                    <a:pt x="4521" y="56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217538" y="563375"/>
              <a:ext cx="86100" cy="156925"/>
            </a:xfrm>
            <a:custGeom>
              <a:avLst/>
              <a:gdLst/>
              <a:ahLst/>
              <a:cxnLst/>
              <a:rect l="l" t="t" r="r" b="b"/>
              <a:pathLst>
                <a:path w="3444" h="6277" extrusionOk="0">
                  <a:moveTo>
                    <a:pt x="3443" y="0"/>
                  </a:moveTo>
                  <a:lnTo>
                    <a:pt x="3443" y="0"/>
                  </a:lnTo>
                  <a:cubicBezTo>
                    <a:pt x="1" y="2102"/>
                    <a:pt x="249" y="5945"/>
                    <a:pt x="249" y="5945"/>
                  </a:cubicBezTo>
                  <a:lnTo>
                    <a:pt x="651" y="6276"/>
                  </a:lnTo>
                  <a:cubicBezTo>
                    <a:pt x="2863" y="3692"/>
                    <a:pt x="3443" y="1"/>
                    <a:pt x="3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8217538" y="561300"/>
              <a:ext cx="87125" cy="160375"/>
            </a:xfrm>
            <a:custGeom>
              <a:avLst/>
              <a:gdLst/>
              <a:ahLst/>
              <a:cxnLst/>
              <a:rect l="l" t="t" r="r" b="b"/>
              <a:pathLst>
                <a:path w="3485" h="6415" extrusionOk="0">
                  <a:moveTo>
                    <a:pt x="3388" y="153"/>
                  </a:moveTo>
                  <a:cubicBezTo>
                    <a:pt x="3291" y="692"/>
                    <a:pt x="2642" y="3968"/>
                    <a:pt x="637" y="6318"/>
                  </a:cubicBezTo>
                  <a:lnTo>
                    <a:pt x="277" y="6014"/>
                  </a:lnTo>
                  <a:cubicBezTo>
                    <a:pt x="264" y="5751"/>
                    <a:pt x="181" y="2171"/>
                    <a:pt x="3388" y="153"/>
                  </a:cubicBezTo>
                  <a:close/>
                  <a:moveTo>
                    <a:pt x="3484" y="0"/>
                  </a:moveTo>
                  <a:lnTo>
                    <a:pt x="3416" y="42"/>
                  </a:lnTo>
                  <a:cubicBezTo>
                    <a:pt x="1" y="2144"/>
                    <a:pt x="209" y="6000"/>
                    <a:pt x="209" y="6028"/>
                  </a:cubicBezTo>
                  <a:lnTo>
                    <a:pt x="209" y="6055"/>
                  </a:lnTo>
                  <a:lnTo>
                    <a:pt x="651" y="6415"/>
                  </a:lnTo>
                  <a:lnTo>
                    <a:pt x="679" y="6387"/>
                  </a:lnTo>
                  <a:cubicBezTo>
                    <a:pt x="2876" y="3816"/>
                    <a:pt x="3471" y="125"/>
                    <a:pt x="3471" y="83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255913" y="637325"/>
              <a:ext cx="135825" cy="115125"/>
            </a:xfrm>
            <a:custGeom>
              <a:avLst/>
              <a:gdLst/>
              <a:ahLst/>
              <a:cxnLst/>
              <a:rect l="l" t="t" r="r" b="b"/>
              <a:pathLst>
                <a:path w="5433" h="4605" extrusionOk="0">
                  <a:moveTo>
                    <a:pt x="5433" y="1"/>
                  </a:moveTo>
                  <a:cubicBezTo>
                    <a:pt x="2461" y="554"/>
                    <a:pt x="581" y="3346"/>
                    <a:pt x="581" y="3346"/>
                  </a:cubicBezTo>
                  <a:lnTo>
                    <a:pt x="1" y="4605"/>
                  </a:lnTo>
                  <a:lnTo>
                    <a:pt x="899" y="4217"/>
                  </a:lnTo>
                  <a:cubicBezTo>
                    <a:pt x="4880" y="1895"/>
                    <a:pt x="5433" y="1"/>
                    <a:pt x="5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254163" y="636300"/>
              <a:ext cx="138625" cy="117875"/>
            </a:xfrm>
            <a:custGeom>
              <a:avLst/>
              <a:gdLst/>
              <a:ahLst/>
              <a:cxnLst/>
              <a:rect l="l" t="t" r="r" b="b"/>
              <a:pathLst>
                <a:path w="5545" h="4715" extrusionOk="0">
                  <a:moveTo>
                    <a:pt x="5448" y="84"/>
                  </a:moveTo>
                  <a:lnTo>
                    <a:pt x="5448" y="84"/>
                  </a:lnTo>
                  <a:cubicBezTo>
                    <a:pt x="5309" y="415"/>
                    <a:pt x="4494" y="2157"/>
                    <a:pt x="955" y="4231"/>
                  </a:cubicBezTo>
                  <a:lnTo>
                    <a:pt x="139" y="4576"/>
                  </a:lnTo>
                  <a:lnTo>
                    <a:pt x="679" y="3415"/>
                  </a:lnTo>
                  <a:cubicBezTo>
                    <a:pt x="747" y="3318"/>
                    <a:pt x="2600" y="664"/>
                    <a:pt x="5448" y="84"/>
                  </a:cubicBezTo>
                  <a:close/>
                  <a:moveTo>
                    <a:pt x="5490" y="1"/>
                  </a:moveTo>
                  <a:cubicBezTo>
                    <a:pt x="2545" y="567"/>
                    <a:pt x="637" y="3346"/>
                    <a:pt x="624" y="3374"/>
                  </a:cubicBezTo>
                  <a:lnTo>
                    <a:pt x="1" y="4714"/>
                  </a:lnTo>
                  <a:lnTo>
                    <a:pt x="983" y="4286"/>
                  </a:lnTo>
                  <a:cubicBezTo>
                    <a:pt x="4937" y="1977"/>
                    <a:pt x="5531" y="69"/>
                    <a:pt x="5531" y="56"/>
                  </a:cubicBezTo>
                  <a:lnTo>
                    <a:pt x="5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217538" y="532950"/>
              <a:ext cx="2100" cy="199100"/>
            </a:xfrm>
            <a:custGeom>
              <a:avLst/>
              <a:gdLst/>
              <a:ahLst/>
              <a:cxnLst/>
              <a:rect l="l" t="t" r="r" b="b"/>
              <a:pathLst>
                <a:path w="84" h="7964" extrusionOk="0">
                  <a:moveTo>
                    <a:pt x="1" y="1"/>
                  </a:moveTo>
                  <a:lnTo>
                    <a:pt x="1" y="7963"/>
                  </a:lnTo>
                  <a:lnTo>
                    <a:pt x="84" y="79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225513" y="562675"/>
              <a:ext cx="78800" cy="151075"/>
            </a:xfrm>
            <a:custGeom>
              <a:avLst/>
              <a:gdLst/>
              <a:ahLst/>
              <a:cxnLst/>
              <a:rect l="l" t="t" r="r" b="b"/>
              <a:pathLst>
                <a:path w="3152" h="6043" extrusionOk="0">
                  <a:moveTo>
                    <a:pt x="3082" y="1"/>
                  </a:moveTo>
                  <a:lnTo>
                    <a:pt x="0" y="6000"/>
                  </a:lnTo>
                  <a:lnTo>
                    <a:pt x="55" y="6042"/>
                  </a:lnTo>
                  <a:lnTo>
                    <a:pt x="3152" y="43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240713" y="600700"/>
              <a:ext cx="110250" cy="132050"/>
            </a:xfrm>
            <a:custGeom>
              <a:avLst/>
              <a:gdLst/>
              <a:ahLst/>
              <a:cxnLst/>
              <a:rect l="l" t="t" r="r" b="b"/>
              <a:pathLst>
                <a:path w="4410" h="5282" extrusionOk="0">
                  <a:moveTo>
                    <a:pt x="4354" y="0"/>
                  </a:moveTo>
                  <a:lnTo>
                    <a:pt x="0" y="5226"/>
                  </a:lnTo>
                  <a:lnTo>
                    <a:pt x="56" y="5281"/>
                  </a:lnTo>
                  <a:lnTo>
                    <a:pt x="4410" y="42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255563" y="636625"/>
              <a:ext cx="136550" cy="116525"/>
            </a:xfrm>
            <a:custGeom>
              <a:avLst/>
              <a:gdLst/>
              <a:ahLst/>
              <a:cxnLst/>
              <a:rect l="l" t="t" r="r" b="b"/>
              <a:pathLst>
                <a:path w="5462" h="4661" extrusionOk="0">
                  <a:moveTo>
                    <a:pt x="5419" y="1"/>
                  </a:moveTo>
                  <a:lnTo>
                    <a:pt x="0" y="4605"/>
                  </a:lnTo>
                  <a:lnTo>
                    <a:pt x="42" y="4660"/>
                  </a:lnTo>
                  <a:lnTo>
                    <a:pt x="5461" y="56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8231038" y="714150"/>
              <a:ext cx="62925" cy="55300"/>
            </a:xfrm>
            <a:custGeom>
              <a:avLst/>
              <a:gdLst/>
              <a:ahLst/>
              <a:cxnLst/>
              <a:rect l="l" t="t" r="r" b="b"/>
              <a:pathLst>
                <a:path w="2517" h="2212" extrusionOk="0">
                  <a:moveTo>
                    <a:pt x="1260" y="1"/>
                  </a:moveTo>
                  <a:cubicBezTo>
                    <a:pt x="871" y="1"/>
                    <a:pt x="490" y="208"/>
                    <a:pt x="290" y="577"/>
                  </a:cubicBezTo>
                  <a:cubicBezTo>
                    <a:pt x="0" y="1102"/>
                    <a:pt x="194" y="1780"/>
                    <a:pt x="732" y="2070"/>
                  </a:cubicBezTo>
                  <a:cubicBezTo>
                    <a:pt x="899" y="2166"/>
                    <a:pt x="1080" y="2211"/>
                    <a:pt x="1260" y="2211"/>
                  </a:cubicBezTo>
                  <a:cubicBezTo>
                    <a:pt x="1648" y="2211"/>
                    <a:pt x="2027" y="2001"/>
                    <a:pt x="2225" y="1642"/>
                  </a:cubicBezTo>
                  <a:cubicBezTo>
                    <a:pt x="2516" y="1102"/>
                    <a:pt x="2323" y="426"/>
                    <a:pt x="1783" y="135"/>
                  </a:cubicBezTo>
                  <a:cubicBezTo>
                    <a:pt x="1618" y="44"/>
                    <a:pt x="1438" y="1"/>
                    <a:pt x="1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233113" y="713300"/>
              <a:ext cx="61875" cy="57125"/>
            </a:xfrm>
            <a:custGeom>
              <a:avLst/>
              <a:gdLst/>
              <a:ahLst/>
              <a:cxnLst/>
              <a:rect l="l" t="t" r="r" b="b"/>
              <a:pathLst>
                <a:path w="2475" h="2285" extrusionOk="0">
                  <a:moveTo>
                    <a:pt x="1175" y="73"/>
                  </a:moveTo>
                  <a:cubicBezTo>
                    <a:pt x="1355" y="73"/>
                    <a:pt x="1521" y="113"/>
                    <a:pt x="1687" y="196"/>
                  </a:cubicBezTo>
                  <a:cubicBezTo>
                    <a:pt x="2212" y="487"/>
                    <a:pt x="2391" y="1136"/>
                    <a:pt x="2115" y="1648"/>
                  </a:cubicBezTo>
                  <a:cubicBezTo>
                    <a:pt x="1977" y="1897"/>
                    <a:pt x="1755" y="2091"/>
                    <a:pt x="1479" y="2159"/>
                  </a:cubicBezTo>
                  <a:cubicBezTo>
                    <a:pt x="1375" y="2191"/>
                    <a:pt x="1270" y="2206"/>
                    <a:pt x="1165" y="2206"/>
                  </a:cubicBezTo>
                  <a:cubicBezTo>
                    <a:pt x="991" y="2206"/>
                    <a:pt x="819" y="2163"/>
                    <a:pt x="664" y="2076"/>
                  </a:cubicBezTo>
                  <a:cubicBezTo>
                    <a:pt x="415" y="1938"/>
                    <a:pt x="235" y="1717"/>
                    <a:pt x="152" y="1441"/>
                  </a:cubicBezTo>
                  <a:cubicBezTo>
                    <a:pt x="69" y="1164"/>
                    <a:pt x="96" y="874"/>
                    <a:pt x="235" y="626"/>
                  </a:cubicBezTo>
                  <a:cubicBezTo>
                    <a:pt x="428" y="266"/>
                    <a:pt x="802" y="73"/>
                    <a:pt x="1175" y="73"/>
                  </a:cubicBezTo>
                  <a:close/>
                  <a:moveTo>
                    <a:pt x="1179" y="0"/>
                  </a:moveTo>
                  <a:cubicBezTo>
                    <a:pt x="773" y="0"/>
                    <a:pt x="379" y="214"/>
                    <a:pt x="179" y="583"/>
                  </a:cubicBezTo>
                  <a:cubicBezTo>
                    <a:pt x="28" y="860"/>
                    <a:pt x="0" y="1164"/>
                    <a:pt x="83" y="1455"/>
                  </a:cubicBezTo>
                  <a:cubicBezTo>
                    <a:pt x="166" y="1759"/>
                    <a:pt x="360" y="1994"/>
                    <a:pt x="622" y="2146"/>
                  </a:cubicBezTo>
                  <a:cubicBezTo>
                    <a:pt x="802" y="2229"/>
                    <a:pt x="981" y="2284"/>
                    <a:pt x="1175" y="2284"/>
                  </a:cubicBezTo>
                  <a:cubicBezTo>
                    <a:pt x="1285" y="2284"/>
                    <a:pt x="1396" y="2270"/>
                    <a:pt x="1493" y="2229"/>
                  </a:cubicBezTo>
                  <a:cubicBezTo>
                    <a:pt x="1783" y="2146"/>
                    <a:pt x="2032" y="1953"/>
                    <a:pt x="2170" y="1689"/>
                  </a:cubicBezTo>
                  <a:cubicBezTo>
                    <a:pt x="2474" y="1136"/>
                    <a:pt x="2281" y="445"/>
                    <a:pt x="1728" y="141"/>
                  </a:cubicBezTo>
                  <a:cubicBezTo>
                    <a:pt x="1554" y="45"/>
                    <a:pt x="1365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236213" y="729625"/>
              <a:ext cx="44600" cy="38700"/>
            </a:xfrm>
            <a:custGeom>
              <a:avLst/>
              <a:gdLst/>
              <a:ahLst/>
              <a:cxnLst/>
              <a:rect l="l" t="t" r="r" b="b"/>
              <a:pathLst>
                <a:path w="1784" h="1548" extrusionOk="0">
                  <a:moveTo>
                    <a:pt x="891" y="0"/>
                  </a:moveTo>
                  <a:cubicBezTo>
                    <a:pt x="614" y="0"/>
                    <a:pt x="350" y="145"/>
                    <a:pt x="208" y="401"/>
                  </a:cubicBezTo>
                  <a:cubicBezTo>
                    <a:pt x="0" y="774"/>
                    <a:pt x="138" y="1244"/>
                    <a:pt x="525" y="1451"/>
                  </a:cubicBezTo>
                  <a:cubicBezTo>
                    <a:pt x="644" y="1517"/>
                    <a:pt x="772" y="1548"/>
                    <a:pt x="898" y="1548"/>
                  </a:cubicBezTo>
                  <a:cubicBezTo>
                    <a:pt x="1170" y="1548"/>
                    <a:pt x="1435" y="1403"/>
                    <a:pt x="1576" y="1147"/>
                  </a:cubicBezTo>
                  <a:cubicBezTo>
                    <a:pt x="1784" y="774"/>
                    <a:pt x="1646" y="304"/>
                    <a:pt x="1272" y="96"/>
                  </a:cubicBezTo>
                  <a:cubicBezTo>
                    <a:pt x="1150" y="31"/>
                    <a:pt x="1019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8235188" y="728600"/>
              <a:ext cx="46650" cy="40775"/>
            </a:xfrm>
            <a:custGeom>
              <a:avLst/>
              <a:gdLst/>
              <a:ahLst/>
              <a:cxnLst/>
              <a:rect l="l" t="t" r="r" b="b"/>
              <a:pathLst>
                <a:path w="1866" h="1631" extrusionOk="0">
                  <a:moveTo>
                    <a:pt x="940" y="69"/>
                  </a:moveTo>
                  <a:cubicBezTo>
                    <a:pt x="1051" y="69"/>
                    <a:pt x="1175" y="110"/>
                    <a:pt x="1285" y="165"/>
                  </a:cubicBezTo>
                  <a:cubicBezTo>
                    <a:pt x="1645" y="359"/>
                    <a:pt x="1783" y="815"/>
                    <a:pt x="1589" y="1175"/>
                  </a:cubicBezTo>
                  <a:cubicBezTo>
                    <a:pt x="1493" y="1341"/>
                    <a:pt x="1327" y="1464"/>
                    <a:pt x="1147" y="1520"/>
                  </a:cubicBezTo>
                  <a:cubicBezTo>
                    <a:pt x="1074" y="1546"/>
                    <a:pt x="999" y="1559"/>
                    <a:pt x="925" y="1559"/>
                  </a:cubicBezTo>
                  <a:cubicBezTo>
                    <a:pt x="803" y="1559"/>
                    <a:pt x="684" y="1525"/>
                    <a:pt x="581" y="1464"/>
                  </a:cubicBezTo>
                  <a:cubicBezTo>
                    <a:pt x="221" y="1271"/>
                    <a:pt x="83" y="815"/>
                    <a:pt x="290" y="456"/>
                  </a:cubicBezTo>
                  <a:cubicBezTo>
                    <a:pt x="415" y="220"/>
                    <a:pt x="677" y="69"/>
                    <a:pt x="940" y="69"/>
                  </a:cubicBezTo>
                  <a:close/>
                  <a:moveTo>
                    <a:pt x="938" y="0"/>
                  </a:moveTo>
                  <a:cubicBezTo>
                    <a:pt x="650" y="0"/>
                    <a:pt x="374" y="152"/>
                    <a:pt x="221" y="428"/>
                  </a:cubicBezTo>
                  <a:cubicBezTo>
                    <a:pt x="0" y="815"/>
                    <a:pt x="152" y="1313"/>
                    <a:pt x="539" y="1534"/>
                  </a:cubicBezTo>
                  <a:cubicBezTo>
                    <a:pt x="664" y="1589"/>
                    <a:pt x="802" y="1630"/>
                    <a:pt x="940" y="1630"/>
                  </a:cubicBezTo>
                  <a:cubicBezTo>
                    <a:pt x="1009" y="1630"/>
                    <a:pt x="1092" y="1617"/>
                    <a:pt x="1161" y="1589"/>
                  </a:cubicBezTo>
                  <a:cubicBezTo>
                    <a:pt x="1368" y="1534"/>
                    <a:pt x="1548" y="1396"/>
                    <a:pt x="1645" y="1202"/>
                  </a:cubicBezTo>
                  <a:cubicBezTo>
                    <a:pt x="1866" y="815"/>
                    <a:pt x="1714" y="318"/>
                    <a:pt x="1327" y="96"/>
                  </a:cubicBezTo>
                  <a:cubicBezTo>
                    <a:pt x="1202" y="32"/>
                    <a:pt x="1069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8144963" y="714150"/>
              <a:ext cx="63275" cy="55300"/>
            </a:xfrm>
            <a:custGeom>
              <a:avLst/>
              <a:gdLst/>
              <a:ahLst/>
              <a:cxnLst/>
              <a:rect l="l" t="t" r="r" b="b"/>
              <a:pathLst>
                <a:path w="2531" h="2212" extrusionOk="0">
                  <a:moveTo>
                    <a:pt x="1266" y="1"/>
                  </a:moveTo>
                  <a:cubicBezTo>
                    <a:pt x="1086" y="1"/>
                    <a:pt x="903" y="44"/>
                    <a:pt x="734" y="135"/>
                  </a:cubicBezTo>
                  <a:cubicBezTo>
                    <a:pt x="209" y="426"/>
                    <a:pt x="1" y="1102"/>
                    <a:pt x="305" y="1642"/>
                  </a:cubicBezTo>
                  <a:cubicBezTo>
                    <a:pt x="504" y="2001"/>
                    <a:pt x="883" y="2211"/>
                    <a:pt x="1270" y="2211"/>
                  </a:cubicBezTo>
                  <a:cubicBezTo>
                    <a:pt x="1450" y="2211"/>
                    <a:pt x="1631" y="2166"/>
                    <a:pt x="1798" y="2070"/>
                  </a:cubicBezTo>
                  <a:cubicBezTo>
                    <a:pt x="2337" y="1780"/>
                    <a:pt x="2531" y="1102"/>
                    <a:pt x="2240" y="577"/>
                  </a:cubicBezTo>
                  <a:cubicBezTo>
                    <a:pt x="2041" y="208"/>
                    <a:pt x="1660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8144263" y="713300"/>
              <a:ext cx="61900" cy="57125"/>
            </a:xfrm>
            <a:custGeom>
              <a:avLst/>
              <a:gdLst/>
              <a:ahLst/>
              <a:cxnLst/>
              <a:rect l="l" t="t" r="r" b="b"/>
              <a:pathLst>
                <a:path w="2476" h="2285" extrusionOk="0">
                  <a:moveTo>
                    <a:pt x="1289" y="70"/>
                  </a:moveTo>
                  <a:cubicBezTo>
                    <a:pt x="1668" y="70"/>
                    <a:pt x="2040" y="272"/>
                    <a:pt x="2240" y="626"/>
                  </a:cubicBezTo>
                  <a:cubicBezTo>
                    <a:pt x="2379" y="874"/>
                    <a:pt x="2406" y="1164"/>
                    <a:pt x="2323" y="1441"/>
                  </a:cubicBezTo>
                  <a:cubicBezTo>
                    <a:pt x="2240" y="1717"/>
                    <a:pt x="2061" y="1938"/>
                    <a:pt x="1812" y="2076"/>
                  </a:cubicBezTo>
                  <a:cubicBezTo>
                    <a:pt x="1657" y="2163"/>
                    <a:pt x="1485" y="2206"/>
                    <a:pt x="1310" y="2206"/>
                  </a:cubicBezTo>
                  <a:cubicBezTo>
                    <a:pt x="1206" y="2206"/>
                    <a:pt x="1100" y="2191"/>
                    <a:pt x="996" y="2159"/>
                  </a:cubicBezTo>
                  <a:cubicBezTo>
                    <a:pt x="720" y="2091"/>
                    <a:pt x="499" y="1897"/>
                    <a:pt x="360" y="1648"/>
                  </a:cubicBezTo>
                  <a:cubicBezTo>
                    <a:pt x="71" y="1136"/>
                    <a:pt x="264" y="487"/>
                    <a:pt x="789" y="196"/>
                  </a:cubicBezTo>
                  <a:cubicBezTo>
                    <a:pt x="948" y="111"/>
                    <a:pt x="1119" y="70"/>
                    <a:pt x="1289" y="70"/>
                  </a:cubicBezTo>
                  <a:close/>
                  <a:moveTo>
                    <a:pt x="1294" y="0"/>
                  </a:moveTo>
                  <a:cubicBezTo>
                    <a:pt x="1109" y="0"/>
                    <a:pt x="921" y="45"/>
                    <a:pt x="747" y="141"/>
                  </a:cubicBezTo>
                  <a:cubicBezTo>
                    <a:pt x="194" y="445"/>
                    <a:pt x="1" y="1136"/>
                    <a:pt x="292" y="1689"/>
                  </a:cubicBezTo>
                  <a:cubicBezTo>
                    <a:pt x="443" y="1953"/>
                    <a:pt x="692" y="2146"/>
                    <a:pt x="983" y="2229"/>
                  </a:cubicBezTo>
                  <a:cubicBezTo>
                    <a:pt x="1079" y="2270"/>
                    <a:pt x="1190" y="2284"/>
                    <a:pt x="1300" y="2284"/>
                  </a:cubicBezTo>
                  <a:cubicBezTo>
                    <a:pt x="1494" y="2284"/>
                    <a:pt x="1674" y="2229"/>
                    <a:pt x="1853" y="2146"/>
                  </a:cubicBezTo>
                  <a:cubicBezTo>
                    <a:pt x="2117" y="1994"/>
                    <a:pt x="2310" y="1759"/>
                    <a:pt x="2393" y="1455"/>
                  </a:cubicBezTo>
                  <a:cubicBezTo>
                    <a:pt x="2476" y="1164"/>
                    <a:pt x="2448" y="860"/>
                    <a:pt x="2296" y="583"/>
                  </a:cubicBezTo>
                  <a:cubicBezTo>
                    <a:pt x="2087" y="214"/>
                    <a:pt x="1697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8158463" y="729625"/>
              <a:ext cx="44250" cy="38700"/>
            </a:xfrm>
            <a:custGeom>
              <a:avLst/>
              <a:gdLst/>
              <a:ahLst/>
              <a:cxnLst/>
              <a:rect l="l" t="t" r="r" b="b"/>
              <a:pathLst>
                <a:path w="1770" h="1548" extrusionOk="0">
                  <a:moveTo>
                    <a:pt x="892" y="0"/>
                  </a:moveTo>
                  <a:cubicBezTo>
                    <a:pt x="764" y="0"/>
                    <a:pt x="633" y="31"/>
                    <a:pt x="511" y="96"/>
                  </a:cubicBezTo>
                  <a:cubicBezTo>
                    <a:pt x="139" y="304"/>
                    <a:pt x="0" y="774"/>
                    <a:pt x="207" y="1147"/>
                  </a:cubicBezTo>
                  <a:cubicBezTo>
                    <a:pt x="349" y="1403"/>
                    <a:pt x="614" y="1548"/>
                    <a:pt x="886" y="1548"/>
                  </a:cubicBezTo>
                  <a:cubicBezTo>
                    <a:pt x="1012" y="1548"/>
                    <a:pt x="1140" y="1517"/>
                    <a:pt x="1258" y="1451"/>
                  </a:cubicBezTo>
                  <a:cubicBezTo>
                    <a:pt x="1632" y="1244"/>
                    <a:pt x="1770" y="774"/>
                    <a:pt x="1576" y="401"/>
                  </a:cubicBezTo>
                  <a:cubicBezTo>
                    <a:pt x="1434" y="145"/>
                    <a:pt x="1169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8157413" y="728600"/>
              <a:ext cx="44250" cy="40775"/>
            </a:xfrm>
            <a:custGeom>
              <a:avLst/>
              <a:gdLst/>
              <a:ahLst/>
              <a:cxnLst/>
              <a:rect l="l" t="t" r="r" b="b"/>
              <a:pathLst>
                <a:path w="1770" h="1631" extrusionOk="0">
                  <a:moveTo>
                    <a:pt x="927" y="69"/>
                  </a:moveTo>
                  <a:cubicBezTo>
                    <a:pt x="1189" y="69"/>
                    <a:pt x="1452" y="220"/>
                    <a:pt x="1576" y="456"/>
                  </a:cubicBezTo>
                  <a:cubicBezTo>
                    <a:pt x="1674" y="635"/>
                    <a:pt x="1701" y="829"/>
                    <a:pt x="1646" y="1022"/>
                  </a:cubicBezTo>
                  <a:cubicBezTo>
                    <a:pt x="1591" y="1216"/>
                    <a:pt x="1466" y="1368"/>
                    <a:pt x="1286" y="1464"/>
                  </a:cubicBezTo>
                  <a:cubicBezTo>
                    <a:pt x="1174" y="1525"/>
                    <a:pt x="1057" y="1559"/>
                    <a:pt x="938" y="1559"/>
                  </a:cubicBezTo>
                  <a:cubicBezTo>
                    <a:pt x="866" y="1559"/>
                    <a:pt x="792" y="1546"/>
                    <a:pt x="719" y="1520"/>
                  </a:cubicBezTo>
                  <a:cubicBezTo>
                    <a:pt x="540" y="1464"/>
                    <a:pt x="374" y="1341"/>
                    <a:pt x="277" y="1175"/>
                  </a:cubicBezTo>
                  <a:cubicBezTo>
                    <a:pt x="83" y="815"/>
                    <a:pt x="221" y="359"/>
                    <a:pt x="581" y="165"/>
                  </a:cubicBezTo>
                  <a:cubicBezTo>
                    <a:pt x="691" y="110"/>
                    <a:pt x="816" y="69"/>
                    <a:pt x="927" y="69"/>
                  </a:cubicBezTo>
                  <a:close/>
                  <a:moveTo>
                    <a:pt x="929" y="0"/>
                  </a:moveTo>
                  <a:cubicBezTo>
                    <a:pt x="798" y="0"/>
                    <a:pt x="665" y="32"/>
                    <a:pt x="540" y="96"/>
                  </a:cubicBezTo>
                  <a:cubicBezTo>
                    <a:pt x="153" y="318"/>
                    <a:pt x="0" y="815"/>
                    <a:pt x="221" y="1202"/>
                  </a:cubicBezTo>
                  <a:cubicBezTo>
                    <a:pt x="319" y="1396"/>
                    <a:pt x="498" y="1534"/>
                    <a:pt x="706" y="1589"/>
                  </a:cubicBezTo>
                  <a:cubicBezTo>
                    <a:pt x="774" y="1617"/>
                    <a:pt x="857" y="1630"/>
                    <a:pt x="927" y="1630"/>
                  </a:cubicBezTo>
                  <a:cubicBezTo>
                    <a:pt x="1065" y="1630"/>
                    <a:pt x="1204" y="1589"/>
                    <a:pt x="1327" y="1534"/>
                  </a:cubicBezTo>
                  <a:cubicBezTo>
                    <a:pt x="1508" y="1424"/>
                    <a:pt x="1646" y="1258"/>
                    <a:pt x="1714" y="1050"/>
                  </a:cubicBezTo>
                  <a:cubicBezTo>
                    <a:pt x="1770" y="829"/>
                    <a:pt x="1742" y="622"/>
                    <a:pt x="1646" y="428"/>
                  </a:cubicBezTo>
                  <a:cubicBezTo>
                    <a:pt x="1494" y="152"/>
                    <a:pt x="1217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91963" y="692625"/>
              <a:ext cx="55325" cy="55325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7" y="0"/>
                  </a:moveTo>
                  <a:cubicBezTo>
                    <a:pt x="498" y="0"/>
                    <a:pt x="1" y="498"/>
                    <a:pt x="1" y="1106"/>
                  </a:cubicBezTo>
                  <a:cubicBezTo>
                    <a:pt x="1" y="1715"/>
                    <a:pt x="498" y="2212"/>
                    <a:pt x="1107" y="2212"/>
                  </a:cubicBezTo>
                  <a:cubicBezTo>
                    <a:pt x="1715" y="2212"/>
                    <a:pt x="2212" y="1715"/>
                    <a:pt x="2212" y="1106"/>
                  </a:cubicBezTo>
                  <a:cubicBezTo>
                    <a:pt x="2212" y="498"/>
                    <a:pt x="171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8190938" y="691925"/>
              <a:ext cx="57400" cy="57075"/>
            </a:xfrm>
            <a:custGeom>
              <a:avLst/>
              <a:gdLst/>
              <a:ahLst/>
              <a:cxnLst/>
              <a:rect l="l" t="t" r="r" b="b"/>
              <a:pathLst>
                <a:path w="2296" h="2283" extrusionOk="0">
                  <a:moveTo>
                    <a:pt x="1148" y="70"/>
                  </a:moveTo>
                  <a:cubicBezTo>
                    <a:pt x="1743" y="70"/>
                    <a:pt x="2213" y="540"/>
                    <a:pt x="2213" y="1134"/>
                  </a:cubicBezTo>
                  <a:cubicBezTo>
                    <a:pt x="2213" y="1729"/>
                    <a:pt x="1743" y="2213"/>
                    <a:pt x="1148" y="2213"/>
                  </a:cubicBezTo>
                  <a:cubicBezTo>
                    <a:pt x="554" y="2213"/>
                    <a:pt x="84" y="1729"/>
                    <a:pt x="84" y="1134"/>
                  </a:cubicBezTo>
                  <a:cubicBezTo>
                    <a:pt x="84" y="540"/>
                    <a:pt x="554" y="70"/>
                    <a:pt x="1148" y="70"/>
                  </a:cubicBezTo>
                  <a:close/>
                  <a:moveTo>
                    <a:pt x="1148" y="1"/>
                  </a:moveTo>
                  <a:cubicBezTo>
                    <a:pt x="512" y="1"/>
                    <a:pt x="1" y="513"/>
                    <a:pt x="1" y="1134"/>
                  </a:cubicBezTo>
                  <a:cubicBezTo>
                    <a:pt x="1" y="1770"/>
                    <a:pt x="512" y="2282"/>
                    <a:pt x="1148" y="2282"/>
                  </a:cubicBezTo>
                  <a:cubicBezTo>
                    <a:pt x="1770" y="2282"/>
                    <a:pt x="2296" y="1770"/>
                    <a:pt x="2296" y="1134"/>
                  </a:cubicBezTo>
                  <a:cubicBezTo>
                    <a:pt x="2296" y="513"/>
                    <a:pt x="1770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8200263" y="70922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47" y="0"/>
                    <a:pt x="0" y="346"/>
                    <a:pt x="0" y="774"/>
                  </a:cubicBezTo>
                  <a:cubicBezTo>
                    <a:pt x="0" y="1203"/>
                    <a:pt x="347" y="1548"/>
                    <a:pt x="775" y="1548"/>
                  </a:cubicBezTo>
                  <a:cubicBezTo>
                    <a:pt x="1204" y="1548"/>
                    <a:pt x="1549" y="1203"/>
                    <a:pt x="1549" y="774"/>
                  </a:cubicBezTo>
                  <a:cubicBezTo>
                    <a:pt x="1549" y="346"/>
                    <a:pt x="1204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8199238" y="708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69"/>
                  </a:moveTo>
                  <a:cubicBezTo>
                    <a:pt x="1230" y="69"/>
                    <a:pt x="1562" y="400"/>
                    <a:pt x="1562" y="815"/>
                  </a:cubicBezTo>
                  <a:cubicBezTo>
                    <a:pt x="1562" y="1217"/>
                    <a:pt x="1230" y="1562"/>
                    <a:pt x="816" y="1562"/>
                  </a:cubicBezTo>
                  <a:cubicBezTo>
                    <a:pt x="401" y="1562"/>
                    <a:pt x="69" y="1217"/>
                    <a:pt x="69" y="815"/>
                  </a:cubicBezTo>
                  <a:cubicBezTo>
                    <a:pt x="69" y="400"/>
                    <a:pt x="401" y="69"/>
                    <a:pt x="816" y="69"/>
                  </a:cubicBezTo>
                  <a:close/>
                  <a:moveTo>
                    <a:pt x="816" y="0"/>
                  </a:moveTo>
                  <a:cubicBezTo>
                    <a:pt x="373" y="0"/>
                    <a:pt x="1" y="373"/>
                    <a:pt x="1" y="815"/>
                  </a:cubicBezTo>
                  <a:cubicBezTo>
                    <a:pt x="1" y="1258"/>
                    <a:pt x="373" y="1631"/>
                    <a:pt x="816" y="1631"/>
                  </a:cubicBezTo>
                  <a:cubicBezTo>
                    <a:pt x="1258" y="1631"/>
                    <a:pt x="1632" y="1258"/>
                    <a:pt x="1632" y="815"/>
                  </a:cubicBezTo>
                  <a:cubicBezTo>
                    <a:pt x="1632" y="373"/>
                    <a:pt x="1258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685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oogle Shape;1489;p39"/>
          <p:cNvGrpSpPr/>
          <p:nvPr/>
        </p:nvGrpSpPr>
        <p:grpSpPr>
          <a:xfrm>
            <a:off x="4695800" y="136825"/>
            <a:ext cx="4003200" cy="5018550"/>
            <a:chOff x="4695800" y="136825"/>
            <a:chExt cx="4003200" cy="5018550"/>
          </a:xfrm>
        </p:grpSpPr>
        <p:sp>
          <p:nvSpPr>
            <p:cNvPr id="1490" name="Google Shape;1490;p39"/>
            <p:cNvSpPr/>
            <p:nvPr/>
          </p:nvSpPr>
          <p:spPr>
            <a:xfrm flipH="1">
              <a:off x="4849250" y="301075"/>
              <a:ext cx="3696300" cy="4854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 flipH="1">
              <a:off x="4695800" y="136825"/>
              <a:ext cx="4003200" cy="4003200"/>
            </a:xfrm>
            <a:prstGeom prst="arc">
              <a:avLst>
                <a:gd name="adj1" fmla="val 13986732"/>
                <a:gd name="adj2" fmla="val 1842502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1492;p39"/>
          <p:cNvSpPr txBox="1">
            <a:spLocks noGrp="1"/>
          </p:cNvSpPr>
          <p:nvPr>
            <p:ph type="subTitle" idx="1"/>
          </p:nvPr>
        </p:nvSpPr>
        <p:spPr>
          <a:xfrm>
            <a:off x="713225" y="1052350"/>
            <a:ext cx="3656400" cy="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“As an artist, it's my job to capture the beauty, joy and emotion of the world around me. I strive to create something unique in each piece, combining technique and detail”</a:t>
            </a:r>
            <a:endParaRPr/>
          </a:p>
        </p:txBody>
      </p:sp>
      <p:sp>
        <p:nvSpPr>
          <p:cNvPr id="1493" name="Google Shape;1493;p39"/>
          <p:cNvSpPr txBox="1">
            <a:spLocks noGrp="1"/>
          </p:cNvSpPr>
          <p:nvPr>
            <p:ph type="title"/>
          </p:nvPr>
        </p:nvSpPr>
        <p:spPr>
          <a:xfrm>
            <a:off x="719413" y="445025"/>
            <a:ext cx="365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best work</a:t>
            </a:r>
            <a:endParaRPr/>
          </a:p>
        </p:txBody>
      </p:sp>
      <p:pic>
        <p:nvPicPr>
          <p:cNvPr id="1494" name="Google Shape;1494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1239" r="11687"/>
          <a:stretch/>
        </p:blipFill>
        <p:spPr>
          <a:xfrm>
            <a:off x="5074100" y="551575"/>
            <a:ext cx="3246600" cy="4603800"/>
          </a:xfrm>
          <a:prstGeom prst="round2SameRect">
            <a:avLst>
              <a:gd name="adj1" fmla="val 16667"/>
              <a:gd name="adj2" fmla="val 0"/>
            </a:avLst>
          </a:prstGeom>
        </p:spPr>
      </p:pic>
      <p:pic>
        <p:nvPicPr>
          <p:cNvPr id="1495" name="Google Shape;1495;p3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6224" r="6233"/>
          <a:stretch/>
        </p:blipFill>
        <p:spPr>
          <a:xfrm>
            <a:off x="716825" y="2362675"/>
            <a:ext cx="3662700" cy="2792700"/>
          </a:xfrm>
          <a:prstGeom prst="round2SameRect">
            <a:avLst>
              <a:gd name="adj1" fmla="val 0"/>
              <a:gd name="adj2" fmla="val 0"/>
            </a:avLst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8"/>
          <p:cNvSpPr/>
          <p:nvPr/>
        </p:nvSpPr>
        <p:spPr>
          <a:xfrm flipH="1">
            <a:off x="5291963" y="289275"/>
            <a:ext cx="3696300" cy="4854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48"/>
          <p:cNvSpPr txBox="1">
            <a:spLocks noGrp="1"/>
          </p:cNvSpPr>
          <p:nvPr>
            <p:ph type="subTitle" idx="1"/>
          </p:nvPr>
        </p:nvSpPr>
        <p:spPr>
          <a:xfrm>
            <a:off x="5567563" y="1860663"/>
            <a:ext cx="44481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For any queries,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200" b="1" dirty="0"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0" indent="0"/>
            <a:r>
              <a:rPr lang="en-GB" dirty="0"/>
              <a:t>Reach out to me 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evamunyika@gmail.com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5C83B3-50E9-5C18-22DE-B05112126303}"/>
              </a:ext>
            </a:extLst>
          </p:cNvPr>
          <p:cNvGrpSpPr/>
          <p:nvPr/>
        </p:nvGrpSpPr>
        <p:grpSpPr>
          <a:xfrm>
            <a:off x="5567563" y="3369492"/>
            <a:ext cx="2313912" cy="571678"/>
            <a:chOff x="713225" y="2943150"/>
            <a:chExt cx="2654893" cy="585600"/>
          </a:xfrm>
        </p:grpSpPr>
        <p:sp>
          <p:nvSpPr>
            <p:cNvPr id="1728" name="Google Shape;1728;p48"/>
            <p:cNvSpPr/>
            <p:nvPr/>
          </p:nvSpPr>
          <p:spPr>
            <a:xfrm>
              <a:off x="713225" y="2943150"/>
              <a:ext cx="585600" cy="585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8"/>
            <p:cNvSpPr/>
            <p:nvPr/>
          </p:nvSpPr>
          <p:spPr>
            <a:xfrm>
              <a:off x="1402989" y="2943150"/>
              <a:ext cx="585600" cy="585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8"/>
            <p:cNvSpPr/>
            <p:nvPr/>
          </p:nvSpPr>
          <p:spPr>
            <a:xfrm>
              <a:off x="2092754" y="2943150"/>
              <a:ext cx="585600" cy="585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8"/>
            <p:cNvSpPr/>
            <p:nvPr/>
          </p:nvSpPr>
          <p:spPr>
            <a:xfrm>
              <a:off x="2782518" y="2943150"/>
              <a:ext cx="585600" cy="585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8"/>
            <p:cNvSpPr/>
            <p:nvPr/>
          </p:nvSpPr>
          <p:spPr>
            <a:xfrm>
              <a:off x="831487" y="3095092"/>
              <a:ext cx="349086" cy="349086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8" name="Google Shape;1738;p48"/>
            <p:cNvGrpSpPr/>
            <p:nvPr/>
          </p:nvGrpSpPr>
          <p:grpSpPr>
            <a:xfrm>
              <a:off x="1521226" y="3095045"/>
              <a:ext cx="349126" cy="349091"/>
              <a:chOff x="812101" y="2571761"/>
              <a:chExt cx="417066" cy="417024"/>
            </a:xfrm>
          </p:grpSpPr>
          <p:sp>
            <p:nvSpPr>
              <p:cNvPr id="1739" name="Google Shape;1739;p48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8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8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8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8"/>
            <p:cNvGrpSpPr/>
            <p:nvPr/>
          </p:nvGrpSpPr>
          <p:grpSpPr>
            <a:xfrm>
              <a:off x="2211001" y="3095045"/>
              <a:ext cx="349091" cy="349091"/>
              <a:chOff x="1323129" y="2571761"/>
              <a:chExt cx="417024" cy="417024"/>
            </a:xfrm>
          </p:grpSpPr>
          <p:sp>
            <p:nvSpPr>
              <p:cNvPr id="1744" name="Google Shape;1744;p48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8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8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8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8" name="Google Shape;1748;p48"/>
            <p:cNvSpPr/>
            <p:nvPr/>
          </p:nvSpPr>
          <p:spPr>
            <a:xfrm>
              <a:off x="2888728" y="3126583"/>
              <a:ext cx="350815" cy="286106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357C08F-0418-2AFD-A25E-D8805D521DDC}"/>
              </a:ext>
            </a:extLst>
          </p:cNvPr>
          <p:cNvSpPr/>
          <p:nvPr/>
        </p:nvSpPr>
        <p:spPr>
          <a:xfrm>
            <a:off x="651850" y="3763933"/>
            <a:ext cx="4191754" cy="617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733" name="Google Shape;1733;p48"/>
          <p:cNvSpPr txBox="1">
            <a:spLocks noGrp="1"/>
          </p:cNvSpPr>
          <p:nvPr>
            <p:ph type="title"/>
          </p:nvPr>
        </p:nvSpPr>
        <p:spPr>
          <a:xfrm>
            <a:off x="240859" y="1379567"/>
            <a:ext cx="4448100" cy="1609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</a:t>
            </a:r>
            <a:br>
              <a:rPr lang="en" sz="9600" dirty="0"/>
            </a:br>
            <a:r>
              <a:rPr lang="en" sz="9600" dirty="0"/>
              <a:t>You!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269" name="Google Shape;1269;p31"/>
          <p:cNvSpPr txBox="1">
            <a:spLocks noGrp="1"/>
          </p:cNvSpPr>
          <p:nvPr>
            <p:ph type="title" idx="2"/>
          </p:nvPr>
        </p:nvSpPr>
        <p:spPr>
          <a:xfrm>
            <a:off x="719988" y="11913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0" name="Google Shape;1270;p31"/>
          <p:cNvSpPr txBox="1">
            <a:spLocks noGrp="1"/>
          </p:cNvSpPr>
          <p:nvPr>
            <p:ph type="title" idx="3"/>
          </p:nvPr>
        </p:nvSpPr>
        <p:spPr>
          <a:xfrm>
            <a:off x="719988" y="295199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71" name="Google Shape;1271;p31"/>
          <p:cNvSpPr txBox="1">
            <a:spLocks noGrp="1"/>
          </p:cNvSpPr>
          <p:nvPr>
            <p:ph type="title" idx="4"/>
          </p:nvPr>
        </p:nvSpPr>
        <p:spPr>
          <a:xfrm>
            <a:off x="719988" y="17782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2" name="Google Shape;1272;p31"/>
          <p:cNvSpPr txBox="1">
            <a:spLocks noGrp="1"/>
          </p:cNvSpPr>
          <p:nvPr>
            <p:ph type="title" idx="5"/>
          </p:nvPr>
        </p:nvSpPr>
        <p:spPr>
          <a:xfrm>
            <a:off x="719988" y="353888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73" name="Google Shape;1273;p31"/>
          <p:cNvSpPr txBox="1">
            <a:spLocks noGrp="1"/>
          </p:cNvSpPr>
          <p:nvPr>
            <p:ph type="title" idx="6"/>
          </p:nvPr>
        </p:nvSpPr>
        <p:spPr>
          <a:xfrm>
            <a:off x="719988" y="236510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4" name="Google Shape;1274;p31"/>
          <p:cNvSpPr txBox="1">
            <a:spLocks noGrp="1"/>
          </p:cNvSpPr>
          <p:nvPr>
            <p:ph type="title" idx="7"/>
          </p:nvPr>
        </p:nvSpPr>
        <p:spPr>
          <a:xfrm>
            <a:off x="719988" y="4125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75" name="Google Shape;1275;p31"/>
          <p:cNvSpPr txBox="1">
            <a:spLocks noGrp="1"/>
          </p:cNvSpPr>
          <p:nvPr>
            <p:ph type="subTitle" idx="1"/>
          </p:nvPr>
        </p:nvSpPr>
        <p:spPr>
          <a:xfrm>
            <a:off x="1454700" y="119102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1276" name="Google Shape;1276;p31"/>
          <p:cNvSpPr txBox="1">
            <a:spLocks noGrp="1"/>
          </p:cNvSpPr>
          <p:nvPr>
            <p:ph type="subTitle" idx="8"/>
          </p:nvPr>
        </p:nvSpPr>
        <p:spPr>
          <a:xfrm>
            <a:off x="1454700" y="177791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1277" name="Google Shape;1277;p31"/>
          <p:cNvSpPr txBox="1">
            <a:spLocks noGrp="1"/>
          </p:cNvSpPr>
          <p:nvPr>
            <p:ph type="subTitle" idx="9"/>
          </p:nvPr>
        </p:nvSpPr>
        <p:spPr>
          <a:xfrm>
            <a:off x="1454700" y="236480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Observations and Results</a:t>
            </a:r>
            <a:endParaRPr dirty="0"/>
          </a:p>
        </p:txBody>
      </p:sp>
      <p:sp>
        <p:nvSpPr>
          <p:cNvPr id="1278" name="Google Shape;1278;p31"/>
          <p:cNvSpPr txBox="1">
            <a:spLocks noGrp="1"/>
          </p:cNvSpPr>
          <p:nvPr>
            <p:ph type="subTitle" idx="13"/>
          </p:nvPr>
        </p:nvSpPr>
        <p:spPr>
          <a:xfrm>
            <a:off x="1454700" y="295169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79" name="Google Shape;1279;p31"/>
          <p:cNvSpPr txBox="1">
            <a:spLocks noGrp="1"/>
          </p:cNvSpPr>
          <p:nvPr>
            <p:ph type="subTitle" idx="14"/>
          </p:nvPr>
        </p:nvSpPr>
        <p:spPr>
          <a:xfrm>
            <a:off x="1454700" y="353858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280" name="Google Shape;1280;p31"/>
          <p:cNvSpPr txBox="1">
            <a:spLocks noGrp="1"/>
          </p:cNvSpPr>
          <p:nvPr>
            <p:ph type="subTitle" idx="15"/>
          </p:nvPr>
        </p:nvSpPr>
        <p:spPr>
          <a:xfrm>
            <a:off x="1454700" y="4125475"/>
            <a:ext cx="40317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grpSp>
        <p:nvGrpSpPr>
          <p:cNvPr id="1282" name="Google Shape;1282;p31"/>
          <p:cNvGrpSpPr/>
          <p:nvPr/>
        </p:nvGrpSpPr>
        <p:grpSpPr>
          <a:xfrm>
            <a:off x="6708275" y="761976"/>
            <a:ext cx="1400143" cy="1127270"/>
            <a:chOff x="7840000" y="1200000"/>
            <a:chExt cx="312100" cy="251275"/>
          </a:xfrm>
        </p:grpSpPr>
        <p:sp>
          <p:nvSpPr>
            <p:cNvPr id="1283" name="Google Shape;1283;p31"/>
            <p:cNvSpPr/>
            <p:nvPr/>
          </p:nvSpPr>
          <p:spPr>
            <a:xfrm>
              <a:off x="7842400" y="1201375"/>
              <a:ext cx="307275" cy="179050"/>
            </a:xfrm>
            <a:custGeom>
              <a:avLst/>
              <a:gdLst/>
              <a:ahLst/>
              <a:cxnLst/>
              <a:rect l="l" t="t" r="r" b="b"/>
              <a:pathLst>
                <a:path w="12291" h="7162" extrusionOk="0">
                  <a:moveTo>
                    <a:pt x="6139" y="0"/>
                  </a:moveTo>
                  <a:cubicBezTo>
                    <a:pt x="1840" y="0"/>
                    <a:pt x="1" y="3125"/>
                    <a:pt x="1" y="3125"/>
                  </a:cubicBezTo>
                  <a:cubicBezTo>
                    <a:pt x="3333" y="3125"/>
                    <a:pt x="6083" y="7065"/>
                    <a:pt x="6139" y="7161"/>
                  </a:cubicBezTo>
                  <a:lnTo>
                    <a:pt x="6153" y="7161"/>
                  </a:lnTo>
                  <a:cubicBezTo>
                    <a:pt x="6208" y="7065"/>
                    <a:pt x="8959" y="3125"/>
                    <a:pt x="12291" y="3125"/>
                  </a:cubicBezTo>
                  <a:cubicBezTo>
                    <a:pt x="12291" y="3125"/>
                    <a:pt x="10452" y="0"/>
                    <a:pt x="6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7840000" y="1200000"/>
              <a:ext cx="312100" cy="181800"/>
            </a:xfrm>
            <a:custGeom>
              <a:avLst/>
              <a:gdLst/>
              <a:ahLst/>
              <a:cxnLst/>
              <a:rect l="l" t="t" r="r" b="b"/>
              <a:pathLst>
                <a:path w="12484" h="7272" extrusionOk="0">
                  <a:moveTo>
                    <a:pt x="6249" y="111"/>
                  </a:moveTo>
                  <a:cubicBezTo>
                    <a:pt x="10078" y="111"/>
                    <a:pt x="11944" y="2627"/>
                    <a:pt x="12276" y="3124"/>
                  </a:cubicBezTo>
                  <a:cubicBezTo>
                    <a:pt x="9193" y="3194"/>
                    <a:pt x="6608" y="6608"/>
                    <a:pt x="6235" y="7120"/>
                  </a:cubicBezTo>
                  <a:cubicBezTo>
                    <a:pt x="5875" y="6608"/>
                    <a:pt x="3291" y="3194"/>
                    <a:pt x="194" y="3124"/>
                  </a:cubicBezTo>
                  <a:cubicBezTo>
                    <a:pt x="346" y="2903"/>
                    <a:pt x="802" y="2282"/>
                    <a:pt x="1590" y="1659"/>
                  </a:cubicBezTo>
                  <a:cubicBezTo>
                    <a:pt x="2489" y="954"/>
                    <a:pt x="4037" y="111"/>
                    <a:pt x="6249" y="111"/>
                  </a:cubicBezTo>
                  <a:close/>
                  <a:moveTo>
                    <a:pt x="6235" y="0"/>
                  </a:moveTo>
                  <a:cubicBezTo>
                    <a:pt x="1949" y="0"/>
                    <a:pt x="69" y="3111"/>
                    <a:pt x="56" y="3139"/>
                  </a:cubicBezTo>
                  <a:lnTo>
                    <a:pt x="1" y="3235"/>
                  </a:lnTo>
                  <a:lnTo>
                    <a:pt x="97" y="3235"/>
                  </a:lnTo>
                  <a:cubicBezTo>
                    <a:pt x="3415" y="3235"/>
                    <a:pt x="6166" y="7203"/>
                    <a:pt x="6194" y="7244"/>
                  </a:cubicBezTo>
                  <a:lnTo>
                    <a:pt x="6207" y="7271"/>
                  </a:lnTo>
                  <a:lnTo>
                    <a:pt x="6277" y="7271"/>
                  </a:lnTo>
                  <a:lnTo>
                    <a:pt x="6290" y="7244"/>
                  </a:lnTo>
                  <a:cubicBezTo>
                    <a:pt x="6318" y="7203"/>
                    <a:pt x="9069" y="3235"/>
                    <a:pt x="12387" y="3235"/>
                  </a:cubicBezTo>
                  <a:lnTo>
                    <a:pt x="12483" y="3235"/>
                  </a:lnTo>
                  <a:lnTo>
                    <a:pt x="12428" y="3139"/>
                  </a:lnTo>
                  <a:cubicBezTo>
                    <a:pt x="12428" y="3139"/>
                    <a:pt x="11958" y="2350"/>
                    <a:pt x="10962" y="1576"/>
                  </a:cubicBezTo>
                  <a:cubicBezTo>
                    <a:pt x="10050" y="857"/>
                    <a:pt x="8488" y="0"/>
                    <a:pt x="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7842400" y="1296750"/>
              <a:ext cx="153850" cy="96475"/>
            </a:xfrm>
            <a:custGeom>
              <a:avLst/>
              <a:gdLst/>
              <a:ahLst/>
              <a:cxnLst/>
              <a:rect l="l" t="t" r="r" b="b"/>
              <a:pathLst>
                <a:path w="6154" h="3859" extrusionOk="0">
                  <a:moveTo>
                    <a:pt x="1051" y="1"/>
                  </a:moveTo>
                  <a:cubicBezTo>
                    <a:pt x="1051" y="1"/>
                    <a:pt x="194" y="983"/>
                    <a:pt x="1" y="2876"/>
                  </a:cubicBezTo>
                  <a:cubicBezTo>
                    <a:pt x="1" y="2876"/>
                    <a:pt x="566" y="2836"/>
                    <a:pt x="1362" y="2836"/>
                  </a:cubicBezTo>
                  <a:cubicBezTo>
                    <a:pt x="2893" y="2836"/>
                    <a:pt x="5280" y="2985"/>
                    <a:pt x="6153" y="3858"/>
                  </a:cubicBezTo>
                  <a:cubicBezTo>
                    <a:pt x="6153" y="3858"/>
                    <a:pt x="3899" y="803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7841025" y="1295050"/>
              <a:ext cx="156225" cy="98850"/>
            </a:xfrm>
            <a:custGeom>
              <a:avLst/>
              <a:gdLst/>
              <a:ahLst/>
              <a:cxnLst/>
              <a:rect l="l" t="t" r="r" b="b"/>
              <a:pathLst>
                <a:path w="6249" h="3954" extrusionOk="0">
                  <a:moveTo>
                    <a:pt x="1134" y="138"/>
                  </a:moveTo>
                  <a:cubicBezTo>
                    <a:pt x="3333" y="760"/>
                    <a:pt x="5185" y="2778"/>
                    <a:pt x="5876" y="3608"/>
                  </a:cubicBezTo>
                  <a:cubicBezTo>
                    <a:pt x="5226" y="3207"/>
                    <a:pt x="4134" y="2972"/>
                    <a:pt x="2641" y="2876"/>
                  </a:cubicBezTo>
                  <a:cubicBezTo>
                    <a:pt x="2212" y="2861"/>
                    <a:pt x="1798" y="2848"/>
                    <a:pt x="1425" y="2848"/>
                  </a:cubicBezTo>
                  <a:cubicBezTo>
                    <a:pt x="789" y="2848"/>
                    <a:pt x="291" y="2876"/>
                    <a:pt x="125" y="2889"/>
                  </a:cubicBezTo>
                  <a:cubicBezTo>
                    <a:pt x="305" y="1244"/>
                    <a:pt x="996" y="304"/>
                    <a:pt x="1134" y="138"/>
                  </a:cubicBezTo>
                  <a:close/>
                  <a:moveTo>
                    <a:pt x="1093" y="0"/>
                  </a:moveTo>
                  <a:lnTo>
                    <a:pt x="1066" y="28"/>
                  </a:lnTo>
                  <a:cubicBezTo>
                    <a:pt x="1066" y="41"/>
                    <a:pt x="194" y="1051"/>
                    <a:pt x="1" y="2931"/>
                  </a:cubicBezTo>
                  <a:lnTo>
                    <a:pt x="1" y="2999"/>
                  </a:lnTo>
                  <a:lnTo>
                    <a:pt x="56" y="2999"/>
                  </a:lnTo>
                  <a:cubicBezTo>
                    <a:pt x="75" y="2999"/>
                    <a:pt x="638" y="2961"/>
                    <a:pt x="1424" y="2961"/>
                  </a:cubicBezTo>
                  <a:cubicBezTo>
                    <a:pt x="2948" y="2961"/>
                    <a:pt x="5309" y="3105"/>
                    <a:pt x="6166" y="3954"/>
                  </a:cubicBezTo>
                  <a:lnTo>
                    <a:pt x="6249" y="3884"/>
                  </a:lnTo>
                  <a:cubicBezTo>
                    <a:pt x="6221" y="3857"/>
                    <a:pt x="3954" y="815"/>
                    <a:pt x="1121" y="13"/>
                  </a:cubicBezTo>
                  <a:lnTo>
                    <a:pt x="1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7876975" y="1314725"/>
              <a:ext cx="120275" cy="88500"/>
            </a:xfrm>
            <a:custGeom>
              <a:avLst/>
              <a:gdLst/>
              <a:ahLst/>
              <a:cxnLst/>
              <a:rect l="l" t="t" r="r" b="b"/>
              <a:pathLst>
                <a:path w="4811" h="3540" extrusionOk="0">
                  <a:moveTo>
                    <a:pt x="42" y="1"/>
                  </a:moveTo>
                  <a:lnTo>
                    <a:pt x="0" y="111"/>
                  </a:lnTo>
                  <a:cubicBezTo>
                    <a:pt x="42" y="126"/>
                    <a:pt x="4175" y="1742"/>
                    <a:pt x="4715" y="3540"/>
                  </a:cubicBezTo>
                  <a:lnTo>
                    <a:pt x="4811" y="3512"/>
                  </a:lnTo>
                  <a:cubicBezTo>
                    <a:pt x="4576" y="2738"/>
                    <a:pt x="3705" y="1908"/>
                    <a:pt x="2212" y="1051"/>
                  </a:cubicBezTo>
                  <a:cubicBezTo>
                    <a:pt x="1106" y="415"/>
                    <a:pt x="56" y="15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7883550" y="1335475"/>
              <a:ext cx="114075" cy="57750"/>
            </a:xfrm>
            <a:custGeom>
              <a:avLst/>
              <a:gdLst/>
              <a:ahLst/>
              <a:cxnLst/>
              <a:rect l="l" t="t" r="r" b="b"/>
              <a:pathLst>
                <a:path w="4563" h="2310" extrusionOk="0">
                  <a:moveTo>
                    <a:pt x="41" y="0"/>
                  </a:moveTo>
                  <a:lnTo>
                    <a:pt x="0" y="111"/>
                  </a:lnTo>
                  <a:cubicBezTo>
                    <a:pt x="1245" y="512"/>
                    <a:pt x="4437" y="1673"/>
                    <a:pt x="4437" y="2309"/>
                  </a:cubicBezTo>
                  <a:lnTo>
                    <a:pt x="4562" y="2309"/>
                  </a:lnTo>
                  <a:cubicBezTo>
                    <a:pt x="4562" y="1935"/>
                    <a:pt x="3816" y="1452"/>
                    <a:pt x="2281" y="829"/>
                  </a:cubicBezTo>
                  <a:cubicBezTo>
                    <a:pt x="1175" y="374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7864200" y="1348950"/>
              <a:ext cx="134450" cy="53950"/>
            </a:xfrm>
            <a:custGeom>
              <a:avLst/>
              <a:gdLst/>
              <a:ahLst/>
              <a:cxnLst/>
              <a:rect l="l" t="t" r="r" b="b"/>
              <a:pathLst>
                <a:path w="5378" h="2158" extrusionOk="0">
                  <a:moveTo>
                    <a:pt x="14" y="1"/>
                  </a:moveTo>
                  <a:lnTo>
                    <a:pt x="0" y="111"/>
                  </a:lnTo>
                  <a:cubicBezTo>
                    <a:pt x="14" y="111"/>
                    <a:pt x="1341" y="263"/>
                    <a:pt x="2654" y="595"/>
                  </a:cubicBezTo>
                  <a:cubicBezTo>
                    <a:pt x="4354" y="1024"/>
                    <a:pt x="5253" y="1562"/>
                    <a:pt x="5253" y="2157"/>
                  </a:cubicBezTo>
                  <a:lnTo>
                    <a:pt x="5377" y="2157"/>
                  </a:lnTo>
                  <a:cubicBezTo>
                    <a:pt x="5377" y="595"/>
                    <a:pt x="235" y="28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7963725" y="1235925"/>
              <a:ext cx="33900" cy="144500"/>
            </a:xfrm>
            <a:custGeom>
              <a:avLst/>
              <a:gdLst/>
              <a:ahLst/>
              <a:cxnLst/>
              <a:rect l="l" t="t" r="r" b="b"/>
              <a:pathLst>
                <a:path w="1356" h="5780" extrusionOk="0">
                  <a:moveTo>
                    <a:pt x="97" y="1"/>
                  </a:moveTo>
                  <a:lnTo>
                    <a:pt x="1" y="56"/>
                  </a:lnTo>
                  <a:cubicBezTo>
                    <a:pt x="14" y="84"/>
                    <a:pt x="1230" y="2752"/>
                    <a:pt x="1230" y="5779"/>
                  </a:cubicBezTo>
                  <a:lnTo>
                    <a:pt x="1355" y="5779"/>
                  </a:lnTo>
                  <a:cubicBezTo>
                    <a:pt x="1355" y="2725"/>
                    <a:pt x="111" y="28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7940550" y="1238700"/>
              <a:ext cx="57075" cy="141725"/>
            </a:xfrm>
            <a:custGeom>
              <a:avLst/>
              <a:gdLst/>
              <a:ahLst/>
              <a:cxnLst/>
              <a:rect l="l" t="t" r="r" b="b"/>
              <a:pathLst>
                <a:path w="2283" h="5669" extrusionOk="0">
                  <a:moveTo>
                    <a:pt x="98" y="0"/>
                  </a:moveTo>
                  <a:lnTo>
                    <a:pt x="1" y="56"/>
                  </a:lnTo>
                  <a:cubicBezTo>
                    <a:pt x="651" y="1217"/>
                    <a:pt x="2157" y="4092"/>
                    <a:pt x="2157" y="5668"/>
                  </a:cubicBezTo>
                  <a:lnTo>
                    <a:pt x="2282" y="5668"/>
                  </a:lnTo>
                  <a:cubicBezTo>
                    <a:pt x="2282" y="4134"/>
                    <a:pt x="913" y="1466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7914975" y="1250800"/>
              <a:ext cx="82650" cy="129625"/>
            </a:xfrm>
            <a:custGeom>
              <a:avLst/>
              <a:gdLst/>
              <a:ahLst/>
              <a:cxnLst/>
              <a:rect l="l" t="t" r="r" b="b"/>
              <a:pathLst>
                <a:path w="3306" h="5185" extrusionOk="0">
                  <a:moveTo>
                    <a:pt x="84" y="1"/>
                  </a:moveTo>
                  <a:lnTo>
                    <a:pt x="1" y="84"/>
                  </a:lnTo>
                  <a:cubicBezTo>
                    <a:pt x="747" y="926"/>
                    <a:pt x="3180" y="3788"/>
                    <a:pt x="3180" y="5184"/>
                  </a:cubicBezTo>
                  <a:lnTo>
                    <a:pt x="3305" y="5184"/>
                  </a:lnTo>
                  <a:cubicBezTo>
                    <a:pt x="3305" y="3788"/>
                    <a:pt x="1051" y="1092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7905300" y="1275325"/>
              <a:ext cx="92325" cy="105100"/>
            </a:xfrm>
            <a:custGeom>
              <a:avLst/>
              <a:gdLst/>
              <a:ahLst/>
              <a:cxnLst/>
              <a:rect l="l" t="t" r="r" b="b"/>
              <a:pathLst>
                <a:path w="3693" h="4204" extrusionOk="0">
                  <a:moveTo>
                    <a:pt x="56" y="1"/>
                  </a:moveTo>
                  <a:lnTo>
                    <a:pt x="1" y="84"/>
                  </a:lnTo>
                  <a:cubicBezTo>
                    <a:pt x="28" y="111"/>
                    <a:pt x="3567" y="2725"/>
                    <a:pt x="3567" y="4203"/>
                  </a:cubicBezTo>
                  <a:lnTo>
                    <a:pt x="3692" y="4203"/>
                  </a:lnTo>
                  <a:cubicBezTo>
                    <a:pt x="3692" y="2669"/>
                    <a:pt x="209" y="11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7951275" y="1216950"/>
              <a:ext cx="16625" cy="16600"/>
            </a:xfrm>
            <a:custGeom>
              <a:avLst/>
              <a:gdLst/>
              <a:ahLst/>
              <a:cxnLst/>
              <a:rect l="l" t="t" r="r" b="b"/>
              <a:pathLst>
                <a:path w="665" h="664" extrusionOk="0">
                  <a:moveTo>
                    <a:pt x="333" y="111"/>
                  </a:moveTo>
                  <a:cubicBezTo>
                    <a:pt x="457" y="111"/>
                    <a:pt x="554" y="207"/>
                    <a:pt x="554" y="332"/>
                  </a:cubicBezTo>
                  <a:cubicBezTo>
                    <a:pt x="554" y="442"/>
                    <a:pt x="457" y="553"/>
                    <a:pt x="333" y="553"/>
                  </a:cubicBezTo>
                  <a:cubicBezTo>
                    <a:pt x="222" y="553"/>
                    <a:pt x="111" y="442"/>
                    <a:pt x="111" y="332"/>
                  </a:cubicBezTo>
                  <a:cubicBezTo>
                    <a:pt x="111" y="207"/>
                    <a:pt x="222" y="111"/>
                    <a:pt x="333" y="111"/>
                  </a:cubicBezTo>
                  <a:close/>
                  <a:moveTo>
                    <a:pt x="333" y="0"/>
                  </a:moveTo>
                  <a:cubicBezTo>
                    <a:pt x="152" y="0"/>
                    <a:pt x="1" y="138"/>
                    <a:pt x="1" y="332"/>
                  </a:cubicBezTo>
                  <a:cubicBezTo>
                    <a:pt x="1" y="511"/>
                    <a:pt x="152" y="664"/>
                    <a:pt x="333" y="664"/>
                  </a:cubicBezTo>
                  <a:cubicBezTo>
                    <a:pt x="526" y="664"/>
                    <a:pt x="664" y="511"/>
                    <a:pt x="664" y="332"/>
                  </a:cubicBezTo>
                  <a:cubicBezTo>
                    <a:pt x="664" y="138"/>
                    <a:pt x="526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7925025" y="1216950"/>
              <a:ext cx="16600" cy="16600"/>
            </a:xfrm>
            <a:custGeom>
              <a:avLst/>
              <a:gdLst/>
              <a:ahLst/>
              <a:cxnLst/>
              <a:rect l="l" t="t" r="r" b="b"/>
              <a:pathLst>
                <a:path w="664" h="664" extrusionOk="0">
                  <a:moveTo>
                    <a:pt x="332" y="111"/>
                  </a:moveTo>
                  <a:cubicBezTo>
                    <a:pt x="456" y="111"/>
                    <a:pt x="553" y="207"/>
                    <a:pt x="553" y="332"/>
                  </a:cubicBezTo>
                  <a:cubicBezTo>
                    <a:pt x="553" y="442"/>
                    <a:pt x="456" y="553"/>
                    <a:pt x="332" y="553"/>
                  </a:cubicBezTo>
                  <a:cubicBezTo>
                    <a:pt x="221" y="553"/>
                    <a:pt x="111" y="442"/>
                    <a:pt x="111" y="332"/>
                  </a:cubicBezTo>
                  <a:cubicBezTo>
                    <a:pt x="111" y="207"/>
                    <a:pt x="221" y="111"/>
                    <a:pt x="332" y="111"/>
                  </a:cubicBezTo>
                  <a:close/>
                  <a:moveTo>
                    <a:pt x="332" y="0"/>
                  </a:moveTo>
                  <a:cubicBezTo>
                    <a:pt x="152" y="0"/>
                    <a:pt x="0" y="138"/>
                    <a:pt x="0" y="332"/>
                  </a:cubicBezTo>
                  <a:cubicBezTo>
                    <a:pt x="0" y="511"/>
                    <a:pt x="152" y="664"/>
                    <a:pt x="332" y="664"/>
                  </a:cubicBezTo>
                  <a:cubicBezTo>
                    <a:pt x="526" y="664"/>
                    <a:pt x="664" y="511"/>
                    <a:pt x="664" y="332"/>
                  </a:cubicBezTo>
                  <a:cubicBezTo>
                    <a:pt x="664" y="138"/>
                    <a:pt x="526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7900825" y="1235925"/>
              <a:ext cx="16625" cy="16625"/>
            </a:xfrm>
            <a:custGeom>
              <a:avLst/>
              <a:gdLst/>
              <a:ahLst/>
              <a:cxnLst/>
              <a:rect l="l" t="t" r="r" b="b"/>
              <a:pathLst>
                <a:path w="665" h="665" extrusionOk="0">
                  <a:moveTo>
                    <a:pt x="332" y="111"/>
                  </a:moveTo>
                  <a:cubicBezTo>
                    <a:pt x="456" y="111"/>
                    <a:pt x="554" y="209"/>
                    <a:pt x="554" y="333"/>
                  </a:cubicBezTo>
                  <a:cubicBezTo>
                    <a:pt x="554" y="443"/>
                    <a:pt x="456" y="554"/>
                    <a:pt x="332" y="554"/>
                  </a:cubicBezTo>
                  <a:cubicBezTo>
                    <a:pt x="207" y="554"/>
                    <a:pt x="111" y="443"/>
                    <a:pt x="111" y="333"/>
                  </a:cubicBezTo>
                  <a:cubicBezTo>
                    <a:pt x="111" y="209"/>
                    <a:pt x="207" y="111"/>
                    <a:pt x="332" y="111"/>
                  </a:cubicBezTo>
                  <a:close/>
                  <a:moveTo>
                    <a:pt x="332" y="1"/>
                  </a:moveTo>
                  <a:cubicBezTo>
                    <a:pt x="152" y="1"/>
                    <a:pt x="1" y="139"/>
                    <a:pt x="1" y="333"/>
                  </a:cubicBezTo>
                  <a:cubicBezTo>
                    <a:pt x="1" y="513"/>
                    <a:pt x="152" y="664"/>
                    <a:pt x="332" y="664"/>
                  </a:cubicBezTo>
                  <a:cubicBezTo>
                    <a:pt x="512" y="664"/>
                    <a:pt x="664" y="513"/>
                    <a:pt x="664" y="333"/>
                  </a:cubicBezTo>
                  <a:cubicBezTo>
                    <a:pt x="664" y="139"/>
                    <a:pt x="512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7887325" y="1263250"/>
              <a:ext cx="16625" cy="16600"/>
            </a:xfrm>
            <a:custGeom>
              <a:avLst/>
              <a:gdLst/>
              <a:ahLst/>
              <a:cxnLst/>
              <a:rect l="l" t="t" r="r" b="b"/>
              <a:pathLst>
                <a:path w="665" h="664" extrusionOk="0">
                  <a:moveTo>
                    <a:pt x="333" y="111"/>
                  </a:moveTo>
                  <a:cubicBezTo>
                    <a:pt x="458" y="111"/>
                    <a:pt x="554" y="207"/>
                    <a:pt x="554" y="332"/>
                  </a:cubicBezTo>
                  <a:cubicBezTo>
                    <a:pt x="554" y="456"/>
                    <a:pt x="458" y="553"/>
                    <a:pt x="333" y="553"/>
                  </a:cubicBezTo>
                  <a:cubicBezTo>
                    <a:pt x="209" y="553"/>
                    <a:pt x="112" y="456"/>
                    <a:pt x="112" y="332"/>
                  </a:cubicBezTo>
                  <a:cubicBezTo>
                    <a:pt x="112" y="207"/>
                    <a:pt x="209" y="111"/>
                    <a:pt x="333" y="111"/>
                  </a:cubicBezTo>
                  <a:close/>
                  <a:moveTo>
                    <a:pt x="333" y="0"/>
                  </a:moveTo>
                  <a:cubicBezTo>
                    <a:pt x="154" y="0"/>
                    <a:pt x="1" y="152"/>
                    <a:pt x="1" y="332"/>
                  </a:cubicBezTo>
                  <a:cubicBezTo>
                    <a:pt x="1" y="511"/>
                    <a:pt x="154" y="664"/>
                    <a:pt x="333" y="664"/>
                  </a:cubicBezTo>
                  <a:cubicBezTo>
                    <a:pt x="513" y="664"/>
                    <a:pt x="664" y="511"/>
                    <a:pt x="664" y="332"/>
                  </a:cubicBezTo>
                  <a:cubicBezTo>
                    <a:pt x="664" y="152"/>
                    <a:pt x="513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7995850" y="1296425"/>
              <a:ext cx="153825" cy="96100"/>
            </a:xfrm>
            <a:custGeom>
              <a:avLst/>
              <a:gdLst/>
              <a:ahLst/>
              <a:cxnLst/>
              <a:rect l="l" t="t" r="r" b="b"/>
              <a:pathLst>
                <a:path w="6153" h="3844" extrusionOk="0">
                  <a:moveTo>
                    <a:pt x="5102" y="0"/>
                  </a:moveTo>
                  <a:cubicBezTo>
                    <a:pt x="2254" y="802"/>
                    <a:pt x="1" y="3844"/>
                    <a:pt x="1" y="3844"/>
                  </a:cubicBezTo>
                  <a:cubicBezTo>
                    <a:pt x="870" y="2983"/>
                    <a:pt x="3239" y="2835"/>
                    <a:pt x="4771" y="2835"/>
                  </a:cubicBezTo>
                  <a:cubicBezTo>
                    <a:pt x="5578" y="2835"/>
                    <a:pt x="6153" y="2876"/>
                    <a:pt x="6153" y="2876"/>
                  </a:cubicBezTo>
                  <a:cubicBezTo>
                    <a:pt x="5959" y="968"/>
                    <a:pt x="5102" y="0"/>
                    <a:pt x="5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7994825" y="1294675"/>
              <a:ext cx="156250" cy="98875"/>
            </a:xfrm>
            <a:custGeom>
              <a:avLst/>
              <a:gdLst/>
              <a:ahLst/>
              <a:cxnLst/>
              <a:rect l="l" t="t" r="r" b="b"/>
              <a:pathLst>
                <a:path w="6250" h="3955" extrusionOk="0">
                  <a:moveTo>
                    <a:pt x="5116" y="126"/>
                  </a:moveTo>
                  <a:cubicBezTo>
                    <a:pt x="5254" y="292"/>
                    <a:pt x="5945" y="1232"/>
                    <a:pt x="6124" y="2876"/>
                  </a:cubicBezTo>
                  <a:cubicBezTo>
                    <a:pt x="5958" y="2868"/>
                    <a:pt x="5465" y="2843"/>
                    <a:pt x="4828" y="2843"/>
                  </a:cubicBezTo>
                  <a:cubicBezTo>
                    <a:pt x="4458" y="2843"/>
                    <a:pt x="4040" y="2851"/>
                    <a:pt x="3608" y="2876"/>
                  </a:cubicBezTo>
                  <a:cubicBezTo>
                    <a:pt x="2115" y="2959"/>
                    <a:pt x="1024" y="3208"/>
                    <a:pt x="373" y="3595"/>
                  </a:cubicBezTo>
                  <a:cubicBezTo>
                    <a:pt x="1065" y="2780"/>
                    <a:pt x="2917" y="762"/>
                    <a:pt x="5116" y="126"/>
                  </a:cubicBezTo>
                  <a:close/>
                  <a:moveTo>
                    <a:pt x="5156" y="1"/>
                  </a:moveTo>
                  <a:lnTo>
                    <a:pt x="5129" y="15"/>
                  </a:lnTo>
                  <a:cubicBezTo>
                    <a:pt x="2295" y="803"/>
                    <a:pt x="28" y="3858"/>
                    <a:pt x="1" y="3886"/>
                  </a:cubicBezTo>
                  <a:lnTo>
                    <a:pt x="84" y="3954"/>
                  </a:lnTo>
                  <a:cubicBezTo>
                    <a:pt x="941" y="3107"/>
                    <a:pt x="3303" y="2956"/>
                    <a:pt x="4822" y="2956"/>
                  </a:cubicBezTo>
                  <a:cubicBezTo>
                    <a:pt x="5606" y="2956"/>
                    <a:pt x="6166" y="2996"/>
                    <a:pt x="6179" y="3001"/>
                  </a:cubicBezTo>
                  <a:lnTo>
                    <a:pt x="6249" y="3001"/>
                  </a:lnTo>
                  <a:lnTo>
                    <a:pt x="6249" y="2931"/>
                  </a:lnTo>
                  <a:cubicBezTo>
                    <a:pt x="6056" y="1038"/>
                    <a:pt x="5184" y="43"/>
                    <a:pt x="5184" y="28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7994825" y="1314400"/>
              <a:ext cx="120300" cy="88500"/>
            </a:xfrm>
            <a:custGeom>
              <a:avLst/>
              <a:gdLst/>
              <a:ahLst/>
              <a:cxnLst/>
              <a:rect l="l" t="t" r="r" b="b"/>
              <a:pathLst>
                <a:path w="4812" h="3540" extrusionOk="0">
                  <a:moveTo>
                    <a:pt x="4769" y="0"/>
                  </a:moveTo>
                  <a:cubicBezTo>
                    <a:pt x="4756" y="0"/>
                    <a:pt x="3706" y="415"/>
                    <a:pt x="2600" y="1051"/>
                  </a:cubicBezTo>
                  <a:cubicBezTo>
                    <a:pt x="1107" y="1894"/>
                    <a:pt x="222" y="2723"/>
                    <a:pt x="1" y="3512"/>
                  </a:cubicBezTo>
                  <a:lnTo>
                    <a:pt x="97" y="3539"/>
                  </a:lnTo>
                  <a:cubicBezTo>
                    <a:pt x="637" y="1742"/>
                    <a:pt x="4769" y="124"/>
                    <a:pt x="4811" y="97"/>
                  </a:cubicBezTo>
                  <a:lnTo>
                    <a:pt x="4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7994475" y="1335125"/>
              <a:ext cx="114075" cy="57400"/>
            </a:xfrm>
            <a:custGeom>
              <a:avLst/>
              <a:gdLst/>
              <a:ahLst/>
              <a:cxnLst/>
              <a:rect l="l" t="t" r="r" b="b"/>
              <a:pathLst>
                <a:path w="4563" h="2296" extrusionOk="0">
                  <a:moveTo>
                    <a:pt x="4521" y="1"/>
                  </a:moveTo>
                  <a:cubicBezTo>
                    <a:pt x="4507" y="1"/>
                    <a:pt x="3388" y="360"/>
                    <a:pt x="2282" y="816"/>
                  </a:cubicBezTo>
                  <a:cubicBezTo>
                    <a:pt x="747" y="1452"/>
                    <a:pt x="0" y="1936"/>
                    <a:pt x="0" y="2296"/>
                  </a:cubicBezTo>
                  <a:lnTo>
                    <a:pt x="111" y="2296"/>
                  </a:lnTo>
                  <a:cubicBezTo>
                    <a:pt x="111" y="1673"/>
                    <a:pt x="3318" y="498"/>
                    <a:pt x="4562" y="111"/>
                  </a:cubicBezTo>
                  <a:lnTo>
                    <a:pt x="4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7993450" y="1348600"/>
              <a:ext cx="134125" cy="53925"/>
            </a:xfrm>
            <a:custGeom>
              <a:avLst/>
              <a:gdLst/>
              <a:ahLst/>
              <a:cxnLst/>
              <a:rect l="l" t="t" r="r" b="b"/>
              <a:pathLst>
                <a:path w="5365" h="2157" extrusionOk="0">
                  <a:moveTo>
                    <a:pt x="5364" y="0"/>
                  </a:moveTo>
                  <a:cubicBezTo>
                    <a:pt x="5143" y="28"/>
                    <a:pt x="0" y="595"/>
                    <a:pt x="0" y="2157"/>
                  </a:cubicBezTo>
                  <a:lnTo>
                    <a:pt x="111" y="2157"/>
                  </a:lnTo>
                  <a:cubicBezTo>
                    <a:pt x="111" y="692"/>
                    <a:pt x="5322" y="111"/>
                    <a:pt x="5364" y="111"/>
                  </a:cubicBezTo>
                  <a:lnTo>
                    <a:pt x="5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7994475" y="1235925"/>
              <a:ext cx="33900" cy="144500"/>
            </a:xfrm>
            <a:custGeom>
              <a:avLst/>
              <a:gdLst/>
              <a:ahLst/>
              <a:cxnLst/>
              <a:rect l="l" t="t" r="r" b="b"/>
              <a:pathLst>
                <a:path w="1356" h="5780" extrusionOk="0">
                  <a:moveTo>
                    <a:pt x="1259" y="1"/>
                  </a:moveTo>
                  <a:cubicBezTo>
                    <a:pt x="1244" y="28"/>
                    <a:pt x="0" y="2725"/>
                    <a:pt x="0" y="5779"/>
                  </a:cubicBezTo>
                  <a:lnTo>
                    <a:pt x="111" y="5779"/>
                  </a:lnTo>
                  <a:cubicBezTo>
                    <a:pt x="111" y="2752"/>
                    <a:pt x="1342" y="84"/>
                    <a:pt x="1355" y="56"/>
                  </a:cubicBezTo>
                  <a:lnTo>
                    <a:pt x="1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7994475" y="1238700"/>
              <a:ext cx="57050" cy="141725"/>
            </a:xfrm>
            <a:custGeom>
              <a:avLst/>
              <a:gdLst/>
              <a:ahLst/>
              <a:cxnLst/>
              <a:rect l="l" t="t" r="r" b="b"/>
              <a:pathLst>
                <a:path w="2282" h="5669" extrusionOk="0">
                  <a:moveTo>
                    <a:pt x="2185" y="0"/>
                  </a:moveTo>
                  <a:cubicBezTo>
                    <a:pt x="1369" y="1466"/>
                    <a:pt x="0" y="4134"/>
                    <a:pt x="0" y="5668"/>
                  </a:cubicBezTo>
                  <a:lnTo>
                    <a:pt x="111" y="5668"/>
                  </a:lnTo>
                  <a:cubicBezTo>
                    <a:pt x="111" y="4092"/>
                    <a:pt x="1632" y="1217"/>
                    <a:pt x="2282" y="56"/>
                  </a:cubicBezTo>
                  <a:lnTo>
                    <a:pt x="2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7994475" y="1250800"/>
              <a:ext cx="82625" cy="129625"/>
            </a:xfrm>
            <a:custGeom>
              <a:avLst/>
              <a:gdLst/>
              <a:ahLst/>
              <a:cxnLst/>
              <a:rect l="l" t="t" r="r" b="b"/>
              <a:pathLst>
                <a:path w="3305" h="5185" extrusionOk="0">
                  <a:moveTo>
                    <a:pt x="3222" y="1"/>
                  </a:moveTo>
                  <a:cubicBezTo>
                    <a:pt x="2254" y="1092"/>
                    <a:pt x="0" y="3788"/>
                    <a:pt x="0" y="5184"/>
                  </a:cubicBezTo>
                  <a:lnTo>
                    <a:pt x="111" y="5184"/>
                  </a:lnTo>
                  <a:cubicBezTo>
                    <a:pt x="111" y="3788"/>
                    <a:pt x="2558" y="926"/>
                    <a:pt x="3305" y="84"/>
                  </a:cubicBezTo>
                  <a:lnTo>
                    <a:pt x="3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7994475" y="1275325"/>
              <a:ext cx="92300" cy="105100"/>
            </a:xfrm>
            <a:custGeom>
              <a:avLst/>
              <a:gdLst/>
              <a:ahLst/>
              <a:cxnLst/>
              <a:rect l="l" t="t" r="r" b="b"/>
              <a:pathLst>
                <a:path w="3692" h="4204" extrusionOk="0">
                  <a:moveTo>
                    <a:pt x="3637" y="1"/>
                  </a:moveTo>
                  <a:cubicBezTo>
                    <a:pt x="3484" y="111"/>
                    <a:pt x="0" y="2669"/>
                    <a:pt x="0" y="4203"/>
                  </a:cubicBezTo>
                  <a:lnTo>
                    <a:pt x="111" y="4203"/>
                  </a:lnTo>
                  <a:cubicBezTo>
                    <a:pt x="111" y="2725"/>
                    <a:pt x="3664" y="111"/>
                    <a:pt x="3692" y="84"/>
                  </a:cubicBezTo>
                  <a:lnTo>
                    <a:pt x="3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8024200" y="1216950"/>
              <a:ext cx="16600" cy="16600"/>
            </a:xfrm>
            <a:custGeom>
              <a:avLst/>
              <a:gdLst/>
              <a:ahLst/>
              <a:cxnLst/>
              <a:rect l="l" t="t" r="r" b="b"/>
              <a:pathLst>
                <a:path w="664" h="664" extrusionOk="0">
                  <a:moveTo>
                    <a:pt x="332" y="111"/>
                  </a:moveTo>
                  <a:cubicBezTo>
                    <a:pt x="443" y="111"/>
                    <a:pt x="540" y="207"/>
                    <a:pt x="540" y="332"/>
                  </a:cubicBezTo>
                  <a:cubicBezTo>
                    <a:pt x="540" y="442"/>
                    <a:pt x="443" y="553"/>
                    <a:pt x="332" y="553"/>
                  </a:cubicBezTo>
                  <a:cubicBezTo>
                    <a:pt x="208" y="553"/>
                    <a:pt x="111" y="442"/>
                    <a:pt x="111" y="332"/>
                  </a:cubicBezTo>
                  <a:cubicBezTo>
                    <a:pt x="111" y="207"/>
                    <a:pt x="208" y="111"/>
                    <a:pt x="332" y="111"/>
                  </a:cubicBezTo>
                  <a:close/>
                  <a:moveTo>
                    <a:pt x="332" y="0"/>
                  </a:moveTo>
                  <a:cubicBezTo>
                    <a:pt x="138" y="0"/>
                    <a:pt x="0" y="138"/>
                    <a:pt x="0" y="332"/>
                  </a:cubicBezTo>
                  <a:cubicBezTo>
                    <a:pt x="0" y="511"/>
                    <a:pt x="138" y="664"/>
                    <a:pt x="332" y="664"/>
                  </a:cubicBezTo>
                  <a:cubicBezTo>
                    <a:pt x="512" y="664"/>
                    <a:pt x="664" y="511"/>
                    <a:pt x="664" y="332"/>
                  </a:cubicBezTo>
                  <a:cubicBezTo>
                    <a:pt x="664" y="138"/>
                    <a:pt x="51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7987550" y="1221425"/>
              <a:ext cx="16625" cy="16600"/>
            </a:xfrm>
            <a:custGeom>
              <a:avLst/>
              <a:gdLst/>
              <a:ahLst/>
              <a:cxnLst/>
              <a:rect l="l" t="t" r="r" b="b"/>
              <a:pathLst>
                <a:path w="665" h="664" extrusionOk="0">
                  <a:moveTo>
                    <a:pt x="333" y="111"/>
                  </a:moveTo>
                  <a:cubicBezTo>
                    <a:pt x="458" y="111"/>
                    <a:pt x="554" y="208"/>
                    <a:pt x="554" y="332"/>
                  </a:cubicBezTo>
                  <a:cubicBezTo>
                    <a:pt x="554" y="457"/>
                    <a:pt x="458" y="553"/>
                    <a:pt x="333" y="553"/>
                  </a:cubicBezTo>
                  <a:cubicBezTo>
                    <a:pt x="222" y="553"/>
                    <a:pt x="111" y="457"/>
                    <a:pt x="111" y="332"/>
                  </a:cubicBezTo>
                  <a:cubicBezTo>
                    <a:pt x="111" y="208"/>
                    <a:pt x="222" y="111"/>
                    <a:pt x="333" y="111"/>
                  </a:cubicBezTo>
                  <a:close/>
                  <a:moveTo>
                    <a:pt x="333" y="0"/>
                  </a:moveTo>
                  <a:cubicBezTo>
                    <a:pt x="153" y="0"/>
                    <a:pt x="1" y="153"/>
                    <a:pt x="1" y="332"/>
                  </a:cubicBezTo>
                  <a:cubicBezTo>
                    <a:pt x="1" y="512"/>
                    <a:pt x="153" y="664"/>
                    <a:pt x="333" y="664"/>
                  </a:cubicBezTo>
                  <a:cubicBezTo>
                    <a:pt x="526" y="664"/>
                    <a:pt x="664" y="512"/>
                    <a:pt x="664" y="332"/>
                  </a:cubicBezTo>
                  <a:cubicBezTo>
                    <a:pt x="664" y="153"/>
                    <a:pt x="526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8050450" y="1216950"/>
              <a:ext cx="16625" cy="16600"/>
            </a:xfrm>
            <a:custGeom>
              <a:avLst/>
              <a:gdLst/>
              <a:ahLst/>
              <a:cxnLst/>
              <a:rect l="l" t="t" r="r" b="b"/>
              <a:pathLst>
                <a:path w="665" h="664" extrusionOk="0">
                  <a:moveTo>
                    <a:pt x="333" y="111"/>
                  </a:moveTo>
                  <a:cubicBezTo>
                    <a:pt x="443" y="111"/>
                    <a:pt x="554" y="207"/>
                    <a:pt x="554" y="332"/>
                  </a:cubicBezTo>
                  <a:cubicBezTo>
                    <a:pt x="554" y="442"/>
                    <a:pt x="443" y="553"/>
                    <a:pt x="333" y="553"/>
                  </a:cubicBezTo>
                  <a:cubicBezTo>
                    <a:pt x="209" y="553"/>
                    <a:pt x="111" y="442"/>
                    <a:pt x="111" y="332"/>
                  </a:cubicBezTo>
                  <a:cubicBezTo>
                    <a:pt x="111" y="207"/>
                    <a:pt x="209" y="111"/>
                    <a:pt x="333" y="111"/>
                  </a:cubicBezTo>
                  <a:close/>
                  <a:moveTo>
                    <a:pt x="333" y="0"/>
                  </a:moveTo>
                  <a:cubicBezTo>
                    <a:pt x="139" y="0"/>
                    <a:pt x="1" y="138"/>
                    <a:pt x="1" y="332"/>
                  </a:cubicBezTo>
                  <a:cubicBezTo>
                    <a:pt x="1" y="511"/>
                    <a:pt x="139" y="664"/>
                    <a:pt x="333" y="664"/>
                  </a:cubicBezTo>
                  <a:cubicBezTo>
                    <a:pt x="513" y="664"/>
                    <a:pt x="664" y="511"/>
                    <a:pt x="664" y="332"/>
                  </a:cubicBezTo>
                  <a:cubicBezTo>
                    <a:pt x="664" y="138"/>
                    <a:pt x="513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8074650" y="1235925"/>
              <a:ext cx="16625" cy="16625"/>
            </a:xfrm>
            <a:custGeom>
              <a:avLst/>
              <a:gdLst/>
              <a:ahLst/>
              <a:cxnLst/>
              <a:rect l="l" t="t" r="r" b="b"/>
              <a:pathLst>
                <a:path w="665" h="665" extrusionOk="0">
                  <a:moveTo>
                    <a:pt x="332" y="111"/>
                  </a:moveTo>
                  <a:cubicBezTo>
                    <a:pt x="443" y="111"/>
                    <a:pt x="553" y="209"/>
                    <a:pt x="553" y="333"/>
                  </a:cubicBezTo>
                  <a:cubicBezTo>
                    <a:pt x="553" y="443"/>
                    <a:pt x="443" y="554"/>
                    <a:pt x="332" y="554"/>
                  </a:cubicBezTo>
                  <a:cubicBezTo>
                    <a:pt x="208" y="554"/>
                    <a:pt x="111" y="443"/>
                    <a:pt x="111" y="333"/>
                  </a:cubicBezTo>
                  <a:cubicBezTo>
                    <a:pt x="111" y="209"/>
                    <a:pt x="208" y="111"/>
                    <a:pt x="332" y="111"/>
                  </a:cubicBezTo>
                  <a:close/>
                  <a:moveTo>
                    <a:pt x="332" y="1"/>
                  </a:moveTo>
                  <a:cubicBezTo>
                    <a:pt x="139" y="1"/>
                    <a:pt x="0" y="139"/>
                    <a:pt x="0" y="333"/>
                  </a:cubicBezTo>
                  <a:cubicBezTo>
                    <a:pt x="0" y="513"/>
                    <a:pt x="139" y="664"/>
                    <a:pt x="332" y="664"/>
                  </a:cubicBezTo>
                  <a:cubicBezTo>
                    <a:pt x="513" y="664"/>
                    <a:pt x="664" y="513"/>
                    <a:pt x="664" y="333"/>
                  </a:cubicBezTo>
                  <a:cubicBezTo>
                    <a:pt x="664" y="139"/>
                    <a:pt x="513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8088150" y="1263250"/>
              <a:ext cx="16600" cy="16600"/>
            </a:xfrm>
            <a:custGeom>
              <a:avLst/>
              <a:gdLst/>
              <a:ahLst/>
              <a:cxnLst/>
              <a:rect l="l" t="t" r="r" b="b"/>
              <a:pathLst>
                <a:path w="664" h="664" extrusionOk="0">
                  <a:moveTo>
                    <a:pt x="332" y="111"/>
                  </a:moveTo>
                  <a:cubicBezTo>
                    <a:pt x="456" y="111"/>
                    <a:pt x="553" y="207"/>
                    <a:pt x="553" y="332"/>
                  </a:cubicBezTo>
                  <a:cubicBezTo>
                    <a:pt x="553" y="456"/>
                    <a:pt x="456" y="553"/>
                    <a:pt x="332" y="553"/>
                  </a:cubicBezTo>
                  <a:cubicBezTo>
                    <a:pt x="207" y="553"/>
                    <a:pt x="111" y="456"/>
                    <a:pt x="111" y="332"/>
                  </a:cubicBezTo>
                  <a:cubicBezTo>
                    <a:pt x="111" y="207"/>
                    <a:pt x="207" y="111"/>
                    <a:pt x="332" y="111"/>
                  </a:cubicBezTo>
                  <a:close/>
                  <a:moveTo>
                    <a:pt x="332" y="0"/>
                  </a:moveTo>
                  <a:cubicBezTo>
                    <a:pt x="152" y="0"/>
                    <a:pt x="0" y="152"/>
                    <a:pt x="0" y="332"/>
                  </a:cubicBezTo>
                  <a:cubicBezTo>
                    <a:pt x="0" y="511"/>
                    <a:pt x="152" y="664"/>
                    <a:pt x="332" y="664"/>
                  </a:cubicBezTo>
                  <a:cubicBezTo>
                    <a:pt x="511" y="664"/>
                    <a:pt x="664" y="511"/>
                    <a:pt x="664" y="332"/>
                  </a:cubicBezTo>
                  <a:cubicBezTo>
                    <a:pt x="664" y="152"/>
                    <a:pt x="511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7994475" y="1244225"/>
              <a:ext cx="2775" cy="132400"/>
            </a:xfrm>
            <a:custGeom>
              <a:avLst/>
              <a:gdLst/>
              <a:ahLst/>
              <a:cxnLst/>
              <a:rect l="l" t="t" r="r" b="b"/>
              <a:pathLst>
                <a:path w="111" h="5296" extrusionOk="0">
                  <a:moveTo>
                    <a:pt x="0" y="1"/>
                  </a:moveTo>
                  <a:lnTo>
                    <a:pt x="0" y="5296"/>
                  </a:lnTo>
                  <a:lnTo>
                    <a:pt x="111" y="5296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7946775" y="1356625"/>
              <a:ext cx="99550" cy="90825"/>
            </a:xfrm>
            <a:custGeom>
              <a:avLst/>
              <a:gdLst/>
              <a:ahLst/>
              <a:cxnLst/>
              <a:rect l="l" t="t" r="r" b="b"/>
              <a:pathLst>
                <a:path w="3982" h="3633" extrusionOk="0">
                  <a:moveTo>
                    <a:pt x="2589" y="1"/>
                  </a:moveTo>
                  <a:cubicBezTo>
                    <a:pt x="2362" y="1"/>
                    <a:pt x="2138" y="78"/>
                    <a:pt x="1978" y="260"/>
                  </a:cubicBezTo>
                  <a:cubicBezTo>
                    <a:pt x="1821" y="91"/>
                    <a:pt x="1608" y="19"/>
                    <a:pt x="1392" y="19"/>
                  </a:cubicBezTo>
                  <a:cubicBezTo>
                    <a:pt x="902" y="19"/>
                    <a:pt x="398" y="390"/>
                    <a:pt x="513" y="841"/>
                  </a:cubicBezTo>
                  <a:cubicBezTo>
                    <a:pt x="667" y="1423"/>
                    <a:pt x="177" y="1464"/>
                    <a:pt x="37" y="1464"/>
                  </a:cubicBezTo>
                  <a:cubicBezTo>
                    <a:pt x="14" y="1464"/>
                    <a:pt x="1" y="1463"/>
                    <a:pt x="1" y="1463"/>
                  </a:cubicBezTo>
                  <a:lnTo>
                    <a:pt x="1" y="1463"/>
                  </a:lnTo>
                  <a:cubicBezTo>
                    <a:pt x="1" y="1463"/>
                    <a:pt x="70" y="2389"/>
                    <a:pt x="885" y="2610"/>
                  </a:cubicBezTo>
                  <a:cubicBezTo>
                    <a:pt x="1536" y="2790"/>
                    <a:pt x="1867" y="3371"/>
                    <a:pt x="1978" y="3592"/>
                  </a:cubicBezTo>
                  <a:cubicBezTo>
                    <a:pt x="1978" y="3605"/>
                    <a:pt x="1978" y="3620"/>
                    <a:pt x="1991" y="3633"/>
                  </a:cubicBezTo>
                  <a:cubicBezTo>
                    <a:pt x="1991" y="3620"/>
                    <a:pt x="2006" y="3592"/>
                    <a:pt x="2006" y="3578"/>
                  </a:cubicBezTo>
                  <a:cubicBezTo>
                    <a:pt x="2116" y="3343"/>
                    <a:pt x="2448" y="2776"/>
                    <a:pt x="3097" y="2597"/>
                  </a:cubicBezTo>
                  <a:cubicBezTo>
                    <a:pt x="3899" y="2376"/>
                    <a:pt x="3982" y="1436"/>
                    <a:pt x="3982" y="1436"/>
                  </a:cubicBezTo>
                  <a:lnTo>
                    <a:pt x="3982" y="1436"/>
                  </a:lnTo>
                  <a:cubicBezTo>
                    <a:pt x="3982" y="1436"/>
                    <a:pt x="3962" y="1437"/>
                    <a:pt x="3931" y="1437"/>
                  </a:cubicBezTo>
                  <a:cubicBezTo>
                    <a:pt x="3774" y="1437"/>
                    <a:pt x="3321" y="1390"/>
                    <a:pt x="3471" y="827"/>
                  </a:cubicBezTo>
                  <a:cubicBezTo>
                    <a:pt x="3594" y="372"/>
                    <a:pt x="3085" y="1"/>
                    <a:pt x="2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7945400" y="1355275"/>
              <a:ext cx="102325" cy="96000"/>
            </a:xfrm>
            <a:custGeom>
              <a:avLst/>
              <a:gdLst/>
              <a:ahLst/>
              <a:cxnLst/>
              <a:rect l="l" t="t" r="r" b="b"/>
              <a:pathLst>
                <a:path w="4093" h="3840" extrusionOk="0">
                  <a:moveTo>
                    <a:pt x="2653" y="115"/>
                  </a:moveTo>
                  <a:cubicBezTo>
                    <a:pt x="2819" y="115"/>
                    <a:pt x="2985" y="158"/>
                    <a:pt x="3125" y="231"/>
                  </a:cubicBezTo>
                  <a:cubicBezTo>
                    <a:pt x="3332" y="356"/>
                    <a:pt x="3539" y="577"/>
                    <a:pt x="3471" y="867"/>
                  </a:cubicBezTo>
                  <a:cubicBezTo>
                    <a:pt x="3415" y="1088"/>
                    <a:pt x="3429" y="1254"/>
                    <a:pt x="3526" y="1379"/>
                  </a:cubicBezTo>
                  <a:cubicBezTo>
                    <a:pt x="3650" y="1517"/>
                    <a:pt x="3858" y="1545"/>
                    <a:pt x="3968" y="1545"/>
                  </a:cubicBezTo>
                  <a:cubicBezTo>
                    <a:pt x="3941" y="1752"/>
                    <a:pt x="3775" y="2415"/>
                    <a:pt x="3139" y="2595"/>
                  </a:cubicBezTo>
                  <a:cubicBezTo>
                    <a:pt x="2516" y="2775"/>
                    <a:pt x="2185" y="3287"/>
                    <a:pt x="2046" y="3563"/>
                  </a:cubicBezTo>
                  <a:cubicBezTo>
                    <a:pt x="1895" y="3287"/>
                    <a:pt x="1563" y="2789"/>
                    <a:pt x="955" y="2623"/>
                  </a:cubicBezTo>
                  <a:cubicBezTo>
                    <a:pt x="304" y="2443"/>
                    <a:pt x="153" y="1779"/>
                    <a:pt x="125" y="1572"/>
                  </a:cubicBezTo>
                  <a:cubicBezTo>
                    <a:pt x="236" y="1572"/>
                    <a:pt x="443" y="1545"/>
                    <a:pt x="568" y="1392"/>
                  </a:cubicBezTo>
                  <a:cubicBezTo>
                    <a:pt x="664" y="1268"/>
                    <a:pt x="678" y="1102"/>
                    <a:pt x="623" y="881"/>
                  </a:cubicBezTo>
                  <a:cubicBezTo>
                    <a:pt x="553" y="605"/>
                    <a:pt x="747" y="384"/>
                    <a:pt x="968" y="259"/>
                  </a:cubicBezTo>
                  <a:cubicBezTo>
                    <a:pt x="1106" y="177"/>
                    <a:pt x="1277" y="130"/>
                    <a:pt x="1446" y="130"/>
                  </a:cubicBezTo>
                  <a:cubicBezTo>
                    <a:pt x="1648" y="130"/>
                    <a:pt x="1848" y="198"/>
                    <a:pt x="1991" y="356"/>
                  </a:cubicBezTo>
                  <a:lnTo>
                    <a:pt x="2046" y="397"/>
                  </a:lnTo>
                  <a:lnTo>
                    <a:pt x="2074" y="356"/>
                  </a:lnTo>
                  <a:cubicBezTo>
                    <a:pt x="2229" y="185"/>
                    <a:pt x="2441" y="115"/>
                    <a:pt x="2653" y="115"/>
                  </a:cubicBezTo>
                  <a:close/>
                  <a:moveTo>
                    <a:pt x="2638" y="0"/>
                  </a:moveTo>
                  <a:cubicBezTo>
                    <a:pt x="2421" y="0"/>
                    <a:pt x="2203" y="68"/>
                    <a:pt x="2033" y="231"/>
                  </a:cubicBezTo>
                  <a:cubicBezTo>
                    <a:pt x="1876" y="82"/>
                    <a:pt x="1672" y="20"/>
                    <a:pt x="1465" y="20"/>
                  </a:cubicBezTo>
                  <a:cubicBezTo>
                    <a:pt x="1271" y="20"/>
                    <a:pt x="1074" y="75"/>
                    <a:pt x="913" y="162"/>
                  </a:cubicBezTo>
                  <a:cubicBezTo>
                    <a:pt x="595" y="342"/>
                    <a:pt x="443" y="632"/>
                    <a:pt x="526" y="922"/>
                  </a:cubicBezTo>
                  <a:cubicBezTo>
                    <a:pt x="568" y="1088"/>
                    <a:pt x="553" y="1226"/>
                    <a:pt x="485" y="1324"/>
                  </a:cubicBezTo>
                  <a:cubicBezTo>
                    <a:pt x="367" y="1453"/>
                    <a:pt x="149" y="1462"/>
                    <a:pt x="78" y="1462"/>
                  </a:cubicBezTo>
                  <a:cubicBezTo>
                    <a:pt x="66" y="1462"/>
                    <a:pt x="58" y="1462"/>
                    <a:pt x="56" y="1462"/>
                  </a:cubicBezTo>
                  <a:lnTo>
                    <a:pt x="0" y="1448"/>
                  </a:lnTo>
                  <a:lnTo>
                    <a:pt x="0" y="1517"/>
                  </a:lnTo>
                  <a:cubicBezTo>
                    <a:pt x="0" y="1530"/>
                    <a:pt x="83" y="2498"/>
                    <a:pt x="927" y="2719"/>
                  </a:cubicBezTo>
                  <a:cubicBezTo>
                    <a:pt x="1549" y="2900"/>
                    <a:pt x="1867" y="3438"/>
                    <a:pt x="1978" y="3674"/>
                  </a:cubicBezTo>
                  <a:cubicBezTo>
                    <a:pt x="1978" y="3687"/>
                    <a:pt x="1991" y="3701"/>
                    <a:pt x="1991" y="3701"/>
                  </a:cubicBezTo>
                  <a:lnTo>
                    <a:pt x="2046" y="3840"/>
                  </a:lnTo>
                  <a:lnTo>
                    <a:pt x="2088" y="3701"/>
                  </a:lnTo>
                  <a:cubicBezTo>
                    <a:pt x="2102" y="3687"/>
                    <a:pt x="2102" y="3674"/>
                    <a:pt x="2116" y="3659"/>
                  </a:cubicBezTo>
                  <a:cubicBezTo>
                    <a:pt x="2227" y="3425"/>
                    <a:pt x="2544" y="2872"/>
                    <a:pt x="3167" y="2706"/>
                  </a:cubicBezTo>
                  <a:cubicBezTo>
                    <a:pt x="4009" y="2470"/>
                    <a:pt x="4092" y="1503"/>
                    <a:pt x="4092" y="1503"/>
                  </a:cubicBezTo>
                  <a:lnTo>
                    <a:pt x="4092" y="1434"/>
                  </a:lnTo>
                  <a:lnTo>
                    <a:pt x="4037" y="1434"/>
                  </a:lnTo>
                  <a:cubicBezTo>
                    <a:pt x="4034" y="1434"/>
                    <a:pt x="4014" y="1436"/>
                    <a:pt x="3984" y="1436"/>
                  </a:cubicBezTo>
                  <a:cubicBezTo>
                    <a:pt x="3894" y="1436"/>
                    <a:pt x="3713" y="1420"/>
                    <a:pt x="3609" y="1296"/>
                  </a:cubicBezTo>
                  <a:cubicBezTo>
                    <a:pt x="3539" y="1213"/>
                    <a:pt x="3526" y="1075"/>
                    <a:pt x="3581" y="895"/>
                  </a:cubicBezTo>
                  <a:cubicBezTo>
                    <a:pt x="3650" y="605"/>
                    <a:pt x="3498" y="314"/>
                    <a:pt x="3167" y="135"/>
                  </a:cubicBezTo>
                  <a:cubicBezTo>
                    <a:pt x="3013" y="51"/>
                    <a:pt x="2826" y="0"/>
                    <a:pt x="2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7957850" y="1376725"/>
              <a:ext cx="77425" cy="70725"/>
            </a:xfrm>
            <a:custGeom>
              <a:avLst/>
              <a:gdLst/>
              <a:ahLst/>
              <a:cxnLst/>
              <a:rect l="l" t="t" r="r" b="b"/>
              <a:pathLst>
                <a:path w="3097" h="2829" extrusionOk="0">
                  <a:moveTo>
                    <a:pt x="2013" y="0"/>
                  </a:moveTo>
                  <a:cubicBezTo>
                    <a:pt x="1839" y="0"/>
                    <a:pt x="1669" y="60"/>
                    <a:pt x="1548" y="202"/>
                  </a:cubicBezTo>
                  <a:cubicBezTo>
                    <a:pt x="1426" y="72"/>
                    <a:pt x="1258" y="16"/>
                    <a:pt x="1088" y="16"/>
                  </a:cubicBezTo>
                  <a:cubicBezTo>
                    <a:pt x="702" y="16"/>
                    <a:pt x="305" y="304"/>
                    <a:pt x="401" y="659"/>
                  </a:cubicBezTo>
                  <a:cubicBezTo>
                    <a:pt x="516" y="1093"/>
                    <a:pt x="167" y="1131"/>
                    <a:pt x="43" y="1131"/>
                  </a:cubicBezTo>
                  <a:cubicBezTo>
                    <a:pt x="16" y="1131"/>
                    <a:pt x="0" y="1129"/>
                    <a:pt x="0" y="1129"/>
                  </a:cubicBezTo>
                  <a:lnTo>
                    <a:pt x="0" y="1129"/>
                  </a:lnTo>
                  <a:cubicBezTo>
                    <a:pt x="0" y="1129"/>
                    <a:pt x="55" y="1861"/>
                    <a:pt x="691" y="2042"/>
                  </a:cubicBezTo>
                  <a:cubicBezTo>
                    <a:pt x="1189" y="2180"/>
                    <a:pt x="1452" y="2622"/>
                    <a:pt x="1535" y="2801"/>
                  </a:cubicBezTo>
                  <a:cubicBezTo>
                    <a:pt x="1535" y="2816"/>
                    <a:pt x="1548" y="2816"/>
                    <a:pt x="1548" y="2829"/>
                  </a:cubicBezTo>
                  <a:cubicBezTo>
                    <a:pt x="1548" y="2816"/>
                    <a:pt x="1563" y="2801"/>
                    <a:pt x="1563" y="2788"/>
                  </a:cubicBezTo>
                  <a:cubicBezTo>
                    <a:pt x="1646" y="2608"/>
                    <a:pt x="1908" y="2165"/>
                    <a:pt x="2405" y="2027"/>
                  </a:cubicBezTo>
                  <a:cubicBezTo>
                    <a:pt x="3041" y="1848"/>
                    <a:pt x="3097" y="1115"/>
                    <a:pt x="3097" y="1115"/>
                  </a:cubicBezTo>
                  <a:lnTo>
                    <a:pt x="3097" y="1115"/>
                  </a:lnTo>
                  <a:cubicBezTo>
                    <a:pt x="3097" y="1115"/>
                    <a:pt x="3080" y="1116"/>
                    <a:pt x="3054" y="1116"/>
                  </a:cubicBezTo>
                  <a:cubicBezTo>
                    <a:pt x="2930" y="1116"/>
                    <a:pt x="2582" y="1079"/>
                    <a:pt x="2696" y="645"/>
                  </a:cubicBezTo>
                  <a:cubicBezTo>
                    <a:pt x="2791" y="293"/>
                    <a:pt x="2395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7956450" y="1375350"/>
              <a:ext cx="80200" cy="75925"/>
            </a:xfrm>
            <a:custGeom>
              <a:avLst/>
              <a:gdLst/>
              <a:ahLst/>
              <a:cxnLst/>
              <a:rect l="l" t="t" r="r" b="b"/>
              <a:pathLst>
                <a:path w="3208" h="3037" extrusionOk="0">
                  <a:moveTo>
                    <a:pt x="2068" y="113"/>
                  </a:moveTo>
                  <a:cubicBezTo>
                    <a:pt x="2198" y="113"/>
                    <a:pt x="2328" y="146"/>
                    <a:pt x="2434" y="202"/>
                  </a:cubicBezTo>
                  <a:cubicBezTo>
                    <a:pt x="2600" y="299"/>
                    <a:pt x="2752" y="465"/>
                    <a:pt x="2697" y="687"/>
                  </a:cubicBezTo>
                  <a:cubicBezTo>
                    <a:pt x="2655" y="852"/>
                    <a:pt x="2669" y="991"/>
                    <a:pt x="2752" y="1087"/>
                  </a:cubicBezTo>
                  <a:cubicBezTo>
                    <a:pt x="2848" y="1197"/>
                    <a:pt x="3001" y="1225"/>
                    <a:pt x="3084" y="1225"/>
                  </a:cubicBezTo>
                  <a:cubicBezTo>
                    <a:pt x="3056" y="1405"/>
                    <a:pt x="2931" y="1889"/>
                    <a:pt x="2448" y="2027"/>
                  </a:cubicBezTo>
                  <a:cubicBezTo>
                    <a:pt x="1978" y="2152"/>
                    <a:pt x="1715" y="2539"/>
                    <a:pt x="1604" y="2760"/>
                  </a:cubicBezTo>
                  <a:cubicBezTo>
                    <a:pt x="1480" y="2539"/>
                    <a:pt x="1217" y="2165"/>
                    <a:pt x="762" y="2041"/>
                  </a:cubicBezTo>
                  <a:cubicBezTo>
                    <a:pt x="264" y="1903"/>
                    <a:pt x="153" y="1419"/>
                    <a:pt x="126" y="1239"/>
                  </a:cubicBezTo>
                  <a:cubicBezTo>
                    <a:pt x="209" y="1239"/>
                    <a:pt x="360" y="1212"/>
                    <a:pt x="457" y="1101"/>
                  </a:cubicBezTo>
                  <a:cubicBezTo>
                    <a:pt x="540" y="1004"/>
                    <a:pt x="554" y="866"/>
                    <a:pt x="513" y="700"/>
                  </a:cubicBezTo>
                  <a:cubicBezTo>
                    <a:pt x="457" y="521"/>
                    <a:pt x="554" y="340"/>
                    <a:pt x="762" y="217"/>
                  </a:cubicBezTo>
                  <a:cubicBezTo>
                    <a:pt x="867" y="160"/>
                    <a:pt x="997" y="127"/>
                    <a:pt x="1128" y="127"/>
                  </a:cubicBezTo>
                  <a:cubicBezTo>
                    <a:pt x="1288" y="127"/>
                    <a:pt x="1449" y="178"/>
                    <a:pt x="1563" y="299"/>
                  </a:cubicBezTo>
                  <a:lnTo>
                    <a:pt x="1604" y="340"/>
                  </a:lnTo>
                  <a:lnTo>
                    <a:pt x="1646" y="285"/>
                  </a:lnTo>
                  <a:cubicBezTo>
                    <a:pt x="1753" y="163"/>
                    <a:pt x="1910" y="113"/>
                    <a:pt x="2068" y="113"/>
                  </a:cubicBezTo>
                  <a:close/>
                  <a:moveTo>
                    <a:pt x="2062" y="0"/>
                  </a:moveTo>
                  <a:cubicBezTo>
                    <a:pt x="1892" y="0"/>
                    <a:pt x="1722" y="51"/>
                    <a:pt x="1591" y="174"/>
                  </a:cubicBezTo>
                  <a:cubicBezTo>
                    <a:pt x="1462" y="60"/>
                    <a:pt x="1299" y="12"/>
                    <a:pt x="1135" y="12"/>
                  </a:cubicBezTo>
                  <a:cubicBezTo>
                    <a:pt x="984" y="12"/>
                    <a:pt x="832" y="53"/>
                    <a:pt x="706" y="119"/>
                  </a:cubicBezTo>
                  <a:cubicBezTo>
                    <a:pt x="457" y="272"/>
                    <a:pt x="347" y="493"/>
                    <a:pt x="402" y="727"/>
                  </a:cubicBezTo>
                  <a:cubicBezTo>
                    <a:pt x="443" y="866"/>
                    <a:pt x="430" y="963"/>
                    <a:pt x="375" y="1032"/>
                  </a:cubicBezTo>
                  <a:cubicBezTo>
                    <a:pt x="307" y="1118"/>
                    <a:pt x="180" y="1131"/>
                    <a:pt x="108" y="1131"/>
                  </a:cubicBezTo>
                  <a:cubicBezTo>
                    <a:pt x="77" y="1131"/>
                    <a:pt x="56" y="1129"/>
                    <a:pt x="56" y="1129"/>
                  </a:cubicBezTo>
                  <a:lnTo>
                    <a:pt x="1" y="1129"/>
                  </a:lnTo>
                  <a:lnTo>
                    <a:pt x="1" y="1197"/>
                  </a:lnTo>
                  <a:cubicBezTo>
                    <a:pt x="1" y="1197"/>
                    <a:pt x="70" y="1958"/>
                    <a:pt x="734" y="2137"/>
                  </a:cubicBezTo>
                  <a:cubicBezTo>
                    <a:pt x="1204" y="2276"/>
                    <a:pt x="1453" y="2705"/>
                    <a:pt x="1536" y="2884"/>
                  </a:cubicBezTo>
                  <a:cubicBezTo>
                    <a:pt x="1549" y="2884"/>
                    <a:pt x="1549" y="2898"/>
                    <a:pt x="1549" y="2898"/>
                  </a:cubicBezTo>
                  <a:lnTo>
                    <a:pt x="1604" y="3037"/>
                  </a:lnTo>
                  <a:lnTo>
                    <a:pt x="1660" y="2898"/>
                  </a:lnTo>
                  <a:cubicBezTo>
                    <a:pt x="1660" y="2898"/>
                    <a:pt x="1660" y="2884"/>
                    <a:pt x="1674" y="2871"/>
                  </a:cubicBezTo>
                  <a:cubicBezTo>
                    <a:pt x="1757" y="2690"/>
                    <a:pt x="2006" y="2262"/>
                    <a:pt x="2476" y="2124"/>
                  </a:cubicBezTo>
                  <a:cubicBezTo>
                    <a:pt x="3139" y="1944"/>
                    <a:pt x="3208" y="1184"/>
                    <a:pt x="3208" y="1184"/>
                  </a:cubicBezTo>
                  <a:lnTo>
                    <a:pt x="3208" y="1115"/>
                  </a:lnTo>
                  <a:lnTo>
                    <a:pt x="3153" y="1115"/>
                  </a:lnTo>
                  <a:cubicBezTo>
                    <a:pt x="3153" y="1115"/>
                    <a:pt x="3131" y="1117"/>
                    <a:pt x="3100" y="1117"/>
                  </a:cubicBezTo>
                  <a:cubicBezTo>
                    <a:pt x="3028" y="1117"/>
                    <a:pt x="2902" y="1104"/>
                    <a:pt x="2835" y="1018"/>
                  </a:cubicBezTo>
                  <a:cubicBezTo>
                    <a:pt x="2780" y="949"/>
                    <a:pt x="2765" y="852"/>
                    <a:pt x="2808" y="714"/>
                  </a:cubicBezTo>
                  <a:cubicBezTo>
                    <a:pt x="2876" y="479"/>
                    <a:pt x="2752" y="244"/>
                    <a:pt x="2489" y="106"/>
                  </a:cubicBezTo>
                  <a:cubicBezTo>
                    <a:pt x="2365" y="41"/>
                    <a:pt x="2214" y="0"/>
                    <a:pt x="2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7968200" y="1395575"/>
              <a:ext cx="56700" cy="51875"/>
            </a:xfrm>
            <a:custGeom>
              <a:avLst/>
              <a:gdLst/>
              <a:ahLst/>
              <a:cxnLst/>
              <a:rect l="l" t="t" r="r" b="b"/>
              <a:pathLst>
                <a:path w="2268" h="2075" extrusionOk="0">
                  <a:moveTo>
                    <a:pt x="1471" y="1"/>
                  </a:moveTo>
                  <a:cubicBezTo>
                    <a:pt x="1346" y="1"/>
                    <a:pt x="1223" y="42"/>
                    <a:pt x="1134" y="140"/>
                  </a:cubicBezTo>
                  <a:cubicBezTo>
                    <a:pt x="1043" y="49"/>
                    <a:pt x="923" y="10"/>
                    <a:pt x="801" y="10"/>
                  </a:cubicBezTo>
                  <a:cubicBezTo>
                    <a:pt x="515" y="10"/>
                    <a:pt x="223" y="224"/>
                    <a:pt x="292" y="486"/>
                  </a:cubicBezTo>
                  <a:cubicBezTo>
                    <a:pt x="388" y="810"/>
                    <a:pt x="96" y="831"/>
                    <a:pt x="19" y="831"/>
                  </a:cubicBezTo>
                  <a:cubicBezTo>
                    <a:pt x="7" y="831"/>
                    <a:pt x="1" y="831"/>
                    <a:pt x="1" y="831"/>
                  </a:cubicBezTo>
                  <a:lnTo>
                    <a:pt x="1" y="831"/>
                  </a:lnTo>
                  <a:cubicBezTo>
                    <a:pt x="1" y="831"/>
                    <a:pt x="43" y="1371"/>
                    <a:pt x="498" y="1494"/>
                  </a:cubicBezTo>
                  <a:cubicBezTo>
                    <a:pt x="872" y="1592"/>
                    <a:pt x="1066" y="1923"/>
                    <a:pt x="1121" y="2047"/>
                  </a:cubicBezTo>
                  <a:cubicBezTo>
                    <a:pt x="1121" y="2062"/>
                    <a:pt x="1134" y="2062"/>
                    <a:pt x="1134" y="2075"/>
                  </a:cubicBezTo>
                  <a:cubicBezTo>
                    <a:pt x="1134" y="2062"/>
                    <a:pt x="1134" y="2047"/>
                    <a:pt x="1149" y="2047"/>
                  </a:cubicBezTo>
                  <a:cubicBezTo>
                    <a:pt x="1204" y="1909"/>
                    <a:pt x="1397" y="1577"/>
                    <a:pt x="1770" y="1481"/>
                  </a:cubicBezTo>
                  <a:cubicBezTo>
                    <a:pt x="2227" y="1356"/>
                    <a:pt x="2268" y="818"/>
                    <a:pt x="2268" y="818"/>
                  </a:cubicBezTo>
                  <a:lnTo>
                    <a:pt x="2268" y="818"/>
                  </a:lnTo>
                  <a:cubicBezTo>
                    <a:pt x="2268" y="818"/>
                    <a:pt x="2256" y="819"/>
                    <a:pt x="2236" y="819"/>
                  </a:cubicBezTo>
                  <a:cubicBezTo>
                    <a:pt x="2144" y="819"/>
                    <a:pt x="1887" y="791"/>
                    <a:pt x="1978" y="471"/>
                  </a:cubicBezTo>
                  <a:cubicBezTo>
                    <a:pt x="2045" y="213"/>
                    <a:pt x="1753" y="1"/>
                    <a:pt x="1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7966500" y="1394225"/>
              <a:ext cx="60150" cy="57050"/>
            </a:xfrm>
            <a:custGeom>
              <a:avLst/>
              <a:gdLst/>
              <a:ahLst/>
              <a:cxnLst/>
              <a:rect l="l" t="t" r="r" b="b"/>
              <a:pathLst>
                <a:path w="2406" h="2282" extrusionOk="0">
                  <a:moveTo>
                    <a:pt x="1537" y="109"/>
                  </a:moveTo>
                  <a:cubicBezTo>
                    <a:pt x="1631" y="109"/>
                    <a:pt x="1728" y="136"/>
                    <a:pt x="1811" y="180"/>
                  </a:cubicBezTo>
                  <a:cubicBezTo>
                    <a:pt x="1921" y="236"/>
                    <a:pt x="2032" y="360"/>
                    <a:pt x="1991" y="512"/>
                  </a:cubicBezTo>
                  <a:cubicBezTo>
                    <a:pt x="1963" y="636"/>
                    <a:pt x="1963" y="747"/>
                    <a:pt x="2032" y="816"/>
                  </a:cubicBezTo>
                  <a:cubicBezTo>
                    <a:pt x="2101" y="899"/>
                    <a:pt x="2212" y="927"/>
                    <a:pt x="2281" y="927"/>
                  </a:cubicBezTo>
                  <a:cubicBezTo>
                    <a:pt x="2253" y="1065"/>
                    <a:pt x="2157" y="1397"/>
                    <a:pt x="1825" y="1480"/>
                  </a:cubicBezTo>
                  <a:cubicBezTo>
                    <a:pt x="1479" y="1576"/>
                    <a:pt x="1285" y="1839"/>
                    <a:pt x="1202" y="2005"/>
                  </a:cubicBezTo>
                  <a:cubicBezTo>
                    <a:pt x="1106" y="1839"/>
                    <a:pt x="913" y="1590"/>
                    <a:pt x="581" y="1493"/>
                  </a:cubicBezTo>
                  <a:cubicBezTo>
                    <a:pt x="249" y="1397"/>
                    <a:pt x="152" y="1078"/>
                    <a:pt x="124" y="940"/>
                  </a:cubicBezTo>
                  <a:cubicBezTo>
                    <a:pt x="194" y="940"/>
                    <a:pt x="304" y="912"/>
                    <a:pt x="373" y="830"/>
                  </a:cubicBezTo>
                  <a:cubicBezTo>
                    <a:pt x="443" y="761"/>
                    <a:pt x="456" y="650"/>
                    <a:pt x="415" y="525"/>
                  </a:cubicBezTo>
                  <a:cubicBezTo>
                    <a:pt x="360" y="332"/>
                    <a:pt x="539" y="221"/>
                    <a:pt x="594" y="194"/>
                  </a:cubicBezTo>
                  <a:cubicBezTo>
                    <a:pt x="672" y="148"/>
                    <a:pt x="769" y="121"/>
                    <a:pt x="865" y="121"/>
                  </a:cubicBezTo>
                  <a:cubicBezTo>
                    <a:pt x="973" y="121"/>
                    <a:pt x="1081" y="155"/>
                    <a:pt x="1161" y="236"/>
                  </a:cubicBezTo>
                  <a:lnTo>
                    <a:pt x="1202" y="277"/>
                  </a:lnTo>
                  <a:lnTo>
                    <a:pt x="1244" y="236"/>
                  </a:lnTo>
                  <a:cubicBezTo>
                    <a:pt x="1319" y="146"/>
                    <a:pt x="1426" y="109"/>
                    <a:pt x="1537" y="109"/>
                  </a:cubicBezTo>
                  <a:close/>
                  <a:moveTo>
                    <a:pt x="1541" y="0"/>
                  </a:moveTo>
                  <a:cubicBezTo>
                    <a:pt x="1419" y="0"/>
                    <a:pt x="1297" y="38"/>
                    <a:pt x="1202" y="125"/>
                  </a:cubicBezTo>
                  <a:cubicBezTo>
                    <a:pt x="1103" y="47"/>
                    <a:pt x="982" y="12"/>
                    <a:pt x="862" y="12"/>
                  </a:cubicBezTo>
                  <a:cubicBezTo>
                    <a:pt x="747" y="12"/>
                    <a:pt x="633" y="44"/>
                    <a:pt x="539" y="97"/>
                  </a:cubicBezTo>
                  <a:cubicBezTo>
                    <a:pt x="345" y="194"/>
                    <a:pt x="262" y="374"/>
                    <a:pt x="304" y="553"/>
                  </a:cubicBezTo>
                  <a:cubicBezTo>
                    <a:pt x="332" y="650"/>
                    <a:pt x="332" y="719"/>
                    <a:pt x="290" y="761"/>
                  </a:cubicBezTo>
                  <a:cubicBezTo>
                    <a:pt x="239" y="823"/>
                    <a:pt x="142" y="830"/>
                    <a:pt x="95" y="830"/>
                  </a:cubicBezTo>
                  <a:cubicBezTo>
                    <a:pt x="79" y="830"/>
                    <a:pt x="69" y="830"/>
                    <a:pt x="69" y="830"/>
                  </a:cubicBezTo>
                  <a:lnTo>
                    <a:pt x="0" y="830"/>
                  </a:lnTo>
                  <a:lnTo>
                    <a:pt x="13" y="885"/>
                  </a:lnTo>
                  <a:cubicBezTo>
                    <a:pt x="13" y="912"/>
                    <a:pt x="55" y="1465"/>
                    <a:pt x="553" y="1604"/>
                  </a:cubicBezTo>
                  <a:cubicBezTo>
                    <a:pt x="898" y="1701"/>
                    <a:pt x="1078" y="2005"/>
                    <a:pt x="1147" y="2129"/>
                  </a:cubicBezTo>
                  <a:lnTo>
                    <a:pt x="1147" y="2143"/>
                  </a:lnTo>
                  <a:lnTo>
                    <a:pt x="1202" y="2282"/>
                  </a:lnTo>
                  <a:lnTo>
                    <a:pt x="1258" y="2143"/>
                  </a:lnTo>
                  <a:lnTo>
                    <a:pt x="1258" y="2116"/>
                  </a:lnTo>
                  <a:cubicBezTo>
                    <a:pt x="1327" y="1991"/>
                    <a:pt x="1506" y="1687"/>
                    <a:pt x="1853" y="1590"/>
                  </a:cubicBezTo>
                  <a:cubicBezTo>
                    <a:pt x="2350" y="1452"/>
                    <a:pt x="2391" y="899"/>
                    <a:pt x="2391" y="885"/>
                  </a:cubicBezTo>
                  <a:lnTo>
                    <a:pt x="2406" y="816"/>
                  </a:lnTo>
                  <a:lnTo>
                    <a:pt x="2336" y="816"/>
                  </a:lnTo>
                  <a:cubicBezTo>
                    <a:pt x="2336" y="816"/>
                    <a:pt x="2327" y="817"/>
                    <a:pt x="2312" y="817"/>
                  </a:cubicBezTo>
                  <a:cubicBezTo>
                    <a:pt x="2267" y="817"/>
                    <a:pt x="2167" y="809"/>
                    <a:pt x="2115" y="747"/>
                  </a:cubicBezTo>
                  <a:cubicBezTo>
                    <a:pt x="2074" y="706"/>
                    <a:pt x="2074" y="636"/>
                    <a:pt x="2101" y="540"/>
                  </a:cubicBezTo>
                  <a:cubicBezTo>
                    <a:pt x="2142" y="360"/>
                    <a:pt x="2059" y="180"/>
                    <a:pt x="1853" y="83"/>
                  </a:cubicBezTo>
                  <a:cubicBezTo>
                    <a:pt x="1761" y="31"/>
                    <a:pt x="1651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7995850" y="1244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350" cap="flat" cmpd="sng">
              <a:solidFill>
                <a:srgbClr val="E27A1A"/>
              </a:solidFill>
              <a:prstDash val="solid"/>
              <a:miter lim="11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" name="Google Shape;1500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741" b="7741"/>
          <a:stretch/>
        </p:blipFill>
        <p:spPr>
          <a:xfrm>
            <a:off x="0" y="-14875"/>
            <a:ext cx="9144002" cy="5158499"/>
          </a:xfrm>
          <a:prstGeom prst="rect">
            <a:avLst/>
          </a:prstGeom>
        </p:spPr>
      </p:pic>
      <p:sp>
        <p:nvSpPr>
          <p:cNvPr id="1501" name="Google Shape;1501;p40"/>
          <p:cNvSpPr txBox="1">
            <a:spLocks noGrp="1"/>
          </p:cNvSpPr>
          <p:nvPr>
            <p:ph type="title"/>
          </p:nvPr>
        </p:nvSpPr>
        <p:spPr>
          <a:xfrm>
            <a:off x="1908150" y="445025"/>
            <a:ext cx="53277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"Creativity is the key to unlocking your true potential"</a:t>
            </a:r>
            <a:endParaRPr/>
          </a:p>
        </p:txBody>
      </p:sp>
      <p:grpSp>
        <p:nvGrpSpPr>
          <p:cNvPr id="1502" name="Google Shape;1502;p40"/>
          <p:cNvGrpSpPr/>
          <p:nvPr/>
        </p:nvGrpSpPr>
        <p:grpSpPr>
          <a:xfrm>
            <a:off x="8403377" y="-285750"/>
            <a:ext cx="722112" cy="5486400"/>
            <a:chOff x="8403377" y="-285750"/>
            <a:chExt cx="722112" cy="5486400"/>
          </a:xfrm>
        </p:grpSpPr>
        <p:sp>
          <p:nvSpPr>
            <p:cNvPr id="1503" name="Google Shape;1503;p40"/>
            <p:cNvSpPr/>
            <p:nvPr/>
          </p:nvSpPr>
          <p:spPr>
            <a:xfrm>
              <a:off x="8430775" y="-285750"/>
              <a:ext cx="667325" cy="5486400"/>
            </a:xfrm>
            <a:custGeom>
              <a:avLst/>
              <a:gdLst/>
              <a:ahLst/>
              <a:cxnLst/>
              <a:rect l="l" t="t" r="r" b="b"/>
              <a:pathLst>
                <a:path w="26693" h="219456" extrusionOk="0">
                  <a:moveTo>
                    <a:pt x="0" y="0"/>
                  </a:moveTo>
                  <a:cubicBezTo>
                    <a:pt x="4445" y="14923"/>
                    <a:pt x="25845" y="62294"/>
                    <a:pt x="26670" y="89535"/>
                  </a:cubicBezTo>
                  <a:cubicBezTo>
                    <a:pt x="27496" y="116777"/>
                    <a:pt x="5444" y="141796"/>
                    <a:pt x="4953" y="163449"/>
                  </a:cubicBezTo>
                  <a:cubicBezTo>
                    <a:pt x="4462" y="185103"/>
                    <a:pt x="20595" y="210122"/>
                    <a:pt x="23723" y="21945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04" name="Google Shape;1504;p40"/>
            <p:cNvGrpSpPr/>
            <p:nvPr/>
          </p:nvGrpSpPr>
          <p:grpSpPr>
            <a:xfrm rot="4002982" flipH="1">
              <a:off x="8468572" y="2735847"/>
              <a:ext cx="591723" cy="531500"/>
              <a:chOff x="9501525" y="2396425"/>
              <a:chExt cx="98500" cy="88475"/>
            </a:xfrm>
          </p:grpSpPr>
          <p:sp>
            <p:nvSpPr>
              <p:cNvPr id="1505" name="Google Shape;1505;p40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0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0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0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0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0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0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0"/>
              <p:cNvSpPr/>
              <p:nvPr/>
            </p:nvSpPr>
            <p:spPr>
              <a:xfrm>
                <a:off x="9559098" y="2399796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0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0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0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0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0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0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0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0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0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2" name="Google Shape;1522;p40"/>
          <p:cNvGrpSpPr/>
          <p:nvPr/>
        </p:nvGrpSpPr>
        <p:grpSpPr>
          <a:xfrm>
            <a:off x="-392775" y="483757"/>
            <a:ext cx="2081750" cy="5329450"/>
            <a:chOff x="-392775" y="483757"/>
            <a:chExt cx="2081750" cy="5329450"/>
          </a:xfrm>
        </p:grpSpPr>
        <p:sp>
          <p:nvSpPr>
            <p:cNvPr id="1523" name="Google Shape;1523;p40"/>
            <p:cNvSpPr/>
            <p:nvPr/>
          </p:nvSpPr>
          <p:spPr>
            <a:xfrm>
              <a:off x="-392775" y="483757"/>
              <a:ext cx="2081750" cy="5329450"/>
            </a:xfrm>
            <a:custGeom>
              <a:avLst/>
              <a:gdLst/>
              <a:ahLst/>
              <a:cxnLst/>
              <a:rect l="l" t="t" r="r" b="b"/>
              <a:pathLst>
                <a:path w="83270" h="213178" extrusionOk="0">
                  <a:moveTo>
                    <a:pt x="83270" y="213178"/>
                  </a:moveTo>
                  <a:cubicBezTo>
                    <a:pt x="73909" y="201853"/>
                    <a:pt x="34238" y="179333"/>
                    <a:pt x="27102" y="145226"/>
                  </a:cubicBezTo>
                  <a:cubicBezTo>
                    <a:pt x="19966" y="111119"/>
                    <a:pt x="44973" y="30338"/>
                    <a:pt x="40456" y="8538"/>
                  </a:cubicBezTo>
                  <a:cubicBezTo>
                    <a:pt x="35939" y="-13261"/>
                    <a:pt x="6743" y="13447"/>
                    <a:pt x="0" y="1442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24" name="Google Shape;1524;p40"/>
            <p:cNvGrpSpPr/>
            <p:nvPr/>
          </p:nvGrpSpPr>
          <p:grpSpPr>
            <a:xfrm rot="1012835" flipH="1">
              <a:off x="6237" y="1229104"/>
              <a:ext cx="591723" cy="531500"/>
              <a:chOff x="9501525" y="2396425"/>
              <a:chExt cx="98500" cy="88475"/>
            </a:xfrm>
          </p:grpSpPr>
          <p:sp>
            <p:nvSpPr>
              <p:cNvPr id="1525" name="Google Shape;1525;p40"/>
              <p:cNvSpPr/>
              <p:nvPr/>
            </p:nvSpPr>
            <p:spPr>
              <a:xfrm>
                <a:off x="9502225" y="2397350"/>
                <a:ext cx="97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466" extrusionOk="0">
                    <a:moveTo>
                      <a:pt x="3290" y="0"/>
                    </a:moveTo>
                    <a:cubicBezTo>
                      <a:pt x="2800" y="0"/>
                      <a:pt x="1941" y="122"/>
                      <a:pt x="1161" y="847"/>
                    </a:cubicBezTo>
                    <a:cubicBezTo>
                      <a:pt x="0" y="1953"/>
                      <a:pt x="55" y="3460"/>
                      <a:pt x="55" y="3460"/>
                    </a:cubicBezTo>
                    <a:cubicBezTo>
                      <a:pt x="55" y="3460"/>
                      <a:pt x="116" y="3465"/>
                      <a:pt x="223" y="3465"/>
                    </a:cubicBezTo>
                    <a:cubicBezTo>
                      <a:pt x="646" y="3465"/>
                      <a:pt x="1786" y="3377"/>
                      <a:pt x="2723" y="2506"/>
                    </a:cubicBezTo>
                    <a:cubicBezTo>
                      <a:pt x="3884" y="1400"/>
                      <a:pt x="3691" y="31"/>
                      <a:pt x="3691" y="31"/>
                    </a:cubicBezTo>
                    <a:cubicBezTo>
                      <a:pt x="3691" y="31"/>
                      <a:pt x="3538" y="0"/>
                      <a:pt x="3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0"/>
              <p:cNvSpPr/>
              <p:nvPr/>
            </p:nvSpPr>
            <p:spPr>
              <a:xfrm>
                <a:off x="9501525" y="2396425"/>
                <a:ext cx="98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539" extrusionOk="0">
                    <a:moveTo>
                      <a:pt x="3323" y="71"/>
                    </a:moveTo>
                    <a:cubicBezTo>
                      <a:pt x="3507" y="71"/>
                      <a:pt x="3638" y="88"/>
                      <a:pt x="3691" y="96"/>
                    </a:cubicBezTo>
                    <a:cubicBezTo>
                      <a:pt x="3705" y="290"/>
                      <a:pt x="3788" y="1520"/>
                      <a:pt x="2723" y="2516"/>
                    </a:cubicBezTo>
                    <a:cubicBezTo>
                      <a:pt x="1808" y="3370"/>
                      <a:pt x="683" y="3459"/>
                      <a:pt x="262" y="3459"/>
                    </a:cubicBezTo>
                    <a:cubicBezTo>
                      <a:pt x="200" y="3459"/>
                      <a:pt x="153" y="3457"/>
                      <a:pt x="124" y="3456"/>
                    </a:cubicBezTo>
                    <a:cubicBezTo>
                      <a:pt x="124" y="3235"/>
                      <a:pt x="166" y="1907"/>
                      <a:pt x="1217" y="912"/>
                    </a:cubicBezTo>
                    <a:cubicBezTo>
                      <a:pt x="1979" y="190"/>
                      <a:pt x="2836" y="71"/>
                      <a:pt x="3323" y="71"/>
                    </a:cubicBezTo>
                    <a:close/>
                    <a:moveTo>
                      <a:pt x="3335" y="0"/>
                    </a:moveTo>
                    <a:cubicBezTo>
                      <a:pt x="2844" y="0"/>
                      <a:pt x="1962" y="121"/>
                      <a:pt x="1175" y="870"/>
                    </a:cubicBezTo>
                    <a:cubicBezTo>
                      <a:pt x="0" y="1963"/>
                      <a:pt x="56" y="3483"/>
                      <a:pt x="56" y="3497"/>
                    </a:cubicBezTo>
                    <a:lnTo>
                      <a:pt x="56" y="3524"/>
                    </a:lnTo>
                    <a:lnTo>
                      <a:pt x="83" y="3524"/>
                    </a:lnTo>
                    <a:cubicBezTo>
                      <a:pt x="83" y="3524"/>
                      <a:pt x="152" y="3539"/>
                      <a:pt x="263" y="3539"/>
                    </a:cubicBezTo>
                    <a:cubicBezTo>
                      <a:pt x="692" y="3539"/>
                      <a:pt x="1838" y="3441"/>
                      <a:pt x="2778" y="2557"/>
                    </a:cubicBezTo>
                    <a:cubicBezTo>
                      <a:pt x="3940" y="1465"/>
                      <a:pt x="3761" y="68"/>
                      <a:pt x="3746" y="55"/>
                    </a:cubicBezTo>
                    <a:lnTo>
                      <a:pt x="3746" y="41"/>
                    </a:lnTo>
                    <a:lnTo>
                      <a:pt x="3719" y="27"/>
                    </a:lnTo>
                    <a:cubicBezTo>
                      <a:pt x="3714" y="27"/>
                      <a:pt x="3569" y="0"/>
                      <a:pt x="3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0"/>
              <p:cNvSpPr/>
              <p:nvPr/>
            </p:nvSpPr>
            <p:spPr>
              <a:xfrm>
                <a:off x="9503250" y="2397425"/>
                <a:ext cx="91950" cy="868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2" extrusionOk="0">
                    <a:moveTo>
                      <a:pt x="3622" y="1"/>
                    </a:moveTo>
                    <a:lnTo>
                      <a:pt x="0" y="3429"/>
                    </a:lnTo>
                    <a:lnTo>
                      <a:pt x="42" y="3471"/>
                    </a:lnTo>
                    <a:lnTo>
                      <a:pt x="3677" y="56"/>
                    </a:lnTo>
                    <a:lnTo>
                      <a:pt x="3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0"/>
              <p:cNvSpPr/>
              <p:nvPr/>
            </p:nvSpPr>
            <p:spPr>
              <a:xfrm>
                <a:off x="9506700" y="2444100"/>
                <a:ext cx="124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66" extrusionOk="0">
                    <a:moveTo>
                      <a:pt x="277" y="0"/>
                    </a:moveTo>
                    <a:lnTo>
                      <a:pt x="208" y="14"/>
                    </a:lnTo>
                    <a:cubicBezTo>
                      <a:pt x="208" y="28"/>
                      <a:pt x="429" y="1023"/>
                      <a:pt x="0" y="1424"/>
                    </a:cubicBezTo>
                    <a:lnTo>
                      <a:pt x="56" y="1466"/>
                    </a:lnTo>
                    <a:cubicBezTo>
                      <a:pt x="498" y="1051"/>
                      <a:pt x="291" y="41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0"/>
              <p:cNvSpPr/>
              <p:nvPr/>
            </p:nvSpPr>
            <p:spPr>
              <a:xfrm>
                <a:off x="9519500" y="2428525"/>
                <a:ext cx="124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19" extrusionOk="0">
                    <a:moveTo>
                      <a:pt x="139" y="1"/>
                    </a:moveTo>
                    <a:lnTo>
                      <a:pt x="69" y="28"/>
                    </a:lnTo>
                    <a:cubicBezTo>
                      <a:pt x="83" y="43"/>
                      <a:pt x="415" y="1176"/>
                      <a:pt x="0" y="1563"/>
                    </a:cubicBezTo>
                    <a:lnTo>
                      <a:pt x="41" y="1619"/>
                    </a:lnTo>
                    <a:cubicBezTo>
                      <a:pt x="498" y="1190"/>
                      <a:pt x="152" y="56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0"/>
              <p:cNvSpPr/>
              <p:nvPr/>
            </p:nvSpPr>
            <p:spPr>
              <a:xfrm>
                <a:off x="9532275" y="2415400"/>
                <a:ext cx="124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60" extrusionOk="0">
                    <a:moveTo>
                      <a:pt x="125" y="1"/>
                    </a:moveTo>
                    <a:lnTo>
                      <a:pt x="56" y="28"/>
                    </a:lnTo>
                    <a:cubicBezTo>
                      <a:pt x="56" y="28"/>
                      <a:pt x="415" y="1217"/>
                      <a:pt x="0" y="1604"/>
                    </a:cubicBezTo>
                    <a:lnTo>
                      <a:pt x="42" y="1659"/>
                    </a:lnTo>
                    <a:cubicBezTo>
                      <a:pt x="498" y="1231"/>
                      <a:pt x="138" y="56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0"/>
              <p:cNvSpPr/>
              <p:nvPr/>
            </p:nvSpPr>
            <p:spPr>
              <a:xfrm>
                <a:off x="9544700" y="2406775"/>
                <a:ext cx="124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535" extrusionOk="0">
                    <a:moveTo>
                      <a:pt x="126" y="0"/>
                    </a:moveTo>
                    <a:lnTo>
                      <a:pt x="56" y="28"/>
                    </a:lnTo>
                    <a:cubicBezTo>
                      <a:pt x="71" y="28"/>
                      <a:pt x="416" y="1092"/>
                      <a:pt x="1" y="1493"/>
                    </a:cubicBezTo>
                    <a:lnTo>
                      <a:pt x="43" y="1534"/>
                    </a:lnTo>
                    <a:cubicBezTo>
                      <a:pt x="499" y="1106"/>
                      <a:pt x="139" y="41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0"/>
              <p:cNvSpPr/>
              <p:nvPr/>
            </p:nvSpPr>
            <p:spPr>
              <a:xfrm>
                <a:off x="9559098" y="2399796"/>
                <a:ext cx="100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00" extrusionOk="0">
                    <a:moveTo>
                      <a:pt x="166" y="0"/>
                    </a:moveTo>
                    <a:lnTo>
                      <a:pt x="96" y="14"/>
                    </a:lnTo>
                    <a:cubicBezTo>
                      <a:pt x="96" y="14"/>
                      <a:pt x="318" y="940"/>
                      <a:pt x="0" y="1244"/>
                    </a:cubicBezTo>
                    <a:lnTo>
                      <a:pt x="41" y="1300"/>
                    </a:lnTo>
                    <a:cubicBezTo>
                      <a:pt x="401" y="968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9568575" y="2398125"/>
                <a:ext cx="86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68" extrusionOk="0">
                    <a:moveTo>
                      <a:pt x="166" y="0"/>
                    </a:moveTo>
                    <a:lnTo>
                      <a:pt x="96" y="15"/>
                    </a:lnTo>
                    <a:cubicBezTo>
                      <a:pt x="96" y="28"/>
                      <a:pt x="277" y="678"/>
                      <a:pt x="0" y="927"/>
                    </a:cubicBezTo>
                    <a:lnTo>
                      <a:pt x="56" y="968"/>
                    </a:lnTo>
                    <a:cubicBezTo>
                      <a:pt x="345" y="692"/>
                      <a:pt x="166" y="28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0"/>
              <p:cNvSpPr/>
              <p:nvPr/>
            </p:nvSpPr>
            <p:spPr>
              <a:xfrm>
                <a:off x="9581000" y="2396750"/>
                <a:ext cx="4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568" extrusionOk="0">
                    <a:moveTo>
                      <a:pt x="180" y="0"/>
                    </a:moveTo>
                    <a:lnTo>
                      <a:pt x="112" y="14"/>
                    </a:lnTo>
                    <a:cubicBezTo>
                      <a:pt x="112" y="194"/>
                      <a:pt x="125" y="387"/>
                      <a:pt x="1" y="525"/>
                    </a:cubicBezTo>
                    <a:lnTo>
                      <a:pt x="42" y="567"/>
                    </a:lnTo>
                    <a:cubicBezTo>
                      <a:pt x="194" y="429"/>
                      <a:pt x="180" y="194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9506700" y="2473700"/>
                <a:ext cx="373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2" extrusionOk="0">
                    <a:moveTo>
                      <a:pt x="782" y="0"/>
                    </a:moveTo>
                    <a:cubicBezTo>
                      <a:pt x="501" y="0"/>
                      <a:pt x="200" y="53"/>
                      <a:pt x="0" y="240"/>
                    </a:cubicBezTo>
                    <a:lnTo>
                      <a:pt x="56" y="282"/>
                    </a:lnTo>
                    <a:cubicBezTo>
                      <a:pt x="232" y="117"/>
                      <a:pt x="510" y="70"/>
                      <a:pt x="773" y="70"/>
                    </a:cubicBezTo>
                    <a:cubicBezTo>
                      <a:pt x="1130" y="70"/>
                      <a:pt x="1458" y="157"/>
                      <a:pt x="1466" y="157"/>
                    </a:cubicBezTo>
                    <a:lnTo>
                      <a:pt x="1493" y="88"/>
                    </a:lnTo>
                    <a:cubicBezTo>
                      <a:pt x="1470" y="88"/>
                      <a:pt x="1144" y="0"/>
                      <a:pt x="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9519500" y="2462750"/>
                <a:ext cx="404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" extrusionOk="0">
                    <a:moveTo>
                      <a:pt x="622" y="1"/>
                    </a:moveTo>
                    <a:cubicBezTo>
                      <a:pt x="384" y="1"/>
                      <a:pt x="155" y="49"/>
                      <a:pt x="0" y="194"/>
                    </a:cubicBezTo>
                    <a:lnTo>
                      <a:pt x="41" y="250"/>
                    </a:lnTo>
                    <a:cubicBezTo>
                      <a:pt x="181" y="119"/>
                      <a:pt x="393" y="75"/>
                      <a:pt x="616" y="75"/>
                    </a:cubicBezTo>
                    <a:cubicBezTo>
                      <a:pt x="1075" y="75"/>
                      <a:pt x="1581" y="263"/>
                      <a:pt x="1589" y="263"/>
                    </a:cubicBezTo>
                    <a:lnTo>
                      <a:pt x="1617" y="194"/>
                    </a:lnTo>
                    <a:cubicBezTo>
                      <a:pt x="1581" y="185"/>
                      <a:pt x="108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0"/>
              <p:cNvSpPr/>
              <p:nvPr/>
            </p:nvSpPr>
            <p:spPr>
              <a:xfrm>
                <a:off x="9532275" y="2450750"/>
                <a:ext cx="415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4" extrusionOk="0">
                    <a:moveTo>
                      <a:pt x="613" y="1"/>
                    </a:moveTo>
                    <a:cubicBezTo>
                      <a:pt x="377" y="1"/>
                      <a:pt x="151" y="49"/>
                      <a:pt x="0" y="190"/>
                    </a:cubicBezTo>
                    <a:lnTo>
                      <a:pt x="42" y="245"/>
                    </a:lnTo>
                    <a:cubicBezTo>
                      <a:pt x="179" y="118"/>
                      <a:pt x="388" y="74"/>
                      <a:pt x="611" y="74"/>
                    </a:cubicBezTo>
                    <a:cubicBezTo>
                      <a:pt x="1087" y="74"/>
                      <a:pt x="1622" y="273"/>
                      <a:pt x="1631" y="273"/>
                    </a:cubicBezTo>
                    <a:lnTo>
                      <a:pt x="1659" y="218"/>
                    </a:lnTo>
                    <a:cubicBezTo>
                      <a:pt x="1622" y="199"/>
                      <a:pt x="1095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0"/>
              <p:cNvSpPr/>
              <p:nvPr/>
            </p:nvSpPr>
            <p:spPr>
              <a:xfrm>
                <a:off x="9544700" y="2439250"/>
                <a:ext cx="38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64" extrusionOk="0">
                    <a:moveTo>
                      <a:pt x="597" y="1"/>
                    </a:moveTo>
                    <a:cubicBezTo>
                      <a:pt x="371" y="1"/>
                      <a:pt x="151" y="49"/>
                      <a:pt x="1" y="194"/>
                    </a:cubicBezTo>
                    <a:lnTo>
                      <a:pt x="43" y="235"/>
                    </a:lnTo>
                    <a:cubicBezTo>
                      <a:pt x="177" y="110"/>
                      <a:pt x="376" y="67"/>
                      <a:pt x="585" y="67"/>
                    </a:cubicBezTo>
                    <a:cubicBezTo>
                      <a:pt x="1021" y="67"/>
                      <a:pt x="1499" y="254"/>
                      <a:pt x="1508" y="263"/>
                    </a:cubicBezTo>
                    <a:lnTo>
                      <a:pt x="1536" y="194"/>
                    </a:lnTo>
                    <a:cubicBezTo>
                      <a:pt x="1508" y="185"/>
                      <a:pt x="1040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0"/>
              <p:cNvSpPr/>
              <p:nvPr/>
            </p:nvSpPr>
            <p:spPr>
              <a:xfrm>
                <a:off x="9556825" y="2428275"/>
                <a:ext cx="32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19" extrusionOk="0">
                    <a:moveTo>
                      <a:pt x="557" y="1"/>
                    </a:moveTo>
                    <a:cubicBezTo>
                      <a:pt x="344" y="1"/>
                      <a:pt x="134" y="40"/>
                      <a:pt x="0" y="163"/>
                    </a:cubicBezTo>
                    <a:lnTo>
                      <a:pt x="41" y="219"/>
                    </a:lnTo>
                    <a:cubicBezTo>
                      <a:pt x="159" y="111"/>
                      <a:pt x="348" y="76"/>
                      <a:pt x="544" y="76"/>
                    </a:cubicBezTo>
                    <a:cubicBezTo>
                      <a:pt x="899" y="76"/>
                      <a:pt x="1277" y="191"/>
                      <a:pt x="1285" y="191"/>
                    </a:cubicBezTo>
                    <a:lnTo>
                      <a:pt x="1313" y="121"/>
                    </a:lnTo>
                    <a:cubicBezTo>
                      <a:pt x="1287" y="113"/>
                      <a:pt x="918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9568575" y="2417725"/>
                <a:ext cx="245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84" extrusionOk="0">
                    <a:moveTo>
                      <a:pt x="463" y="0"/>
                    </a:moveTo>
                    <a:cubicBezTo>
                      <a:pt x="295" y="0"/>
                      <a:pt x="120" y="34"/>
                      <a:pt x="0" y="143"/>
                    </a:cubicBezTo>
                    <a:lnTo>
                      <a:pt x="56" y="184"/>
                    </a:lnTo>
                    <a:cubicBezTo>
                      <a:pt x="153" y="92"/>
                      <a:pt x="301" y="62"/>
                      <a:pt x="449" y="62"/>
                    </a:cubicBezTo>
                    <a:cubicBezTo>
                      <a:pt x="701" y="62"/>
                      <a:pt x="954" y="148"/>
                      <a:pt x="954" y="156"/>
                    </a:cubicBezTo>
                    <a:lnTo>
                      <a:pt x="981" y="88"/>
                    </a:lnTo>
                    <a:cubicBezTo>
                      <a:pt x="965" y="79"/>
                      <a:pt x="72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9581000" y="2406825"/>
                <a:ext cx="142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65" extrusionOk="0">
                    <a:moveTo>
                      <a:pt x="360" y="1"/>
                    </a:moveTo>
                    <a:cubicBezTo>
                      <a:pt x="229" y="1"/>
                      <a:pt x="100" y="23"/>
                      <a:pt x="1" y="122"/>
                    </a:cubicBezTo>
                    <a:lnTo>
                      <a:pt x="42" y="164"/>
                    </a:lnTo>
                    <a:cubicBezTo>
                      <a:pt x="127" y="88"/>
                      <a:pt x="233" y="68"/>
                      <a:pt x="344" y="68"/>
                    </a:cubicBezTo>
                    <a:cubicBezTo>
                      <a:pt x="413" y="68"/>
                      <a:pt x="484" y="76"/>
                      <a:pt x="554" y="81"/>
                    </a:cubicBezTo>
                    <a:lnTo>
                      <a:pt x="567" y="12"/>
                    </a:lnTo>
                    <a:cubicBezTo>
                      <a:pt x="500" y="7"/>
                      <a:pt x="430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/>
          </p:nvPr>
        </p:nvSpPr>
        <p:spPr>
          <a:xfrm>
            <a:off x="1955549" y="2150850"/>
            <a:ext cx="57127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3"/>
          <p:cNvSpPr txBox="1">
            <a:spLocks noGrp="1"/>
          </p:cNvSpPr>
          <p:nvPr>
            <p:ph type="subTitle" idx="4"/>
          </p:nvPr>
        </p:nvSpPr>
        <p:spPr>
          <a:xfrm>
            <a:off x="1903284" y="528963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350" name="Google Shape;1350;p33"/>
          <p:cNvSpPr txBox="1">
            <a:spLocks noGrp="1"/>
          </p:cNvSpPr>
          <p:nvPr>
            <p:ph type="subTitle" idx="5"/>
          </p:nvPr>
        </p:nvSpPr>
        <p:spPr>
          <a:xfrm>
            <a:off x="1903284" y="1960307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1351" name="Google Shape;1351;p33"/>
          <p:cNvSpPr txBox="1">
            <a:spLocks noGrp="1"/>
          </p:cNvSpPr>
          <p:nvPr>
            <p:ph type="subTitle" idx="1"/>
          </p:nvPr>
        </p:nvSpPr>
        <p:spPr>
          <a:xfrm>
            <a:off x="1731348" y="1081135"/>
            <a:ext cx="699418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	</a:t>
            </a:r>
            <a:r>
              <a:rPr lang="en-GB" dirty="0" err="1"/>
              <a:t>StreamFlix</a:t>
            </a:r>
            <a:r>
              <a:rPr lang="en-GB" dirty="0"/>
              <a:t> is enhancing user experience by implementing a hybrid movie recommendation system that combines collaborative filtering and content-based techniques to offer personalized top 5 movie suggestions. </a:t>
            </a:r>
          </a:p>
        </p:txBody>
      </p:sp>
      <p:sp>
        <p:nvSpPr>
          <p:cNvPr id="1352" name="Google Shape;1352;p33"/>
          <p:cNvSpPr txBox="1">
            <a:spLocks noGrp="1"/>
          </p:cNvSpPr>
          <p:nvPr>
            <p:ph type="subTitle" idx="2"/>
          </p:nvPr>
        </p:nvSpPr>
        <p:spPr>
          <a:xfrm>
            <a:off x="2177604" y="2415886"/>
            <a:ext cx="67195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StreamFlix</a:t>
            </a:r>
            <a:r>
              <a:rPr lang="en-GB" dirty="0"/>
              <a:t> is grappling with user retention and engagement issues, as users struggle to navigate its extensive movie library and frequently experience frustration with content selection. These challenges are adversely affecting </a:t>
            </a:r>
            <a:r>
              <a:rPr lang="en-GB" dirty="0" err="1"/>
              <a:t>StreamFlix's</a:t>
            </a:r>
            <a:r>
              <a:rPr lang="en-GB" dirty="0"/>
              <a:t> revenue, customer satisfaction, and competitive position in the streaming industry.</a:t>
            </a:r>
            <a:endParaRPr dirty="0"/>
          </a:p>
        </p:txBody>
      </p:sp>
      <p:sp>
        <p:nvSpPr>
          <p:cNvPr id="1353" name="Google Shape;1353;p33"/>
          <p:cNvSpPr txBox="1">
            <a:spLocks noGrp="1"/>
          </p:cNvSpPr>
          <p:nvPr>
            <p:ph type="subTitle" idx="3"/>
          </p:nvPr>
        </p:nvSpPr>
        <p:spPr>
          <a:xfrm>
            <a:off x="2062684" y="3973519"/>
            <a:ext cx="63315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 develop and deploy a hybrid recommendation system that combines collaborative filtering and content-based filtering techniques to enhance recommendation accuracy by capturing both user-item interactions and movie attributes ensuring a more personalized movie recommendation experience.</a:t>
            </a:r>
            <a:endParaRPr dirty="0"/>
          </a:p>
        </p:txBody>
      </p:sp>
      <p:sp>
        <p:nvSpPr>
          <p:cNvPr id="1354" name="Google Shape;1354;p33"/>
          <p:cNvSpPr txBox="1">
            <a:spLocks noGrp="1"/>
          </p:cNvSpPr>
          <p:nvPr>
            <p:ph type="subTitle" idx="6"/>
          </p:nvPr>
        </p:nvSpPr>
        <p:spPr>
          <a:xfrm>
            <a:off x="1751788" y="3412179"/>
            <a:ext cx="599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355" name="Google Shape;1355;p33"/>
          <p:cNvSpPr/>
          <p:nvPr/>
        </p:nvSpPr>
        <p:spPr>
          <a:xfrm>
            <a:off x="838873" y="526694"/>
            <a:ext cx="733500" cy="733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3"/>
          <p:cNvSpPr/>
          <p:nvPr/>
        </p:nvSpPr>
        <p:spPr>
          <a:xfrm>
            <a:off x="838873" y="2049136"/>
            <a:ext cx="733500" cy="733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3"/>
          <p:cNvSpPr/>
          <p:nvPr/>
        </p:nvSpPr>
        <p:spPr>
          <a:xfrm>
            <a:off x="835121" y="3535522"/>
            <a:ext cx="733500" cy="733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33"/>
          <p:cNvSpPr/>
          <p:nvPr/>
        </p:nvSpPr>
        <p:spPr>
          <a:xfrm>
            <a:off x="1066096" y="744406"/>
            <a:ext cx="279052" cy="340186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359" name="Google Shape;1359;p33"/>
          <p:cNvGrpSpPr/>
          <p:nvPr/>
        </p:nvGrpSpPr>
        <p:grpSpPr>
          <a:xfrm>
            <a:off x="1029508" y="2287911"/>
            <a:ext cx="352230" cy="348542"/>
            <a:chOff x="1049375" y="2318350"/>
            <a:chExt cx="298525" cy="295400"/>
          </a:xfrm>
        </p:grpSpPr>
        <p:sp>
          <p:nvSpPr>
            <p:cNvPr id="1360" name="Google Shape;1360;p33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3"/>
          <p:cNvSpPr/>
          <p:nvPr/>
        </p:nvSpPr>
        <p:spPr>
          <a:xfrm>
            <a:off x="1018288" y="3717317"/>
            <a:ext cx="367165" cy="369913"/>
          </a:xfrm>
          <a:custGeom>
            <a:avLst/>
            <a:gdLst/>
            <a:ahLst/>
            <a:cxnLst/>
            <a:rect l="l" t="t" r="r" b="b"/>
            <a:pathLst>
              <a:path w="12697" h="12792" extrusionOk="0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/>
          </p:nvPr>
        </p:nvSpPr>
        <p:spPr>
          <a:xfrm>
            <a:off x="1599099" y="2554209"/>
            <a:ext cx="59458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UNDERSTANDING</a:t>
            </a:r>
            <a:endParaRPr dirty="0"/>
          </a:p>
        </p:txBody>
      </p:sp>
      <p:grpSp>
        <p:nvGrpSpPr>
          <p:cNvPr id="1375" name="Google Shape;1375;p34"/>
          <p:cNvGrpSpPr/>
          <p:nvPr/>
        </p:nvGrpSpPr>
        <p:grpSpPr>
          <a:xfrm>
            <a:off x="5910414" y="1189687"/>
            <a:ext cx="1218872" cy="841800"/>
            <a:chOff x="8046488" y="531250"/>
            <a:chExt cx="346300" cy="239175"/>
          </a:xfrm>
        </p:grpSpPr>
        <p:sp>
          <p:nvSpPr>
            <p:cNvPr id="1376" name="Google Shape;1376;p34"/>
            <p:cNvSpPr/>
            <p:nvPr/>
          </p:nvSpPr>
          <p:spPr>
            <a:xfrm>
              <a:off x="8089338" y="601050"/>
              <a:ext cx="111300" cy="133750"/>
            </a:xfrm>
            <a:custGeom>
              <a:avLst/>
              <a:gdLst/>
              <a:ahLst/>
              <a:cxnLst/>
              <a:rect l="l" t="t" r="r" b="b"/>
              <a:pathLst>
                <a:path w="4452" h="5350" extrusionOk="0">
                  <a:moveTo>
                    <a:pt x="1" y="1"/>
                  </a:moveTo>
                  <a:lnTo>
                    <a:pt x="1" y="1"/>
                  </a:lnTo>
                  <a:cubicBezTo>
                    <a:pt x="484" y="3484"/>
                    <a:pt x="4023" y="5350"/>
                    <a:pt x="4023" y="5350"/>
                  </a:cubicBezTo>
                  <a:lnTo>
                    <a:pt x="4452" y="4977"/>
                  </a:lnTo>
                  <a:cubicBezTo>
                    <a:pt x="3829" y="84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8088288" y="600000"/>
              <a:ext cx="113375" cy="135850"/>
            </a:xfrm>
            <a:custGeom>
              <a:avLst/>
              <a:gdLst/>
              <a:ahLst/>
              <a:cxnLst/>
              <a:rect l="l" t="t" r="r" b="b"/>
              <a:pathLst>
                <a:path w="4535" h="5434" extrusionOk="0">
                  <a:moveTo>
                    <a:pt x="83" y="98"/>
                  </a:moveTo>
                  <a:cubicBezTo>
                    <a:pt x="540" y="209"/>
                    <a:pt x="3871" y="1217"/>
                    <a:pt x="4466" y="5005"/>
                  </a:cubicBezTo>
                  <a:lnTo>
                    <a:pt x="4065" y="5351"/>
                  </a:lnTo>
                  <a:cubicBezTo>
                    <a:pt x="3775" y="5185"/>
                    <a:pt x="581" y="3333"/>
                    <a:pt x="83" y="98"/>
                  </a:cubicBezTo>
                  <a:close/>
                  <a:moveTo>
                    <a:pt x="0" y="1"/>
                  </a:moveTo>
                  <a:lnTo>
                    <a:pt x="0" y="56"/>
                  </a:lnTo>
                  <a:cubicBezTo>
                    <a:pt x="498" y="3499"/>
                    <a:pt x="4024" y="5406"/>
                    <a:pt x="4051" y="5420"/>
                  </a:cubicBezTo>
                  <a:lnTo>
                    <a:pt x="4079" y="5434"/>
                  </a:lnTo>
                  <a:lnTo>
                    <a:pt x="4535" y="5033"/>
                  </a:lnTo>
                  <a:lnTo>
                    <a:pt x="4535" y="5019"/>
                  </a:lnTo>
                  <a:cubicBezTo>
                    <a:pt x="3913" y="913"/>
                    <a:pt x="83" y="15"/>
                    <a:pt x="56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8135988" y="563375"/>
              <a:ext cx="86075" cy="156925"/>
            </a:xfrm>
            <a:custGeom>
              <a:avLst/>
              <a:gdLst/>
              <a:ahLst/>
              <a:cxnLst/>
              <a:rect l="l" t="t" r="r" b="b"/>
              <a:pathLst>
                <a:path w="3443" h="6277" extrusionOk="0">
                  <a:moveTo>
                    <a:pt x="0" y="0"/>
                  </a:moveTo>
                  <a:cubicBezTo>
                    <a:pt x="0" y="1"/>
                    <a:pt x="568" y="3692"/>
                    <a:pt x="2793" y="6276"/>
                  </a:cubicBezTo>
                  <a:lnTo>
                    <a:pt x="3194" y="5945"/>
                  </a:lnTo>
                  <a:cubicBezTo>
                    <a:pt x="3194" y="5945"/>
                    <a:pt x="3443" y="210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8134963" y="561300"/>
              <a:ext cx="87100" cy="160375"/>
            </a:xfrm>
            <a:custGeom>
              <a:avLst/>
              <a:gdLst/>
              <a:ahLst/>
              <a:cxnLst/>
              <a:rect l="l" t="t" r="r" b="b"/>
              <a:pathLst>
                <a:path w="3484" h="6415" extrusionOk="0">
                  <a:moveTo>
                    <a:pt x="96" y="153"/>
                  </a:moveTo>
                  <a:lnTo>
                    <a:pt x="96" y="153"/>
                  </a:lnTo>
                  <a:cubicBezTo>
                    <a:pt x="3290" y="2171"/>
                    <a:pt x="3207" y="5751"/>
                    <a:pt x="3193" y="6014"/>
                  </a:cubicBezTo>
                  <a:lnTo>
                    <a:pt x="2834" y="6318"/>
                  </a:lnTo>
                  <a:cubicBezTo>
                    <a:pt x="843" y="3968"/>
                    <a:pt x="194" y="692"/>
                    <a:pt x="96" y="153"/>
                  </a:cubicBezTo>
                  <a:close/>
                  <a:moveTo>
                    <a:pt x="0" y="0"/>
                  </a:moveTo>
                  <a:lnTo>
                    <a:pt x="0" y="83"/>
                  </a:lnTo>
                  <a:cubicBezTo>
                    <a:pt x="14" y="125"/>
                    <a:pt x="609" y="3816"/>
                    <a:pt x="2806" y="6387"/>
                  </a:cubicBezTo>
                  <a:lnTo>
                    <a:pt x="2834" y="6415"/>
                  </a:lnTo>
                  <a:lnTo>
                    <a:pt x="3263" y="6055"/>
                  </a:lnTo>
                  <a:lnTo>
                    <a:pt x="3263" y="6028"/>
                  </a:lnTo>
                  <a:cubicBezTo>
                    <a:pt x="3276" y="6000"/>
                    <a:pt x="3484" y="2144"/>
                    <a:pt x="56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8047863" y="637325"/>
              <a:ext cx="135500" cy="115125"/>
            </a:xfrm>
            <a:custGeom>
              <a:avLst/>
              <a:gdLst/>
              <a:ahLst/>
              <a:cxnLst/>
              <a:rect l="l" t="t" r="r" b="b"/>
              <a:pathLst>
                <a:path w="5420" h="4605" extrusionOk="0">
                  <a:moveTo>
                    <a:pt x="1" y="1"/>
                  </a:moveTo>
                  <a:cubicBezTo>
                    <a:pt x="1" y="1"/>
                    <a:pt x="539" y="1895"/>
                    <a:pt x="4521" y="4217"/>
                  </a:cubicBezTo>
                  <a:lnTo>
                    <a:pt x="5420" y="4605"/>
                  </a:lnTo>
                  <a:lnTo>
                    <a:pt x="4839" y="3346"/>
                  </a:lnTo>
                  <a:cubicBezTo>
                    <a:pt x="4839" y="3346"/>
                    <a:pt x="2959" y="5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8046488" y="636300"/>
              <a:ext cx="138600" cy="117875"/>
            </a:xfrm>
            <a:custGeom>
              <a:avLst/>
              <a:gdLst/>
              <a:ahLst/>
              <a:cxnLst/>
              <a:rect l="l" t="t" r="r" b="b"/>
              <a:pathLst>
                <a:path w="5544" h="4715" extrusionOk="0">
                  <a:moveTo>
                    <a:pt x="111" y="84"/>
                  </a:moveTo>
                  <a:lnTo>
                    <a:pt x="111" y="84"/>
                  </a:lnTo>
                  <a:cubicBezTo>
                    <a:pt x="2959" y="664"/>
                    <a:pt x="4811" y="3318"/>
                    <a:pt x="4866" y="3415"/>
                  </a:cubicBezTo>
                  <a:lnTo>
                    <a:pt x="5405" y="4576"/>
                  </a:lnTo>
                  <a:lnTo>
                    <a:pt x="5405" y="4576"/>
                  </a:lnTo>
                  <a:lnTo>
                    <a:pt x="4603" y="4231"/>
                  </a:lnTo>
                  <a:cubicBezTo>
                    <a:pt x="1064" y="2157"/>
                    <a:pt x="235" y="415"/>
                    <a:pt x="111" y="84"/>
                  </a:cubicBezTo>
                  <a:close/>
                  <a:moveTo>
                    <a:pt x="0" y="1"/>
                  </a:moveTo>
                  <a:lnTo>
                    <a:pt x="14" y="56"/>
                  </a:lnTo>
                  <a:cubicBezTo>
                    <a:pt x="28" y="69"/>
                    <a:pt x="622" y="1977"/>
                    <a:pt x="4562" y="4299"/>
                  </a:cubicBezTo>
                  <a:lnTo>
                    <a:pt x="5543" y="4714"/>
                  </a:lnTo>
                  <a:lnTo>
                    <a:pt x="4935" y="3374"/>
                  </a:lnTo>
                  <a:cubicBezTo>
                    <a:pt x="4907" y="3346"/>
                    <a:pt x="3000" y="567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8135288" y="562675"/>
              <a:ext cx="78825" cy="151075"/>
            </a:xfrm>
            <a:custGeom>
              <a:avLst/>
              <a:gdLst/>
              <a:ahLst/>
              <a:cxnLst/>
              <a:rect l="l" t="t" r="r" b="b"/>
              <a:pathLst>
                <a:path w="3153" h="6043" extrusionOk="0">
                  <a:moveTo>
                    <a:pt x="56" y="1"/>
                  </a:moveTo>
                  <a:lnTo>
                    <a:pt x="1" y="43"/>
                  </a:lnTo>
                  <a:lnTo>
                    <a:pt x="3084" y="6042"/>
                  </a:lnTo>
                  <a:lnTo>
                    <a:pt x="3152" y="600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8088638" y="600700"/>
              <a:ext cx="110275" cy="132050"/>
            </a:xfrm>
            <a:custGeom>
              <a:avLst/>
              <a:gdLst/>
              <a:ahLst/>
              <a:cxnLst/>
              <a:rect l="l" t="t" r="r" b="b"/>
              <a:pathLst>
                <a:path w="4411" h="5282" extrusionOk="0">
                  <a:moveTo>
                    <a:pt x="56" y="0"/>
                  </a:moveTo>
                  <a:lnTo>
                    <a:pt x="1" y="42"/>
                  </a:lnTo>
                  <a:lnTo>
                    <a:pt x="4355" y="5281"/>
                  </a:lnTo>
                  <a:lnTo>
                    <a:pt x="4410" y="52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8047188" y="636625"/>
              <a:ext cx="136875" cy="116525"/>
            </a:xfrm>
            <a:custGeom>
              <a:avLst/>
              <a:gdLst/>
              <a:ahLst/>
              <a:cxnLst/>
              <a:rect l="l" t="t" r="r" b="b"/>
              <a:pathLst>
                <a:path w="5475" h="4661" extrusionOk="0">
                  <a:moveTo>
                    <a:pt x="41" y="1"/>
                  </a:moveTo>
                  <a:lnTo>
                    <a:pt x="0" y="56"/>
                  </a:lnTo>
                  <a:lnTo>
                    <a:pt x="5432" y="4660"/>
                  </a:lnTo>
                  <a:lnTo>
                    <a:pt x="5474" y="46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8238638" y="601050"/>
              <a:ext cx="111625" cy="133750"/>
            </a:xfrm>
            <a:custGeom>
              <a:avLst/>
              <a:gdLst/>
              <a:ahLst/>
              <a:cxnLst/>
              <a:rect l="l" t="t" r="r" b="b"/>
              <a:pathLst>
                <a:path w="4465" h="5350" extrusionOk="0">
                  <a:moveTo>
                    <a:pt x="4465" y="1"/>
                  </a:moveTo>
                  <a:cubicBezTo>
                    <a:pt x="4465" y="1"/>
                    <a:pt x="622" y="844"/>
                    <a:pt x="0" y="4977"/>
                  </a:cubicBezTo>
                  <a:lnTo>
                    <a:pt x="428" y="5350"/>
                  </a:lnTo>
                  <a:cubicBezTo>
                    <a:pt x="428" y="5350"/>
                    <a:pt x="3967" y="3484"/>
                    <a:pt x="4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8237938" y="600000"/>
              <a:ext cx="113400" cy="135850"/>
            </a:xfrm>
            <a:custGeom>
              <a:avLst/>
              <a:gdLst/>
              <a:ahLst/>
              <a:cxnLst/>
              <a:rect l="l" t="t" r="r" b="b"/>
              <a:pathLst>
                <a:path w="4536" h="5434" extrusionOk="0">
                  <a:moveTo>
                    <a:pt x="4438" y="98"/>
                  </a:moveTo>
                  <a:lnTo>
                    <a:pt x="4438" y="98"/>
                  </a:lnTo>
                  <a:cubicBezTo>
                    <a:pt x="3954" y="3333"/>
                    <a:pt x="761" y="5185"/>
                    <a:pt x="471" y="5351"/>
                  </a:cubicBezTo>
                  <a:lnTo>
                    <a:pt x="69" y="5005"/>
                  </a:lnTo>
                  <a:cubicBezTo>
                    <a:pt x="650" y="1217"/>
                    <a:pt x="3995" y="209"/>
                    <a:pt x="4438" y="98"/>
                  </a:cubicBezTo>
                  <a:close/>
                  <a:moveTo>
                    <a:pt x="4535" y="1"/>
                  </a:moveTo>
                  <a:lnTo>
                    <a:pt x="4480" y="15"/>
                  </a:lnTo>
                  <a:cubicBezTo>
                    <a:pt x="4438" y="15"/>
                    <a:pt x="622" y="913"/>
                    <a:pt x="1" y="5019"/>
                  </a:cubicBezTo>
                  <a:lnTo>
                    <a:pt x="1" y="5033"/>
                  </a:lnTo>
                  <a:lnTo>
                    <a:pt x="456" y="5434"/>
                  </a:lnTo>
                  <a:lnTo>
                    <a:pt x="471" y="5420"/>
                  </a:lnTo>
                  <a:cubicBezTo>
                    <a:pt x="512" y="5406"/>
                    <a:pt x="4037" y="3499"/>
                    <a:pt x="4521" y="56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217538" y="563375"/>
              <a:ext cx="86100" cy="156925"/>
            </a:xfrm>
            <a:custGeom>
              <a:avLst/>
              <a:gdLst/>
              <a:ahLst/>
              <a:cxnLst/>
              <a:rect l="l" t="t" r="r" b="b"/>
              <a:pathLst>
                <a:path w="3444" h="6277" extrusionOk="0">
                  <a:moveTo>
                    <a:pt x="3443" y="0"/>
                  </a:moveTo>
                  <a:lnTo>
                    <a:pt x="3443" y="0"/>
                  </a:lnTo>
                  <a:cubicBezTo>
                    <a:pt x="1" y="2102"/>
                    <a:pt x="249" y="5945"/>
                    <a:pt x="249" y="5945"/>
                  </a:cubicBezTo>
                  <a:lnTo>
                    <a:pt x="651" y="6276"/>
                  </a:lnTo>
                  <a:cubicBezTo>
                    <a:pt x="2863" y="3692"/>
                    <a:pt x="3443" y="1"/>
                    <a:pt x="3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8217538" y="561300"/>
              <a:ext cx="87125" cy="160375"/>
            </a:xfrm>
            <a:custGeom>
              <a:avLst/>
              <a:gdLst/>
              <a:ahLst/>
              <a:cxnLst/>
              <a:rect l="l" t="t" r="r" b="b"/>
              <a:pathLst>
                <a:path w="3485" h="6415" extrusionOk="0">
                  <a:moveTo>
                    <a:pt x="3388" y="153"/>
                  </a:moveTo>
                  <a:cubicBezTo>
                    <a:pt x="3291" y="692"/>
                    <a:pt x="2642" y="3968"/>
                    <a:pt x="637" y="6318"/>
                  </a:cubicBezTo>
                  <a:lnTo>
                    <a:pt x="277" y="6014"/>
                  </a:lnTo>
                  <a:cubicBezTo>
                    <a:pt x="264" y="5751"/>
                    <a:pt x="181" y="2171"/>
                    <a:pt x="3388" y="153"/>
                  </a:cubicBezTo>
                  <a:close/>
                  <a:moveTo>
                    <a:pt x="3484" y="0"/>
                  </a:moveTo>
                  <a:lnTo>
                    <a:pt x="3416" y="42"/>
                  </a:lnTo>
                  <a:cubicBezTo>
                    <a:pt x="1" y="2144"/>
                    <a:pt x="209" y="6000"/>
                    <a:pt x="209" y="6028"/>
                  </a:cubicBezTo>
                  <a:lnTo>
                    <a:pt x="209" y="6055"/>
                  </a:lnTo>
                  <a:lnTo>
                    <a:pt x="651" y="6415"/>
                  </a:lnTo>
                  <a:lnTo>
                    <a:pt x="679" y="6387"/>
                  </a:lnTo>
                  <a:cubicBezTo>
                    <a:pt x="2876" y="3816"/>
                    <a:pt x="3471" y="125"/>
                    <a:pt x="3471" y="83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255913" y="637325"/>
              <a:ext cx="135825" cy="115125"/>
            </a:xfrm>
            <a:custGeom>
              <a:avLst/>
              <a:gdLst/>
              <a:ahLst/>
              <a:cxnLst/>
              <a:rect l="l" t="t" r="r" b="b"/>
              <a:pathLst>
                <a:path w="5433" h="4605" extrusionOk="0">
                  <a:moveTo>
                    <a:pt x="5433" y="1"/>
                  </a:moveTo>
                  <a:cubicBezTo>
                    <a:pt x="2461" y="554"/>
                    <a:pt x="581" y="3346"/>
                    <a:pt x="581" y="3346"/>
                  </a:cubicBezTo>
                  <a:lnTo>
                    <a:pt x="1" y="4605"/>
                  </a:lnTo>
                  <a:lnTo>
                    <a:pt x="899" y="4217"/>
                  </a:lnTo>
                  <a:cubicBezTo>
                    <a:pt x="4880" y="1895"/>
                    <a:pt x="5433" y="1"/>
                    <a:pt x="5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254163" y="636300"/>
              <a:ext cx="138625" cy="117875"/>
            </a:xfrm>
            <a:custGeom>
              <a:avLst/>
              <a:gdLst/>
              <a:ahLst/>
              <a:cxnLst/>
              <a:rect l="l" t="t" r="r" b="b"/>
              <a:pathLst>
                <a:path w="5545" h="4715" extrusionOk="0">
                  <a:moveTo>
                    <a:pt x="5448" y="84"/>
                  </a:moveTo>
                  <a:lnTo>
                    <a:pt x="5448" y="84"/>
                  </a:lnTo>
                  <a:cubicBezTo>
                    <a:pt x="5309" y="415"/>
                    <a:pt x="4494" y="2157"/>
                    <a:pt x="955" y="4231"/>
                  </a:cubicBezTo>
                  <a:lnTo>
                    <a:pt x="139" y="4576"/>
                  </a:lnTo>
                  <a:lnTo>
                    <a:pt x="679" y="3415"/>
                  </a:lnTo>
                  <a:cubicBezTo>
                    <a:pt x="747" y="3318"/>
                    <a:pt x="2600" y="664"/>
                    <a:pt x="5448" y="84"/>
                  </a:cubicBezTo>
                  <a:close/>
                  <a:moveTo>
                    <a:pt x="5490" y="1"/>
                  </a:moveTo>
                  <a:cubicBezTo>
                    <a:pt x="2545" y="567"/>
                    <a:pt x="637" y="3346"/>
                    <a:pt x="624" y="3374"/>
                  </a:cubicBezTo>
                  <a:lnTo>
                    <a:pt x="1" y="4714"/>
                  </a:lnTo>
                  <a:lnTo>
                    <a:pt x="983" y="4286"/>
                  </a:lnTo>
                  <a:cubicBezTo>
                    <a:pt x="4937" y="1977"/>
                    <a:pt x="5531" y="69"/>
                    <a:pt x="5531" y="56"/>
                  </a:cubicBezTo>
                  <a:lnTo>
                    <a:pt x="5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217538" y="532950"/>
              <a:ext cx="2100" cy="199100"/>
            </a:xfrm>
            <a:custGeom>
              <a:avLst/>
              <a:gdLst/>
              <a:ahLst/>
              <a:cxnLst/>
              <a:rect l="l" t="t" r="r" b="b"/>
              <a:pathLst>
                <a:path w="84" h="7964" extrusionOk="0">
                  <a:moveTo>
                    <a:pt x="1" y="1"/>
                  </a:moveTo>
                  <a:lnTo>
                    <a:pt x="1" y="7963"/>
                  </a:lnTo>
                  <a:lnTo>
                    <a:pt x="84" y="79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225513" y="562675"/>
              <a:ext cx="78800" cy="151075"/>
            </a:xfrm>
            <a:custGeom>
              <a:avLst/>
              <a:gdLst/>
              <a:ahLst/>
              <a:cxnLst/>
              <a:rect l="l" t="t" r="r" b="b"/>
              <a:pathLst>
                <a:path w="3152" h="6043" extrusionOk="0">
                  <a:moveTo>
                    <a:pt x="3082" y="1"/>
                  </a:moveTo>
                  <a:lnTo>
                    <a:pt x="0" y="6000"/>
                  </a:lnTo>
                  <a:lnTo>
                    <a:pt x="55" y="6042"/>
                  </a:lnTo>
                  <a:lnTo>
                    <a:pt x="3152" y="43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240713" y="600700"/>
              <a:ext cx="110250" cy="132050"/>
            </a:xfrm>
            <a:custGeom>
              <a:avLst/>
              <a:gdLst/>
              <a:ahLst/>
              <a:cxnLst/>
              <a:rect l="l" t="t" r="r" b="b"/>
              <a:pathLst>
                <a:path w="4410" h="5282" extrusionOk="0">
                  <a:moveTo>
                    <a:pt x="4354" y="0"/>
                  </a:moveTo>
                  <a:lnTo>
                    <a:pt x="0" y="5226"/>
                  </a:lnTo>
                  <a:lnTo>
                    <a:pt x="56" y="5281"/>
                  </a:lnTo>
                  <a:lnTo>
                    <a:pt x="4410" y="42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255563" y="636625"/>
              <a:ext cx="136550" cy="116525"/>
            </a:xfrm>
            <a:custGeom>
              <a:avLst/>
              <a:gdLst/>
              <a:ahLst/>
              <a:cxnLst/>
              <a:rect l="l" t="t" r="r" b="b"/>
              <a:pathLst>
                <a:path w="5462" h="4661" extrusionOk="0">
                  <a:moveTo>
                    <a:pt x="5419" y="1"/>
                  </a:moveTo>
                  <a:lnTo>
                    <a:pt x="0" y="4605"/>
                  </a:lnTo>
                  <a:lnTo>
                    <a:pt x="42" y="4660"/>
                  </a:lnTo>
                  <a:lnTo>
                    <a:pt x="5461" y="56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8231038" y="714150"/>
              <a:ext cx="62925" cy="55300"/>
            </a:xfrm>
            <a:custGeom>
              <a:avLst/>
              <a:gdLst/>
              <a:ahLst/>
              <a:cxnLst/>
              <a:rect l="l" t="t" r="r" b="b"/>
              <a:pathLst>
                <a:path w="2517" h="2212" extrusionOk="0">
                  <a:moveTo>
                    <a:pt x="1260" y="1"/>
                  </a:moveTo>
                  <a:cubicBezTo>
                    <a:pt x="871" y="1"/>
                    <a:pt x="490" y="208"/>
                    <a:pt x="290" y="577"/>
                  </a:cubicBezTo>
                  <a:cubicBezTo>
                    <a:pt x="0" y="1102"/>
                    <a:pt x="194" y="1780"/>
                    <a:pt x="732" y="2070"/>
                  </a:cubicBezTo>
                  <a:cubicBezTo>
                    <a:pt x="899" y="2166"/>
                    <a:pt x="1080" y="2211"/>
                    <a:pt x="1260" y="2211"/>
                  </a:cubicBezTo>
                  <a:cubicBezTo>
                    <a:pt x="1648" y="2211"/>
                    <a:pt x="2027" y="2001"/>
                    <a:pt x="2225" y="1642"/>
                  </a:cubicBezTo>
                  <a:cubicBezTo>
                    <a:pt x="2516" y="1102"/>
                    <a:pt x="2323" y="426"/>
                    <a:pt x="1783" y="135"/>
                  </a:cubicBezTo>
                  <a:cubicBezTo>
                    <a:pt x="1618" y="44"/>
                    <a:pt x="1438" y="1"/>
                    <a:pt x="1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233113" y="713300"/>
              <a:ext cx="61875" cy="57125"/>
            </a:xfrm>
            <a:custGeom>
              <a:avLst/>
              <a:gdLst/>
              <a:ahLst/>
              <a:cxnLst/>
              <a:rect l="l" t="t" r="r" b="b"/>
              <a:pathLst>
                <a:path w="2475" h="2285" extrusionOk="0">
                  <a:moveTo>
                    <a:pt x="1175" y="73"/>
                  </a:moveTo>
                  <a:cubicBezTo>
                    <a:pt x="1355" y="73"/>
                    <a:pt x="1521" y="113"/>
                    <a:pt x="1687" y="196"/>
                  </a:cubicBezTo>
                  <a:cubicBezTo>
                    <a:pt x="2212" y="487"/>
                    <a:pt x="2391" y="1136"/>
                    <a:pt x="2115" y="1648"/>
                  </a:cubicBezTo>
                  <a:cubicBezTo>
                    <a:pt x="1977" y="1897"/>
                    <a:pt x="1755" y="2091"/>
                    <a:pt x="1479" y="2159"/>
                  </a:cubicBezTo>
                  <a:cubicBezTo>
                    <a:pt x="1375" y="2191"/>
                    <a:pt x="1270" y="2206"/>
                    <a:pt x="1165" y="2206"/>
                  </a:cubicBezTo>
                  <a:cubicBezTo>
                    <a:pt x="991" y="2206"/>
                    <a:pt x="819" y="2163"/>
                    <a:pt x="664" y="2076"/>
                  </a:cubicBezTo>
                  <a:cubicBezTo>
                    <a:pt x="415" y="1938"/>
                    <a:pt x="235" y="1717"/>
                    <a:pt x="152" y="1441"/>
                  </a:cubicBezTo>
                  <a:cubicBezTo>
                    <a:pt x="69" y="1164"/>
                    <a:pt x="96" y="874"/>
                    <a:pt x="235" y="626"/>
                  </a:cubicBezTo>
                  <a:cubicBezTo>
                    <a:pt x="428" y="266"/>
                    <a:pt x="802" y="73"/>
                    <a:pt x="1175" y="73"/>
                  </a:cubicBezTo>
                  <a:close/>
                  <a:moveTo>
                    <a:pt x="1179" y="0"/>
                  </a:moveTo>
                  <a:cubicBezTo>
                    <a:pt x="773" y="0"/>
                    <a:pt x="379" y="214"/>
                    <a:pt x="179" y="583"/>
                  </a:cubicBezTo>
                  <a:cubicBezTo>
                    <a:pt x="28" y="860"/>
                    <a:pt x="0" y="1164"/>
                    <a:pt x="83" y="1455"/>
                  </a:cubicBezTo>
                  <a:cubicBezTo>
                    <a:pt x="166" y="1759"/>
                    <a:pt x="360" y="1994"/>
                    <a:pt x="622" y="2146"/>
                  </a:cubicBezTo>
                  <a:cubicBezTo>
                    <a:pt x="802" y="2229"/>
                    <a:pt x="981" y="2284"/>
                    <a:pt x="1175" y="2284"/>
                  </a:cubicBezTo>
                  <a:cubicBezTo>
                    <a:pt x="1285" y="2284"/>
                    <a:pt x="1396" y="2270"/>
                    <a:pt x="1493" y="2229"/>
                  </a:cubicBezTo>
                  <a:cubicBezTo>
                    <a:pt x="1783" y="2146"/>
                    <a:pt x="2032" y="1953"/>
                    <a:pt x="2170" y="1689"/>
                  </a:cubicBezTo>
                  <a:cubicBezTo>
                    <a:pt x="2474" y="1136"/>
                    <a:pt x="2281" y="445"/>
                    <a:pt x="1728" y="141"/>
                  </a:cubicBezTo>
                  <a:cubicBezTo>
                    <a:pt x="1554" y="45"/>
                    <a:pt x="1365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236213" y="729625"/>
              <a:ext cx="44600" cy="38700"/>
            </a:xfrm>
            <a:custGeom>
              <a:avLst/>
              <a:gdLst/>
              <a:ahLst/>
              <a:cxnLst/>
              <a:rect l="l" t="t" r="r" b="b"/>
              <a:pathLst>
                <a:path w="1784" h="1548" extrusionOk="0">
                  <a:moveTo>
                    <a:pt x="891" y="0"/>
                  </a:moveTo>
                  <a:cubicBezTo>
                    <a:pt x="614" y="0"/>
                    <a:pt x="350" y="145"/>
                    <a:pt x="208" y="401"/>
                  </a:cubicBezTo>
                  <a:cubicBezTo>
                    <a:pt x="0" y="774"/>
                    <a:pt x="138" y="1244"/>
                    <a:pt x="525" y="1451"/>
                  </a:cubicBezTo>
                  <a:cubicBezTo>
                    <a:pt x="644" y="1517"/>
                    <a:pt x="772" y="1548"/>
                    <a:pt x="898" y="1548"/>
                  </a:cubicBezTo>
                  <a:cubicBezTo>
                    <a:pt x="1170" y="1548"/>
                    <a:pt x="1435" y="1403"/>
                    <a:pt x="1576" y="1147"/>
                  </a:cubicBezTo>
                  <a:cubicBezTo>
                    <a:pt x="1784" y="774"/>
                    <a:pt x="1646" y="304"/>
                    <a:pt x="1272" y="96"/>
                  </a:cubicBezTo>
                  <a:cubicBezTo>
                    <a:pt x="1150" y="31"/>
                    <a:pt x="1019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8235188" y="728600"/>
              <a:ext cx="46650" cy="40775"/>
            </a:xfrm>
            <a:custGeom>
              <a:avLst/>
              <a:gdLst/>
              <a:ahLst/>
              <a:cxnLst/>
              <a:rect l="l" t="t" r="r" b="b"/>
              <a:pathLst>
                <a:path w="1866" h="1631" extrusionOk="0">
                  <a:moveTo>
                    <a:pt x="940" y="69"/>
                  </a:moveTo>
                  <a:cubicBezTo>
                    <a:pt x="1051" y="69"/>
                    <a:pt x="1175" y="110"/>
                    <a:pt x="1285" y="165"/>
                  </a:cubicBezTo>
                  <a:cubicBezTo>
                    <a:pt x="1645" y="359"/>
                    <a:pt x="1783" y="815"/>
                    <a:pt x="1589" y="1175"/>
                  </a:cubicBezTo>
                  <a:cubicBezTo>
                    <a:pt x="1493" y="1341"/>
                    <a:pt x="1327" y="1464"/>
                    <a:pt x="1147" y="1520"/>
                  </a:cubicBezTo>
                  <a:cubicBezTo>
                    <a:pt x="1074" y="1546"/>
                    <a:pt x="999" y="1559"/>
                    <a:pt x="925" y="1559"/>
                  </a:cubicBezTo>
                  <a:cubicBezTo>
                    <a:pt x="803" y="1559"/>
                    <a:pt x="684" y="1525"/>
                    <a:pt x="581" y="1464"/>
                  </a:cubicBezTo>
                  <a:cubicBezTo>
                    <a:pt x="221" y="1271"/>
                    <a:pt x="83" y="815"/>
                    <a:pt x="290" y="456"/>
                  </a:cubicBezTo>
                  <a:cubicBezTo>
                    <a:pt x="415" y="220"/>
                    <a:pt x="677" y="69"/>
                    <a:pt x="940" y="69"/>
                  </a:cubicBezTo>
                  <a:close/>
                  <a:moveTo>
                    <a:pt x="938" y="0"/>
                  </a:moveTo>
                  <a:cubicBezTo>
                    <a:pt x="650" y="0"/>
                    <a:pt x="374" y="152"/>
                    <a:pt x="221" y="428"/>
                  </a:cubicBezTo>
                  <a:cubicBezTo>
                    <a:pt x="0" y="815"/>
                    <a:pt x="152" y="1313"/>
                    <a:pt x="539" y="1534"/>
                  </a:cubicBezTo>
                  <a:cubicBezTo>
                    <a:pt x="664" y="1589"/>
                    <a:pt x="802" y="1630"/>
                    <a:pt x="940" y="1630"/>
                  </a:cubicBezTo>
                  <a:cubicBezTo>
                    <a:pt x="1009" y="1630"/>
                    <a:pt x="1092" y="1617"/>
                    <a:pt x="1161" y="1589"/>
                  </a:cubicBezTo>
                  <a:cubicBezTo>
                    <a:pt x="1368" y="1534"/>
                    <a:pt x="1548" y="1396"/>
                    <a:pt x="1645" y="1202"/>
                  </a:cubicBezTo>
                  <a:cubicBezTo>
                    <a:pt x="1866" y="815"/>
                    <a:pt x="1714" y="318"/>
                    <a:pt x="1327" y="96"/>
                  </a:cubicBezTo>
                  <a:cubicBezTo>
                    <a:pt x="1202" y="32"/>
                    <a:pt x="1069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8144963" y="714150"/>
              <a:ext cx="63275" cy="55300"/>
            </a:xfrm>
            <a:custGeom>
              <a:avLst/>
              <a:gdLst/>
              <a:ahLst/>
              <a:cxnLst/>
              <a:rect l="l" t="t" r="r" b="b"/>
              <a:pathLst>
                <a:path w="2531" h="2212" extrusionOk="0">
                  <a:moveTo>
                    <a:pt x="1266" y="1"/>
                  </a:moveTo>
                  <a:cubicBezTo>
                    <a:pt x="1086" y="1"/>
                    <a:pt x="903" y="44"/>
                    <a:pt x="734" y="135"/>
                  </a:cubicBezTo>
                  <a:cubicBezTo>
                    <a:pt x="209" y="426"/>
                    <a:pt x="1" y="1102"/>
                    <a:pt x="305" y="1642"/>
                  </a:cubicBezTo>
                  <a:cubicBezTo>
                    <a:pt x="504" y="2001"/>
                    <a:pt x="883" y="2211"/>
                    <a:pt x="1270" y="2211"/>
                  </a:cubicBezTo>
                  <a:cubicBezTo>
                    <a:pt x="1450" y="2211"/>
                    <a:pt x="1631" y="2166"/>
                    <a:pt x="1798" y="2070"/>
                  </a:cubicBezTo>
                  <a:cubicBezTo>
                    <a:pt x="2337" y="1780"/>
                    <a:pt x="2531" y="1102"/>
                    <a:pt x="2240" y="577"/>
                  </a:cubicBezTo>
                  <a:cubicBezTo>
                    <a:pt x="2041" y="208"/>
                    <a:pt x="1660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8144263" y="713300"/>
              <a:ext cx="61900" cy="57125"/>
            </a:xfrm>
            <a:custGeom>
              <a:avLst/>
              <a:gdLst/>
              <a:ahLst/>
              <a:cxnLst/>
              <a:rect l="l" t="t" r="r" b="b"/>
              <a:pathLst>
                <a:path w="2476" h="2285" extrusionOk="0">
                  <a:moveTo>
                    <a:pt x="1289" y="70"/>
                  </a:moveTo>
                  <a:cubicBezTo>
                    <a:pt x="1668" y="70"/>
                    <a:pt x="2040" y="272"/>
                    <a:pt x="2240" y="626"/>
                  </a:cubicBezTo>
                  <a:cubicBezTo>
                    <a:pt x="2379" y="874"/>
                    <a:pt x="2406" y="1164"/>
                    <a:pt x="2323" y="1441"/>
                  </a:cubicBezTo>
                  <a:cubicBezTo>
                    <a:pt x="2240" y="1717"/>
                    <a:pt x="2061" y="1938"/>
                    <a:pt x="1812" y="2076"/>
                  </a:cubicBezTo>
                  <a:cubicBezTo>
                    <a:pt x="1657" y="2163"/>
                    <a:pt x="1485" y="2206"/>
                    <a:pt x="1310" y="2206"/>
                  </a:cubicBezTo>
                  <a:cubicBezTo>
                    <a:pt x="1206" y="2206"/>
                    <a:pt x="1100" y="2191"/>
                    <a:pt x="996" y="2159"/>
                  </a:cubicBezTo>
                  <a:cubicBezTo>
                    <a:pt x="720" y="2091"/>
                    <a:pt x="499" y="1897"/>
                    <a:pt x="360" y="1648"/>
                  </a:cubicBezTo>
                  <a:cubicBezTo>
                    <a:pt x="71" y="1136"/>
                    <a:pt x="264" y="487"/>
                    <a:pt x="789" y="196"/>
                  </a:cubicBezTo>
                  <a:cubicBezTo>
                    <a:pt x="948" y="111"/>
                    <a:pt x="1119" y="70"/>
                    <a:pt x="1289" y="70"/>
                  </a:cubicBezTo>
                  <a:close/>
                  <a:moveTo>
                    <a:pt x="1294" y="0"/>
                  </a:moveTo>
                  <a:cubicBezTo>
                    <a:pt x="1109" y="0"/>
                    <a:pt x="921" y="45"/>
                    <a:pt x="747" y="141"/>
                  </a:cubicBezTo>
                  <a:cubicBezTo>
                    <a:pt x="194" y="445"/>
                    <a:pt x="1" y="1136"/>
                    <a:pt x="292" y="1689"/>
                  </a:cubicBezTo>
                  <a:cubicBezTo>
                    <a:pt x="443" y="1953"/>
                    <a:pt x="692" y="2146"/>
                    <a:pt x="983" y="2229"/>
                  </a:cubicBezTo>
                  <a:cubicBezTo>
                    <a:pt x="1079" y="2270"/>
                    <a:pt x="1190" y="2284"/>
                    <a:pt x="1300" y="2284"/>
                  </a:cubicBezTo>
                  <a:cubicBezTo>
                    <a:pt x="1494" y="2284"/>
                    <a:pt x="1674" y="2229"/>
                    <a:pt x="1853" y="2146"/>
                  </a:cubicBezTo>
                  <a:cubicBezTo>
                    <a:pt x="2117" y="1994"/>
                    <a:pt x="2310" y="1759"/>
                    <a:pt x="2393" y="1455"/>
                  </a:cubicBezTo>
                  <a:cubicBezTo>
                    <a:pt x="2476" y="1164"/>
                    <a:pt x="2448" y="860"/>
                    <a:pt x="2296" y="583"/>
                  </a:cubicBezTo>
                  <a:cubicBezTo>
                    <a:pt x="2087" y="214"/>
                    <a:pt x="1697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8158463" y="729625"/>
              <a:ext cx="44250" cy="38700"/>
            </a:xfrm>
            <a:custGeom>
              <a:avLst/>
              <a:gdLst/>
              <a:ahLst/>
              <a:cxnLst/>
              <a:rect l="l" t="t" r="r" b="b"/>
              <a:pathLst>
                <a:path w="1770" h="1548" extrusionOk="0">
                  <a:moveTo>
                    <a:pt x="892" y="0"/>
                  </a:moveTo>
                  <a:cubicBezTo>
                    <a:pt x="764" y="0"/>
                    <a:pt x="633" y="31"/>
                    <a:pt x="511" y="96"/>
                  </a:cubicBezTo>
                  <a:cubicBezTo>
                    <a:pt x="139" y="304"/>
                    <a:pt x="0" y="774"/>
                    <a:pt x="207" y="1147"/>
                  </a:cubicBezTo>
                  <a:cubicBezTo>
                    <a:pt x="349" y="1403"/>
                    <a:pt x="614" y="1548"/>
                    <a:pt x="886" y="1548"/>
                  </a:cubicBezTo>
                  <a:cubicBezTo>
                    <a:pt x="1012" y="1548"/>
                    <a:pt x="1140" y="1517"/>
                    <a:pt x="1258" y="1451"/>
                  </a:cubicBezTo>
                  <a:cubicBezTo>
                    <a:pt x="1632" y="1244"/>
                    <a:pt x="1770" y="774"/>
                    <a:pt x="1576" y="401"/>
                  </a:cubicBezTo>
                  <a:cubicBezTo>
                    <a:pt x="1434" y="145"/>
                    <a:pt x="1169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8157413" y="728600"/>
              <a:ext cx="44250" cy="40775"/>
            </a:xfrm>
            <a:custGeom>
              <a:avLst/>
              <a:gdLst/>
              <a:ahLst/>
              <a:cxnLst/>
              <a:rect l="l" t="t" r="r" b="b"/>
              <a:pathLst>
                <a:path w="1770" h="1631" extrusionOk="0">
                  <a:moveTo>
                    <a:pt x="927" y="69"/>
                  </a:moveTo>
                  <a:cubicBezTo>
                    <a:pt x="1189" y="69"/>
                    <a:pt x="1452" y="220"/>
                    <a:pt x="1576" y="456"/>
                  </a:cubicBezTo>
                  <a:cubicBezTo>
                    <a:pt x="1674" y="635"/>
                    <a:pt x="1701" y="829"/>
                    <a:pt x="1646" y="1022"/>
                  </a:cubicBezTo>
                  <a:cubicBezTo>
                    <a:pt x="1591" y="1216"/>
                    <a:pt x="1466" y="1368"/>
                    <a:pt x="1286" y="1464"/>
                  </a:cubicBezTo>
                  <a:cubicBezTo>
                    <a:pt x="1174" y="1525"/>
                    <a:pt x="1057" y="1559"/>
                    <a:pt x="938" y="1559"/>
                  </a:cubicBezTo>
                  <a:cubicBezTo>
                    <a:pt x="866" y="1559"/>
                    <a:pt x="792" y="1546"/>
                    <a:pt x="719" y="1520"/>
                  </a:cubicBezTo>
                  <a:cubicBezTo>
                    <a:pt x="540" y="1464"/>
                    <a:pt x="374" y="1341"/>
                    <a:pt x="277" y="1175"/>
                  </a:cubicBezTo>
                  <a:cubicBezTo>
                    <a:pt x="83" y="815"/>
                    <a:pt x="221" y="359"/>
                    <a:pt x="581" y="165"/>
                  </a:cubicBezTo>
                  <a:cubicBezTo>
                    <a:pt x="691" y="110"/>
                    <a:pt x="816" y="69"/>
                    <a:pt x="927" y="69"/>
                  </a:cubicBezTo>
                  <a:close/>
                  <a:moveTo>
                    <a:pt x="929" y="0"/>
                  </a:moveTo>
                  <a:cubicBezTo>
                    <a:pt x="798" y="0"/>
                    <a:pt x="665" y="32"/>
                    <a:pt x="540" y="96"/>
                  </a:cubicBezTo>
                  <a:cubicBezTo>
                    <a:pt x="153" y="318"/>
                    <a:pt x="0" y="815"/>
                    <a:pt x="221" y="1202"/>
                  </a:cubicBezTo>
                  <a:cubicBezTo>
                    <a:pt x="319" y="1396"/>
                    <a:pt x="498" y="1534"/>
                    <a:pt x="706" y="1589"/>
                  </a:cubicBezTo>
                  <a:cubicBezTo>
                    <a:pt x="774" y="1617"/>
                    <a:pt x="857" y="1630"/>
                    <a:pt x="927" y="1630"/>
                  </a:cubicBezTo>
                  <a:cubicBezTo>
                    <a:pt x="1065" y="1630"/>
                    <a:pt x="1204" y="1589"/>
                    <a:pt x="1327" y="1534"/>
                  </a:cubicBezTo>
                  <a:cubicBezTo>
                    <a:pt x="1508" y="1424"/>
                    <a:pt x="1646" y="1258"/>
                    <a:pt x="1714" y="1050"/>
                  </a:cubicBezTo>
                  <a:cubicBezTo>
                    <a:pt x="1770" y="829"/>
                    <a:pt x="1742" y="622"/>
                    <a:pt x="1646" y="428"/>
                  </a:cubicBezTo>
                  <a:cubicBezTo>
                    <a:pt x="1494" y="152"/>
                    <a:pt x="1217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91963" y="692625"/>
              <a:ext cx="55325" cy="55325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7" y="0"/>
                  </a:moveTo>
                  <a:cubicBezTo>
                    <a:pt x="498" y="0"/>
                    <a:pt x="1" y="498"/>
                    <a:pt x="1" y="1106"/>
                  </a:cubicBezTo>
                  <a:cubicBezTo>
                    <a:pt x="1" y="1715"/>
                    <a:pt x="498" y="2212"/>
                    <a:pt x="1107" y="2212"/>
                  </a:cubicBezTo>
                  <a:cubicBezTo>
                    <a:pt x="1715" y="2212"/>
                    <a:pt x="2212" y="1715"/>
                    <a:pt x="2212" y="1106"/>
                  </a:cubicBezTo>
                  <a:cubicBezTo>
                    <a:pt x="2212" y="498"/>
                    <a:pt x="171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8190938" y="691925"/>
              <a:ext cx="57400" cy="57075"/>
            </a:xfrm>
            <a:custGeom>
              <a:avLst/>
              <a:gdLst/>
              <a:ahLst/>
              <a:cxnLst/>
              <a:rect l="l" t="t" r="r" b="b"/>
              <a:pathLst>
                <a:path w="2296" h="2283" extrusionOk="0">
                  <a:moveTo>
                    <a:pt x="1148" y="70"/>
                  </a:moveTo>
                  <a:cubicBezTo>
                    <a:pt x="1743" y="70"/>
                    <a:pt x="2213" y="540"/>
                    <a:pt x="2213" y="1134"/>
                  </a:cubicBezTo>
                  <a:cubicBezTo>
                    <a:pt x="2213" y="1729"/>
                    <a:pt x="1743" y="2213"/>
                    <a:pt x="1148" y="2213"/>
                  </a:cubicBezTo>
                  <a:cubicBezTo>
                    <a:pt x="554" y="2213"/>
                    <a:pt x="84" y="1729"/>
                    <a:pt x="84" y="1134"/>
                  </a:cubicBezTo>
                  <a:cubicBezTo>
                    <a:pt x="84" y="540"/>
                    <a:pt x="554" y="70"/>
                    <a:pt x="1148" y="70"/>
                  </a:cubicBezTo>
                  <a:close/>
                  <a:moveTo>
                    <a:pt x="1148" y="1"/>
                  </a:moveTo>
                  <a:cubicBezTo>
                    <a:pt x="512" y="1"/>
                    <a:pt x="1" y="513"/>
                    <a:pt x="1" y="1134"/>
                  </a:cubicBezTo>
                  <a:cubicBezTo>
                    <a:pt x="1" y="1770"/>
                    <a:pt x="512" y="2282"/>
                    <a:pt x="1148" y="2282"/>
                  </a:cubicBezTo>
                  <a:cubicBezTo>
                    <a:pt x="1770" y="2282"/>
                    <a:pt x="2296" y="1770"/>
                    <a:pt x="2296" y="1134"/>
                  </a:cubicBezTo>
                  <a:cubicBezTo>
                    <a:pt x="2296" y="513"/>
                    <a:pt x="1770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8200263" y="70922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47" y="0"/>
                    <a:pt x="0" y="346"/>
                    <a:pt x="0" y="774"/>
                  </a:cubicBezTo>
                  <a:cubicBezTo>
                    <a:pt x="0" y="1203"/>
                    <a:pt x="347" y="1548"/>
                    <a:pt x="775" y="1548"/>
                  </a:cubicBezTo>
                  <a:cubicBezTo>
                    <a:pt x="1204" y="1548"/>
                    <a:pt x="1549" y="1203"/>
                    <a:pt x="1549" y="774"/>
                  </a:cubicBezTo>
                  <a:cubicBezTo>
                    <a:pt x="1549" y="346"/>
                    <a:pt x="1204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8199238" y="708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69"/>
                  </a:moveTo>
                  <a:cubicBezTo>
                    <a:pt x="1230" y="69"/>
                    <a:pt x="1562" y="400"/>
                    <a:pt x="1562" y="815"/>
                  </a:cubicBezTo>
                  <a:cubicBezTo>
                    <a:pt x="1562" y="1217"/>
                    <a:pt x="1230" y="1562"/>
                    <a:pt x="816" y="1562"/>
                  </a:cubicBezTo>
                  <a:cubicBezTo>
                    <a:pt x="401" y="1562"/>
                    <a:pt x="69" y="1217"/>
                    <a:pt x="69" y="815"/>
                  </a:cubicBezTo>
                  <a:cubicBezTo>
                    <a:pt x="69" y="400"/>
                    <a:pt x="401" y="69"/>
                    <a:pt x="816" y="69"/>
                  </a:cubicBezTo>
                  <a:close/>
                  <a:moveTo>
                    <a:pt x="816" y="0"/>
                  </a:moveTo>
                  <a:cubicBezTo>
                    <a:pt x="373" y="0"/>
                    <a:pt x="1" y="373"/>
                    <a:pt x="1" y="815"/>
                  </a:cubicBezTo>
                  <a:cubicBezTo>
                    <a:pt x="1" y="1258"/>
                    <a:pt x="373" y="1631"/>
                    <a:pt x="816" y="1631"/>
                  </a:cubicBezTo>
                  <a:cubicBezTo>
                    <a:pt x="1258" y="1631"/>
                    <a:pt x="1632" y="1258"/>
                    <a:pt x="1632" y="815"/>
                  </a:cubicBezTo>
                  <a:cubicBezTo>
                    <a:pt x="1632" y="373"/>
                    <a:pt x="1258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715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5"/>
          <p:cNvSpPr txBox="1"/>
          <p:nvPr/>
        </p:nvSpPr>
        <p:spPr>
          <a:xfrm>
            <a:off x="5114933" y="1668075"/>
            <a:ext cx="3150900" cy="41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Data Features</a:t>
            </a:r>
            <a:endParaRPr sz="2200" b="1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1429" name="Google Shape;1429;p35"/>
          <p:cNvSpPr txBox="1"/>
          <p:nvPr/>
        </p:nvSpPr>
        <p:spPr>
          <a:xfrm>
            <a:off x="444626" y="879500"/>
            <a:ext cx="4211400" cy="41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Data Source</a:t>
            </a:r>
            <a:endParaRPr sz="2200" b="1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1438" name="Google Shape;1438;p35"/>
          <p:cNvSpPr txBox="1"/>
          <p:nvPr/>
        </p:nvSpPr>
        <p:spPr>
          <a:xfrm>
            <a:off x="4941196" y="2214558"/>
            <a:ext cx="3974203" cy="185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algn="l"/>
            <a:r>
              <a:rPr lang="en-GB" sz="1200" b="0" i="0" dirty="0">
                <a:effectLst/>
                <a:latin typeface="system-ui"/>
              </a:rPr>
              <a:t>Below is a description of the datasets:</a:t>
            </a:r>
          </a:p>
          <a:p>
            <a:pPr algn="l"/>
            <a:endParaRPr lang="en-GB" sz="1200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 err="1">
                <a:effectLst/>
                <a:latin typeface="system-ui"/>
              </a:rPr>
              <a:t>links.csv</a:t>
            </a:r>
            <a:r>
              <a:rPr lang="en-GB" sz="1200" b="0" i="0" dirty="0">
                <a:effectLst/>
                <a:latin typeface="system-ui"/>
              </a:rPr>
              <a:t>: Contains identifiers that link </a:t>
            </a:r>
            <a:r>
              <a:rPr lang="en-GB" sz="1200" b="0" i="0" dirty="0" err="1">
                <a:effectLst/>
                <a:latin typeface="system-ui"/>
              </a:rPr>
              <a:t>MovieLens</a:t>
            </a:r>
            <a:r>
              <a:rPr lang="en-GB" sz="1200" b="0" i="0" dirty="0">
                <a:effectLst/>
                <a:latin typeface="system-ui"/>
              </a:rPr>
              <a:t> IDs with IMDb and </a:t>
            </a:r>
            <a:r>
              <a:rPr lang="en-GB" sz="1200" b="0" i="0" dirty="0" err="1">
                <a:effectLst/>
                <a:latin typeface="system-ui"/>
              </a:rPr>
              <a:t>TMDb</a:t>
            </a:r>
            <a:r>
              <a:rPr lang="en-GB" sz="1200" b="0" i="0" dirty="0">
                <a:effectLst/>
                <a:latin typeface="system-ui"/>
              </a:rPr>
              <a:t> IDs.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 err="1">
                <a:effectLst/>
                <a:latin typeface="system-ui"/>
              </a:rPr>
              <a:t>movies.csv</a:t>
            </a:r>
            <a:r>
              <a:rPr lang="en-GB" sz="1200" b="0" i="0" dirty="0">
                <a:effectLst/>
                <a:latin typeface="system-ui"/>
              </a:rPr>
              <a:t>: Contains movie information including titles and genres.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 err="1">
                <a:effectLst/>
                <a:latin typeface="system-ui"/>
              </a:rPr>
              <a:t>ratings.csv</a:t>
            </a:r>
            <a:r>
              <a:rPr lang="en-GB" sz="1200" b="0" i="0" dirty="0">
                <a:effectLst/>
                <a:latin typeface="system-ui"/>
              </a:rPr>
              <a:t>: Contains user ratings for different movies.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 err="1">
                <a:effectLst/>
                <a:latin typeface="system-ui"/>
              </a:rPr>
              <a:t>tags.csv</a:t>
            </a:r>
            <a:r>
              <a:rPr lang="en-GB" sz="1200" b="0" i="0" dirty="0">
                <a:effectLst/>
                <a:latin typeface="system-ui"/>
              </a:rPr>
              <a:t>: Contains user-generated tags for different movies.</a:t>
            </a:r>
          </a:p>
          <a:p>
            <a:pPr marL="571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0B944-607A-1059-5AA6-E0A85F05D722}"/>
              </a:ext>
            </a:extLst>
          </p:cNvPr>
          <p:cNvSpPr txBox="1"/>
          <p:nvPr/>
        </p:nvSpPr>
        <p:spPr>
          <a:xfrm>
            <a:off x="306616" y="1406465"/>
            <a:ext cx="473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effectLst/>
                <a:latin typeface="system-ui"/>
              </a:rPr>
              <a:t>Our data is from </a:t>
            </a:r>
            <a:r>
              <a:rPr lang="en-GB" b="0" i="0" dirty="0" err="1">
                <a:effectLst/>
                <a:latin typeface="system-ui"/>
              </a:rPr>
              <a:t>MovieLens</a:t>
            </a:r>
            <a:r>
              <a:rPr lang="en-GB" b="0" i="0" dirty="0">
                <a:effectLst/>
                <a:latin typeface="system-ui"/>
              </a:rPr>
              <a:t> dataset from the </a:t>
            </a:r>
            <a:r>
              <a:rPr lang="en-GB" b="0" i="0" dirty="0" err="1">
                <a:effectLst/>
                <a:latin typeface="system-ui"/>
              </a:rPr>
              <a:t>GroupLens</a:t>
            </a:r>
            <a:r>
              <a:rPr lang="en-GB" b="0" i="0" dirty="0">
                <a:effectLst/>
                <a:latin typeface="system-ui"/>
              </a:rPr>
              <a:t> research lab at the University of Minnesota.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"/>
          <p:cNvSpPr txBox="1">
            <a:spLocks noGrp="1"/>
          </p:cNvSpPr>
          <p:nvPr>
            <p:ph type="title"/>
          </p:nvPr>
        </p:nvSpPr>
        <p:spPr>
          <a:xfrm>
            <a:off x="1599099" y="2554209"/>
            <a:ext cx="59458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RESULTS</a:t>
            </a:r>
            <a:endParaRPr dirty="0"/>
          </a:p>
        </p:txBody>
      </p:sp>
      <p:grpSp>
        <p:nvGrpSpPr>
          <p:cNvPr id="1375" name="Google Shape;1375;p34"/>
          <p:cNvGrpSpPr/>
          <p:nvPr/>
        </p:nvGrpSpPr>
        <p:grpSpPr>
          <a:xfrm>
            <a:off x="5910414" y="1189687"/>
            <a:ext cx="1218872" cy="841800"/>
            <a:chOff x="8046488" y="531250"/>
            <a:chExt cx="346300" cy="239175"/>
          </a:xfrm>
        </p:grpSpPr>
        <p:sp>
          <p:nvSpPr>
            <p:cNvPr id="1376" name="Google Shape;1376;p34"/>
            <p:cNvSpPr/>
            <p:nvPr/>
          </p:nvSpPr>
          <p:spPr>
            <a:xfrm>
              <a:off x="8089338" y="601050"/>
              <a:ext cx="111300" cy="133750"/>
            </a:xfrm>
            <a:custGeom>
              <a:avLst/>
              <a:gdLst/>
              <a:ahLst/>
              <a:cxnLst/>
              <a:rect l="l" t="t" r="r" b="b"/>
              <a:pathLst>
                <a:path w="4452" h="5350" extrusionOk="0">
                  <a:moveTo>
                    <a:pt x="1" y="1"/>
                  </a:moveTo>
                  <a:lnTo>
                    <a:pt x="1" y="1"/>
                  </a:lnTo>
                  <a:cubicBezTo>
                    <a:pt x="484" y="3484"/>
                    <a:pt x="4023" y="5350"/>
                    <a:pt x="4023" y="5350"/>
                  </a:cubicBezTo>
                  <a:lnTo>
                    <a:pt x="4452" y="4977"/>
                  </a:lnTo>
                  <a:cubicBezTo>
                    <a:pt x="3829" y="84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8088288" y="600000"/>
              <a:ext cx="113375" cy="135850"/>
            </a:xfrm>
            <a:custGeom>
              <a:avLst/>
              <a:gdLst/>
              <a:ahLst/>
              <a:cxnLst/>
              <a:rect l="l" t="t" r="r" b="b"/>
              <a:pathLst>
                <a:path w="4535" h="5434" extrusionOk="0">
                  <a:moveTo>
                    <a:pt x="83" y="98"/>
                  </a:moveTo>
                  <a:cubicBezTo>
                    <a:pt x="540" y="209"/>
                    <a:pt x="3871" y="1217"/>
                    <a:pt x="4466" y="5005"/>
                  </a:cubicBezTo>
                  <a:lnTo>
                    <a:pt x="4065" y="5351"/>
                  </a:lnTo>
                  <a:cubicBezTo>
                    <a:pt x="3775" y="5185"/>
                    <a:pt x="581" y="3333"/>
                    <a:pt x="83" y="98"/>
                  </a:cubicBezTo>
                  <a:close/>
                  <a:moveTo>
                    <a:pt x="0" y="1"/>
                  </a:moveTo>
                  <a:lnTo>
                    <a:pt x="0" y="56"/>
                  </a:lnTo>
                  <a:cubicBezTo>
                    <a:pt x="498" y="3499"/>
                    <a:pt x="4024" y="5406"/>
                    <a:pt x="4051" y="5420"/>
                  </a:cubicBezTo>
                  <a:lnTo>
                    <a:pt x="4079" y="5434"/>
                  </a:lnTo>
                  <a:lnTo>
                    <a:pt x="4535" y="5033"/>
                  </a:lnTo>
                  <a:lnTo>
                    <a:pt x="4535" y="5019"/>
                  </a:lnTo>
                  <a:cubicBezTo>
                    <a:pt x="3913" y="913"/>
                    <a:pt x="83" y="15"/>
                    <a:pt x="56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8135988" y="563375"/>
              <a:ext cx="86075" cy="156925"/>
            </a:xfrm>
            <a:custGeom>
              <a:avLst/>
              <a:gdLst/>
              <a:ahLst/>
              <a:cxnLst/>
              <a:rect l="l" t="t" r="r" b="b"/>
              <a:pathLst>
                <a:path w="3443" h="6277" extrusionOk="0">
                  <a:moveTo>
                    <a:pt x="0" y="0"/>
                  </a:moveTo>
                  <a:cubicBezTo>
                    <a:pt x="0" y="1"/>
                    <a:pt x="568" y="3692"/>
                    <a:pt x="2793" y="6276"/>
                  </a:cubicBezTo>
                  <a:lnTo>
                    <a:pt x="3194" y="5945"/>
                  </a:lnTo>
                  <a:cubicBezTo>
                    <a:pt x="3194" y="5945"/>
                    <a:pt x="3443" y="210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8134963" y="561300"/>
              <a:ext cx="87100" cy="160375"/>
            </a:xfrm>
            <a:custGeom>
              <a:avLst/>
              <a:gdLst/>
              <a:ahLst/>
              <a:cxnLst/>
              <a:rect l="l" t="t" r="r" b="b"/>
              <a:pathLst>
                <a:path w="3484" h="6415" extrusionOk="0">
                  <a:moveTo>
                    <a:pt x="96" y="153"/>
                  </a:moveTo>
                  <a:lnTo>
                    <a:pt x="96" y="153"/>
                  </a:lnTo>
                  <a:cubicBezTo>
                    <a:pt x="3290" y="2171"/>
                    <a:pt x="3207" y="5751"/>
                    <a:pt x="3193" y="6014"/>
                  </a:cubicBezTo>
                  <a:lnTo>
                    <a:pt x="2834" y="6318"/>
                  </a:lnTo>
                  <a:cubicBezTo>
                    <a:pt x="843" y="3968"/>
                    <a:pt x="194" y="692"/>
                    <a:pt x="96" y="153"/>
                  </a:cubicBezTo>
                  <a:close/>
                  <a:moveTo>
                    <a:pt x="0" y="0"/>
                  </a:moveTo>
                  <a:lnTo>
                    <a:pt x="0" y="83"/>
                  </a:lnTo>
                  <a:cubicBezTo>
                    <a:pt x="14" y="125"/>
                    <a:pt x="609" y="3816"/>
                    <a:pt x="2806" y="6387"/>
                  </a:cubicBezTo>
                  <a:lnTo>
                    <a:pt x="2834" y="6415"/>
                  </a:lnTo>
                  <a:lnTo>
                    <a:pt x="3263" y="6055"/>
                  </a:lnTo>
                  <a:lnTo>
                    <a:pt x="3263" y="6028"/>
                  </a:lnTo>
                  <a:cubicBezTo>
                    <a:pt x="3276" y="6000"/>
                    <a:pt x="3484" y="2144"/>
                    <a:pt x="56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8047863" y="637325"/>
              <a:ext cx="135500" cy="115125"/>
            </a:xfrm>
            <a:custGeom>
              <a:avLst/>
              <a:gdLst/>
              <a:ahLst/>
              <a:cxnLst/>
              <a:rect l="l" t="t" r="r" b="b"/>
              <a:pathLst>
                <a:path w="5420" h="4605" extrusionOk="0">
                  <a:moveTo>
                    <a:pt x="1" y="1"/>
                  </a:moveTo>
                  <a:cubicBezTo>
                    <a:pt x="1" y="1"/>
                    <a:pt x="539" y="1895"/>
                    <a:pt x="4521" y="4217"/>
                  </a:cubicBezTo>
                  <a:lnTo>
                    <a:pt x="5420" y="4605"/>
                  </a:lnTo>
                  <a:lnTo>
                    <a:pt x="4839" y="3346"/>
                  </a:lnTo>
                  <a:cubicBezTo>
                    <a:pt x="4839" y="3346"/>
                    <a:pt x="2959" y="5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8046488" y="636300"/>
              <a:ext cx="138600" cy="117875"/>
            </a:xfrm>
            <a:custGeom>
              <a:avLst/>
              <a:gdLst/>
              <a:ahLst/>
              <a:cxnLst/>
              <a:rect l="l" t="t" r="r" b="b"/>
              <a:pathLst>
                <a:path w="5544" h="4715" extrusionOk="0">
                  <a:moveTo>
                    <a:pt x="111" y="84"/>
                  </a:moveTo>
                  <a:lnTo>
                    <a:pt x="111" y="84"/>
                  </a:lnTo>
                  <a:cubicBezTo>
                    <a:pt x="2959" y="664"/>
                    <a:pt x="4811" y="3318"/>
                    <a:pt x="4866" y="3415"/>
                  </a:cubicBezTo>
                  <a:lnTo>
                    <a:pt x="5405" y="4576"/>
                  </a:lnTo>
                  <a:lnTo>
                    <a:pt x="5405" y="4576"/>
                  </a:lnTo>
                  <a:lnTo>
                    <a:pt x="4603" y="4231"/>
                  </a:lnTo>
                  <a:cubicBezTo>
                    <a:pt x="1064" y="2157"/>
                    <a:pt x="235" y="415"/>
                    <a:pt x="111" y="84"/>
                  </a:cubicBezTo>
                  <a:close/>
                  <a:moveTo>
                    <a:pt x="0" y="1"/>
                  </a:moveTo>
                  <a:lnTo>
                    <a:pt x="14" y="56"/>
                  </a:lnTo>
                  <a:cubicBezTo>
                    <a:pt x="28" y="69"/>
                    <a:pt x="622" y="1977"/>
                    <a:pt x="4562" y="4299"/>
                  </a:cubicBezTo>
                  <a:lnTo>
                    <a:pt x="5543" y="4714"/>
                  </a:lnTo>
                  <a:lnTo>
                    <a:pt x="4935" y="3374"/>
                  </a:lnTo>
                  <a:cubicBezTo>
                    <a:pt x="4907" y="3346"/>
                    <a:pt x="3000" y="567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8135288" y="562675"/>
              <a:ext cx="78825" cy="151075"/>
            </a:xfrm>
            <a:custGeom>
              <a:avLst/>
              <a:gdLst/>
              <a:ahLst/>
              <a:cxnLst/>
              <a:rect l="l" t="t" r="r" b="b"/>
              <a:pathLst>
                <a:path w="3153" h="6043" extrusionOk="0">
                  <a:moveTo>
                    <a:pt x="56" y="1"/>
                  </a:moveTo>
                  <a:lnTo>
                    <a:pt x="1" y="43"/>
                  </a:lnTo>
                  <a:lnTo>
                    <a:pt x="3084" y="6042"/>
                  </a:lnTo>
                  <a:lnTo>
                    <a:pt x="3152" y="600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8088638" y="600700"/>
              <a:ext cx="110275" cy="132050"/>
            </a:xfrm>
            <a:custGeom>
              <a:avLst/>
              <a:gdLst/>
              <a:ahLst/>
              <a:cxnLst/>
              <a:rect l="l" t="t" r="r" b="b"/>
              <a:pathLst>
                <a:path w="4411" h="5282" extrusionOk="0">
                  <a:moveTo>
                    <a:pt x="56" y="0"/>
                  </a:moveTo>
                  <a:lnTo>
                    <a:pt x="1" y="42"/>
                  </a:lnTo>
                  <a:lnTo>
                    <a:pt x="4355" y="5281"/>
                  </a:lnTo>
                  <a:lnTo>
                    <a:pt x="4410" y="52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8047188" y="636625"/>
              <a:ext cx="136875" cy="116525"/>
            </a:xfrm>
            <a:custGeom>
              <a:avLst/>
              <a:gdLst/>
              <a:ahLst/>
              <a:cxnLst/>
              <a:rect l="l" t="t" r="r" b="b"/>
              <a:pathLst>
                <a:path w="5475" h="4661" extrusionOk="0">
                  <a:moveTo>
                    <a:pt x="41" y="1"/>
                  </a:moveTo>
                  <a:lnTo>
                    <a:pt x="0" y="56"/>
                  </a:lnTo>
                  <a:lnTo>
                    <a:pt x="5432" y="4660"/>
                  </a:lnTo>
                  <a:lnTo>
                    <a:pt x="5474" y="46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8238638" y="601050"/>
              <a:ext cx="111625" cy="133750"/>
            </a:xfrm>
            <a:custGeom>
              <a:avLst/>
              <a:gdLst/>
              <a:ahLst/>
              <a:cxnLst/>
              <a:rect l="l" t="t" r="r" b="b"/>
              <a:pathLst>
                <a:path w="4465" h="5350" extrusionOk="0">
                  <a:moveTo>
                    <a:pt x="4465" y="1"/>
                  </a:moveTo>
                  <a:cubicBezTo>
                    <a:pt x="4465" y="1"/>
                    <a:pt x="622" y="844"/>
                    <a:pt x="0" y="4977"/>
                  </a:cubicBezTo>
                  <a:lnTo>
                    <a:pt x="428" y="5350"/>
                  </a:lnTo>
                  <a:cubicBezTo>
                    <a:pt x="428" y="5350"/>
                    <a:pt x="3967" y="3484"/>
                    <a:pt x="4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8237938" y="600000"/>
              <a:ext cx="113400" cy="135850"/>
            </a:xfrm>
            <a:custGeom>
              <a:avLst/>
              <a:gdLst/>
              <a:ahLst/>
              <a:cxnLst/>
              <a:rect l="l" t="t" r="r" b="b"/>
              <a:pathLst>
                <a:path w="4536" h="5434" extrusionOk="0">
                  <a:moveTo>
                    <a:pt x="4438" y="98"/>
                  </a:moveTo>
                  <a:lnTo>
                    <a:pt x="4438" y="98"/>
                  </a:lnTo>
                  <a:cubicBezTo>
                    <a:pt x="3954" y="3333"/>
                    <a:pt x="761" y="5185"/>
                    <a:pt x="471" y="5351"/>
                  </a:cubicBezTo>
                  <a:lnTo>
                    <a:pt x="69" y="5005"/>
                  </a:lnTo>
                  <a:cubicBezTo>
                    <a:pt x="650" y="1217"/>
                    <a:pt x="3995" y="209"/>
                    <a:pt x="4438" y="98"/>
                  </a:cubicBezTo>
                  <a:close/>
                  <a:moveTo>
                    <a:pt x="4535" y="1"/>
                  </a:moveTo>
                  <a:lnTo>
                    <a:pt x="4480" y="15"/>
                  </a:lnTo>
                  <a:cubicBezTo>
                    <a:pt x="4438" y="15"/>
                    <a:pt x="622" y="913"/>
                    <a:pt x="1" y="5019"/>
                  </a:cubicBezTo>
                  <a:lnTo>
                    <a:pt x="1" y="5033"/>
                  </a:lnTo>
                  <a:lnTo>
                    <a:pt x="456" y="5434"/>
                  </a:lnTo>
                  <a:lnTo>
                    <a:pt x="471" y="5420"/>
                  </a:lnTo>
                  <a:cubicBezTo>
                    <a:pt x="512" y="5406"/>
                    <a:pt x="4037" y="3499"/>
                    <a:pt x="4521" y="56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217538" y="563375"/>
              <a:ext cx="86100" cy="156925"/>
            </a:xfrm>
            <a:custGeom>
              <a:avLst/>
              <a:gdLst/>
              <a:ahLst/>
              <a:cxnLst/>
              <a:rect l="l" t="t" r="r" b="b"/>
              <a:pathLst>
                <a:path w="3444" h="6277" extrusionOk="0">
                  <a:moveTo>
                    <a:pt x="3443" y="0"/>
                  </a:moveTo>
                  <a:lnTo>
                    <a:pt x="3443" y="0"/>
                  </a:lnTo>
                  <a:cubicBezTo>
                    <a:pt x="1" y="2102"/>
                    <a:pt x="249" y="5945"/>
                    <a:pt x="249" y="5945"/>
                  </a:cubicBezTo>
                  <a:lnTo>
                    <a:pt x="651" y="6276"/>
                  </a:lnTo>
                  <a:cubicBezTo>
                    <a:pt x="2863" y="3692"/>
                    <a:pt x="3443" y="1"/>
                    <a:pt x="3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8217538" y="561300"/>
              <a:ext cx="87125" cy="160375"/>
            </a:xfrm>
            <a:custGeom>
              <a:avLst/>
              <a:gdLst/>
              <a:ahLst/>
              <a:cxnLst/>
              <a:rect l="l" t="t" r="r" b="b"/>
              <a:pathLst>
                <a:path w="3485" h="6415" extrusionOk="0">
                  <a:moveTo>
                    <a:pt x="3388" y="153"/>
                  </a:moveTo>
                  <a:cubicBezTo>
                    <a:pt x="3291" y="692"/>
                    <a:pt x="2642" y="3968"/>
                    <a:pt x="637" y="6318"/>
                  </a:cubicBezTo>
                  <a:lnTo>
                    <a:pt x="277" y="6014"/>
                  </a:lnTo>
                  <a:cubicBezTo>
                    <a:pt x="264" y="5751"/>
                    <a:pt x="181" y="2171"/>
                    <a:pt x="3388" y="153"/>
                  </a:cubicBezTo>
                  <a:close/>
                  <a:moveTo>
                    <a:pt x="3484" y="0"/>
                  </a:moveTo>
                  <a:lnTo>
                    <a:pt x="3416" y="42"/>
                  </a:lnTo>
                  <a:cubicBezTo>
                    <a:pt x="1" y="2144"/>
                    <a:pt x="209" y="6000"/>
                    <a:pt x="209" y="6028"/>
                  </a:cubicBezTo>
                  <a:lnTo>
                    <a:pt x="209" y="6055"/>
                  </a:lnTo>
                  <a:lnTo>
                    <a:pt x="651" y="6415"/>
                  </a:lnTo>
                  <a:lnTo>
                    <a:pt x="679" y="6387"/>
                  </a:lnTo>
                  <a:cubicBezTo>
                    <a:pt x="2876" y="3816"/>
                    <a:pt x="3471" y="125"/>
                    <a:pt x="3471" y="83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255913" y="637325"/>
              <a:ext cx="135825" cy="115125"/>
            </a:xfrm>
            <a:custGeom>
              <a:avLst/>
              <a:gdLst/>
              <a:ahLst/>
              <a:cxnLst/>
              <a:rect l="l" t="t" r="r" b="b"/>
              <a:pathLst>
                <a:path w="5433" h="4605" extrusionOk="0">
                  <a:moveTo>
                    <a:pt x="5433" y="1"/>
                  </a:moveTo>
                  <a:cubicBezTo>
                    <a:pt x="2461" y="554"/>
                    <a:pt x="581" y="3346"/>
                    <a:pt x="581" y="3346"/>
                  </a:cubicBezTo>
                  <a:lnTo>
                    <a:pt x="1" y="4605"/>
                  </a:lnTo>
                  <a:lnTo>
                    <a:pt x="899" y="4217"/>
                  </a:lnTo>
                  <a:cubicBezTo>
                    <a:pt x="4880" y="1895"/>
                    <a:pt x="5433" y="1"/>
                    <a:pt x="5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254163" y="636300"/>
              <a:ext cx="138625" cy="117875"/>
            </a:xfrm>
            <a:custGeom>
              <a:avLst/>
              <a:gdLst/>
              <a:ahLst/>
              <a:cxnLst/>
              <a:rect l="l" t="t" r="r" b="b"/>
              <a:pathLst>
                <a:path w="5545" h="4715" extrusionOk="0">
                  <a:moveTo>
                    <a:pt x="5448" y="84"/>
                  </a:moveTo>
                  <a:lnTo>
                    <a:pt x="5448" y="84"/>
                  </a:lnTo>
                  <a:cubicBezTo>
                    <a:pt x="5309" y="415"/>
                    <a:pt x="4494" y="2157"/>
                    <a:pt x="955" y="4231"/>
                  </a:cubicBezTo>
                  <a:lnTo>
                    <a:pt x="139" y="4576"/>
                  </a:lnTo>
                  <a:lnTo>
                    <a:pt x="679" y="3415"/>
                  </a:lnTo>
                  <a:cubicBezTo>
                    <a:pt x="747" y="3318"/>
                    <a:pt x="2600" y="664"/>
                    <a:pt x="5448" y="84"/>
                  </a:cubicBezTo>
                  <a:close/>
                  <a:moveTo>
                    <a:pt x="5490" y="1"/>
                  </a:moveTo>
                  <a:cubicBezTo>
                    <a:pt x="2545" y="567"/>
                    <a:pt x="637" y="3346"/>
                    <a:pt x="624" y="3374"/>
                  </a:cubicBezTo>
                  <a:lnTo>
                    <a:pt x="1" y="4714"/>
                  </a:lnTo>
                  <a:lnTo>
                    <a:pt x="983" y="4286"/>
                  </a:lnTo>
                  <a:cubicBezTo>
                    <a:pt x="4937" y="1977"/>
                    <a:pt x="5531" y="69"/>
                    <a:pt x="5531" y="56"/>
                  </a:cubicBezTo>
                  <a:lnTo>
                    <a:pt x="5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178838" y="532950"/>
              <a:ext cx="79500" cy="180425"/>
            </a:xfrm>
            <a:custGeom>
              <a:avLst/>
              <a:gdLst/>
              <a:ahLst/>
              <a:cxnLst/>
              <a:rect l="l" t="t" r="r" b="b"/>
              <a:pathLst>
                <a:path w="3180" h="7217" extrusionOk="0">
                  <a:moveTo>
                    <a:pt x="1591" y="1"/>
                  </a:moveTo>
                  <a:cubicBezTo>
                    <a:pt x="1591" y="1"/>
                    <a:pt x="0" y="2434"/>
                    <a:pt x="1287" y="7217"/>
                  </a:cubicBezTo>
                  <a:lnTo>
                    <a:pt x="1895" y="7217"/>
                  </a:lnTo>
                  <a:cubicBezTo>
                    <a:pt x="3180" y="2434"/>
                    <a:pt x="1591" y="1"/>
                    <a:pt x="1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178138" y="531250"/>
              <a:ext cx="80900" cy="182825"/>
            </a:xfrm>
            <a:custGeom>
              <a:avLst/>
              <a:gdLst/>
              <a:ahLst/>
              <a:cxnLst/>
              <a:rect l="l" t="t" r="r" b="b"/>
              <a:pathLst>
                <a:path w="3236" h="7313" extrusionOk="0">
                  <a:moveTo>
                    <a:pt x="1619" y="139"/>
                  </a:moveTo>
                  <a:cubicBezTo>
                    <a:pt x="1825" y="511"/>
                    <a:pt x="3056" y="2917"/>
                    <a:pt x="1895" y="7244"/>
                  </a:cubicBezTo>
                  <a:lnTo>
                    <a:pt x="1342" y="7244"/>
                  </a:lnTo>
                  <a:cubicBezTo>
                    <a:pt x="181" y="2917"/>
                    <a:pt x="1411" y="511"/>
                    <a:pt x="1619" y="139"/>
                  </a:cubicBezTo>
                  <a:close/>
                  <a:moveTo>
                    <a:pt x="1619" y="0"/>
                  </a:moveTo>
                  <a:lnTo>
                    <a:pt x="1591" y="41"/>
                  </a:lnTo>
                  <a:cubicBezTo>
                    <a:pt x="1577" y="69"/>
                    <a:pt x="1" y="2544"/>
                    <a:pt x="1287" y="7285"/>
                  </a:cubicBezTo>
                  <a:lnTo>
                    <a:pt x="1287" y="7313"/>
                  </a:lnTo>
                  <a:lnTo>
                    <a:pt x="1950" y="7313"/>
                  </a:lnTo>
                  <a:lnTo>
                    <a:pt x="1950" y="7285"/>
                  </a:lnTo>
                  <a:cubicBezTo>
                    <a:pt x="3236" y="2544"/>
                    <a:pt x="1660" y="69"/>
                    <a:pt x="1646" y="41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217538" y="532950"/>
              <a:ext cx="2100" cy="199100"/>
            </a:xfrm>
            <a:custGeom>
              <a:avLst/>
              <a:gdLst/>
              <a:ahLst/>
              <a:cxnLst/>
              <a:rect l="l" t="t" r="r" b="b"/>
              <a:pathLst>
                <a:path w="84" h="7964" extrusionOk="0">
                  <a:moveTo>
                    <a:pt x="1" y="1"/>
                  </a:moveTo>
                  <a:lnTo>
                    <a:pt x="1" y="7963"/>
                  </a:lnTo>
                  <a:lnTo>
                    <a:pt x="84" y="79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225513" y="562675"/>
              <a:ext cx="78800" cy="151075"/>
            </a:xfrm>
            <a:custGeom>
              <a:avLst/>
              <a:gdLst/>
              <a:ahLst/>
              <a:cxnLst/>
              <a:rect l="l" t="t" r="r" b="b"/>
              <a:pathLst>
                <a:path w="3152" h="6043" extrusionOk="0">
                  <a:moveTo>
                    <a:pt x="3082" y="1"/>
                  </a:moveTo>
                  <a:lnTo>
                    <a:pt x="0" y="6000"/>
                  </a:lnTo>
                  <a:lnTo>
                    <a:pt x="55" y="6042"/>
                  </a:lnTo>
                  <a:lnTo>
                    <a:pt x="3152" y="43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240713" y="600700"/>
              <a:ext cx="110250" cy="132050"/>
            </a:xfrm>
            <a:custGeom>
              <a:avLst/>
              <a:gdLst/>
              <a:ahLst/>
              <a:cxnLst/>
              <a:rect l="l" t="t" r="r" b="b"/>
              <a:pathLst>
                <a:path w="4410" h="5282" extrusionOk="0">
                  <a:moveTo>
                    <a:pt x="4354" y="0"/>
                  </a:moveTo>
                  <a:lnTo>
                    <a:pt x="0" y="5226"/>
                  </a:lnTo>
                  <a:lnTo>
                    <a:pt x="56" y="5281"/>
                  </a:lnTo>
                  <a:lnTo>
                    <a:pt x="4410" y="42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255563" y="636625"/>
              <a:ext cx="136550" cy="116525"/>
            </a:xfrm>
            <a:custGeom>
              <a:avLst/>
              <a:gdLst/>
              <a:ahLst/>
              <a:cxnLst/>
              <a:rect l="l" t="t" r="r" b="b"/>
              <a:pathLst>
                <a:path w="5462" h="4661" extrusionOk="0">
                  <a:moveTo>
                    <a:pt x="5419" y="1"/>
                  </a:moveTo>
                  <a:lnTo>
                    <a:pt x="0" y="4605"/>
                  </a:lnTo>
                  <a:lnTo>
                    <a:pt x="42" y="4660"/>
                  </a:lnTo>
                  <a:lnTo>
                    <a:pt x="5461" y="56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8231038" y="714150"/>
              <a:ext cx="62925" cy="55300"/>
            </a:xfrm>
            <a:custGeom>
              <a:avLst/>
              <a:gdLst/>
              <a:ahLst/>
              <a:cxnLst/>
              <a:rect l="l" t="t" r="r" b="b"/>
              <a:pathLst>
                <a:path w="2517" h="2212" extrusionOk="0">
                  <a:moveTo>
                    <a:pt x="1260" y="1"/>
                  </a:moveTo>
                  <a:cubicBezTo>
                    <a:pt x="871" y="1"/>
                    <a:pt x="490" y="208"/>
                    <a:pt x="290" y="577"/>
                  </a:cubicBezTo>
                  <a:cubicBezTo>
                    <a:pt x="0" y="1102"/>
                    <a:pt x="194" y="1780"/>
                    <a:pt x="732" y="2070"/>
                  </a:cubicBezTo>
                  <a:cubicBezTo>
                    <a:pt x="899" y="2166"/>
                    <a:pt x="1080" y="2211"/>
                    <a:pt x="1260" y="2211"/>
                  </a:cubicBezTo>
                  <a:cubicBezTo>
                    <a:pt x="1648" y="2211"/>
                    <a:pt x="2027" y="2001"/>
                    <a:pt x="2225" y="1642"/>
                  </a:cubicBezTo>
                  <a:cubicBezTo>
                    <a:pt x="2516" y="1102"/>
                    <a:pt x="2323" y="426"/>
                    <a:pt x="1783" y="135"/>
                  </a:cubicBezTo>
                  <a:cubicBezTo>
                    <a:pt x="1618" y="44"/>
                    <a:pt x="1438" y="1"/>
                    <a:pt x="1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233113" y="713300"/>
              <a:ext cx="61875" cy="57125"/>
            </a:xfrm>
            <a:custGeom>
              <a:avLst/>
              <a:gdLst/>
              <a:ahLst/>
              <a:cxnLst/>
              <a:rect l="l" t="t" r="r" b="b"/>
              <a:pathLst>
                <a:path w="2475" h="2285" extrusionOk="0">
                  <a:moveTo>
                    <a:pt x="1175" y="73"/>
                  </a:moveTo>
                  <a:cubicBezTo>
                    <a:pt x="1355" y="73"/>
                    <a:pt x="1521" y="113"/>
                    <a:pt x="1687" y="196"/>
                  </a:cubicBezTo>
                  <a:cubicBezTo>
                    <a:pt x="2212" y="487"/>
                    <a:pt x="2391" y="1136"/>
                    <a:pt x="2115" y="1648"/>
                  </a:cubicBezTo>
                  <a:cubicBezTo>
                    <a:pt x="1977" y="1897"/>
                    <a:pt x="1755" y="2091"/>
                    <a:pt x="1479" y="2159"/>
                  </a:cubicBezTo>
                  <a:cubicBezTo>
                    <a:pt x="1375" y="2191"/>
                    <a:pt x="1270" y="2206"/>
                    <a:pt x="1165" y="2206"/>
                  </a:cubicBezTo>
                  <a:cubicBezTo>
                    <a:pt x="991" y="2206"/>
                    <a:pt x="819" y="2163"/>
                    <a:pt x="664" y="2076"/>
                  </a:cubicBezTo>
                  <a:cubicBezTo>
                    <a:pt x="415" y="1938"/>
                    <a:pt x="235" y="1717"/>
                    <a:pt x="152" y="1441"/>
                  </a:cubicBezTo>
                  <a:cubicBezTo>
                    <a:pt x="69" y="1164"/>
                    <a:pt x="96" y="874"/>
                    <a:pt x="235" y="626"/>
                  </a:cubicBezTo>
                  <a:cubicBezTo>
                    <a:pt x="428" y="266"/>
                    <a:pt x="802" y="73"/>
                    <a:pt x="1175" y="73"/>
                  </a:cubicBezTo>
                  <a:close/>
                  <a:moveTo>
                    <a:pt x="1179" y="0"/>
                  </a:moveTo>
                  <a:cubicBezTo>
                    <a:pt x="773" y="0"/>
                    <a:pt x="379" y="214"/>
                    <a:pt x="179" y="583"/>
                  </a:cubicBezTo>
                  <a:cubicBezTo>
                    <a:pt x="28" y="860"/>
                    <a:pt x="0" y="1164"/>
                    <a:pt x="83" y="1455"/>
                  </a:cubicBezTo>
                  <a:cubicBezTo>
                    <a:pt x="166" y="1759"/>
                    <a:pt x="360" y="1994"/>
                    <a:pt x="622" y="2146"/>
                  </a:cubicBezTo>
                  <a:cubicBezTo>
                    <a:pt x="802" y="2229"/>
                    <a:pt x="981" y="2284"/>
                    <a:pt x="1175" y="2284"/>
                  </a:cubicBezTo>
                  <a:cubicBezTo>
                    <a:pt x="1285" y="2284"/>
                    <a:pt x="1396" y="2270"/>
                    <a:pt x="1493" y="2229"/>
                  </a:cubicBezTo>
                  <a:cubicBezTo>
                    <a:pt x="1783" y="2146"/>
                    <a:pt x="2032" y="1953"/>
                    <a:pt x="2170" y="1689"/>
                  </a:cubicBezTo>
                  <a:cubicBezTo>
                    <a:pt x="2474" y="1136"/>
                    <a:pt x="2281" y="445"/>
                    <a:pt x="1728" y="141"/>
                  </a:cubicBezTo>
                  <a:cubicBezTo>
                    <a:pt x="1554" y="45"/>
                    <a:pt x="1365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236213" y="729625"/>
              <a:ext cx="44600" cy="38700"/>
            </a:xfrm>
            <a:custGeom>
              <a:avLst/>
              <a:gdLst/>
              <a:ahLst/>
              <a:cxnLst/>
              <a:rect l="l" t="t" r="r" b="b"/>
              <a:pathLst>
                <a:path w="1784" h="1548" extrusionOk="0">
                  <a:moveTo>
                    <a:pt x="891" y="0"/>
                  </a:moveTo>
                  <a:cubicBezTo>
                    <a:pt x="614" y="0"/>
                    <a:pt x="350" y="145"/>
                    <a:pt x="208" y="401"/>
                  </a:cubicBezTo>
                  <a:cubicBezTo>
                    <a:pt x="0" y="774"/>
                    <a:pt x="138" y="1244"/>
                    <a:pt x="525" y="1451"/>
                  </a:cubicBezTo>
                  <a:cubicBezTo>
                    <a:pt x="644" y="1517"/>
                    <a:pt x="772" y="1548"/>
                    <a:pt x="898" y="1548"/>
                  </a:cubicBezTo>
                  <a:cubicBezTo>
                    <a:pt x="1170" y="1548"/>
                    <a:pt x="1435" y="1403"/>
                    <a:pt x="1576" y="1147"/>
                  </a:cubicBezTo>
                  <a:cubicBezTo>
                    <a:pt x="1784" y="774"/>
                    <a:pt x="1646" y="304"/>
                    <a:pt x="1272" y="96"/>
                  </a:cubicBezTo>
                  <a:cubicBezTo>
                    <a:pt x="1150" y="31"/>
                    <a:pt x="1019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8235188" y="728600"/>
              <a:ext cx="46650" cy="40775"/>
            </a:xfrm>
            <a:custGeom>
              <a:avLst/>
              <a:gdLst/>
              <a:ahLst/>
              <a:cxnLst/>
              <a:rect l="l" t="t" r="r" b="b"/>
              <a:pathLst>
                <a:path w="1866" h="1631" extrusionOk="0">
                  <a:moveTo>
                    <a:pt x="940" y="69"/>
                  </a:moveTo>
                  <a:cubicBezTo>
                    <a:pt x="1051" y="69"/>
                    <a:pt x="1175" y="110"/>
                    <a:pt x="1285" y="165"/>
                  </a:cubicBezTo>
                  <a:cubicBezTo>
                    <a:pt x="1645" y="359"/>
                    <a:pt x="1783" y="815"/>
                    <a:pt x="1589" y="1175"/>
                  </a:cubicBezTo>
                  <a:cubicBezTo>
                    <a:pt x="1493" y="1341"/>
                    <a:pt x="1327" y="1464"/>
                    <a:pt x="1147" y="1520"/>
                  </a:cubicBezTo>
                  <a:cubicBezTo>
                    <a:pt x="1074" y="1546"/>
                    <a:pt x="999" y="1559"/>
                    <a:pt x="925" y="1559"/>
                  </a:cubicBezTo>
                  <a:cubicBezTo>
                    <a:pt x="803" y="1559"/>
                    <a:pt x="684" y="1525"/>
                    <a:pt x="581" y="1464"/>
                  </a:cubicBezTo>
                  <a:cubicBezTo>
                    <a:pt x="221" y="1271"/>
                    <a:pt x="83" y="815"/>
                    <a:pt x="290" y="456"/>
                  </a:cubicBezTo>
                  <a:cubicBezTo>
                    <a:pt x="415" y="220"/>
                    <a:pt x="677" y="69"/>
                    <a:pt x="940" y="69"/>
                  </a:cubicBezTo>
                  <a:close/>
                  <a:moveTo>
                    <a:pt x="938" y="0"/>
                  </a:moveTo>
                  <a:cubicBezTo>
                    <a:pt x="650" y="0"/>
                    <a:pt x="374" y="152"/>
                    <a:pt x="221" y="428"/>
                  </a:cubicBezTo>
                  <a:cubicBezTo>
                    <a:pt x="0" y="815"/>
                    <a:pt x="152" y="1313"/>
                    <a:pt x="539" y="1534"/>
                  </a:cubicBezTo>
                  <a:cubicBezTo>
                    <a:pt x="664" y="1589"/>
                    <a:pt x="802" y="1630"/>
                    <a:pt x="940" y="1630"/>
                  </a:cubicBezTo>
                  <a:cubicBezTo>
                    <a:pt x="1009" y="1630"/>
                    <a:pt x="1092" y="1617"/>
                    <a:pt x="1161" y="1589"/>
                  </a:cubicBezTo>
                  <a:cubicBezTo>
                    <a:pt x="1368" y="1534"/>
                    <a:pt x="1548" y="1396"/>
                    <a:pt x="1645" y="1202"/>
                  </a:cubicBezTo>
                  <a:cubicBezTo>
                    <a:pt x="1866" y="815"/>
                    <a:pt x="1714" y="318"/>
                    <a:pt x="1327" y="96"/>
                  </a:cubicBezTo>
                  <a:cubicBezTo>
                    <a:pt x="1202" y="32"/>
                    <a:pt x="1069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8144963" y="714150"/>
              <a:ext cx="63275" cy="55300"/>
            </a:xfrm>
            <a:custGeom>
              <a:avLst/>
              <a:gdLst/>
              <a:ahLst/>
              <a:cxnLst/>
              <a:rect l="l" t="t" r="r" b="b"/>
              <a:pathLst>
                <a:path w="2531" h="2212" extrusionOk="0">
                  <a:moveTo>
                    <a:pt x="1266" y="1"/>
                  </a:moveTo>
                  <a:cubicBezTo>
                    <a:pt x="1086" y="1"/>
                    <a:pt x="903" y="44"/>
                    <a:pt x="734" y="135"/>
                  </a:cubicBezTo>
                  <a:cubicBezTo>
                    <a:pt x="209" y="426"/>
                    <a:pt x="1" y="1102"/>
                    <a:pt x="305" y="1642"/>
                  </a:cubicBezTo>
                  <a:cubicBezTo>
                    <a:pt x="504" y="2001"/>
                    <a:pt x="883" y="2211"/>
                    <a:pt x="1270" y="2211"/>
                  </a:cubicBezTo>
                  <a:cubicBezTo>
                    <a:pt x="1450" y="2211"/>
                    <a:pt x="1631" y="2166"/>
                    <a:pt x="1798" y="2070"/>
                  </a:cubicBezTo>
                  <a:cubicBezTo>
                    <a:pt x="2337" y="1780"/>
                    <a:pt x="2531" y="1102"/>
                    <a:pt x="2240" y="577"/>
                  </a:cubicBezTo>
                  <a:cubicBezTo>
                    <a:pt x="2041" y="208"/>
                    <a:pt x="1660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8144263" y="713300"/>
              <a:ext cx="61900" cy="57125"/>
            </a:xfrm>
            <a:custGeom>
              <a:avLst/>
              <a:gdLst/>
              <a:ahLst/>
              <a:cxnLst/>
              <a:rect l="l" t="t" r="r" b="b"/>
              <a:pathLst>
                <a:path w="2476" h="2285" extrusionOk="0">
                  <a:moveTo>
                    <a:pt x="1289" y="70"/>
                  </a:moveTo>
                  <a:cubicBezTo>
                    <a:pt x="1668" y="70"/>
                    <a:pt x="2040" y="272"/>
                    <a:pt x="2240" y="626"/>
                  </a:cubicBezTo>
                  <a:cubicBezTo>
                    <a:pt x="2379" y="874"/>
                    <a:pt x="2406" y="1164"/>
                    <a:pt x="2323" y="1441"/>
                  </a:cubicBezTo>
                  <a:cubicBezTo>
                    <a:pt x="2240" y="1717"/>
                    <a:pt x="2061" y="1938"/>
                    <a:pt x="1812" y="2076"/>
                  </a:cubicBezTo>
                  <a:cubicBezTo>
                    <a:pt x="1657" y="2163"/>
                    <a:pt x="1485" y="2206"/>
                    <a:pt x="1310" y="2206"/>
                  </a:cubicBezTo>
                  <a:cubicBezTo>
                    <a:pt x="1206" y="2206"/>
                    <a:pt x="1100" y="2191"/>
                    <a:pt x="996" y="2159"/>
                  </a:cubicBezTo>
                  <a:cubicBezTo>
                    <a:pt x="720" y="2091"/>
                    <a:pt x="499" y="1897"/>
                    <a:pt x="360" y="1648"/>
                  </a:cubicBezTo>
                  <a:cubicBezTo>
                    <a:pt x="71" y="1136"/>
                    <a:pt x="264" y="487"/>
                    <a:pt x="789" y="196"/>
                  </a:cubicBezTo>
                  <a:cubicBezTo>
                    <a:pt x="948" y="111"/>
                    <a:pt x="1119" y="70"/>
                    <a:pt x="1289" y="70"/>
                  </a:cubicBezTo>
                  <a:close/>
                  <a:moveTo>
                    <a:pt x="1294" y="0"/>
                  </a:moveTo>
                  <a:cubicBezTo>
                    <a:pt x="1109" y="0"/>
                    <a:pt x="921" y="45"/>
                    <a:pt x="747" y="141"/>
                  </a:cubicBezTo>
                  <a:cubicBezTo>
                    <a:pt x="194" y="445"/>
                    <a:pt x="1" y="1136"/>
                    <a:pt x="292" y="1689"/>
                  </a:cubicBezTo>
                  <a:cubicBezTo>
                    <a:pt x="443" y="1953"/>
                    <a:pt x="692" y="2146"/>
                    <a:pt x="983" y="2229"/>
                  </a:cubicBezTo>
                  <a:cubicBezTo>
                    <a:pt x="1079" y="2270"/>
                    <a:pt x="1190" y="2284"/>
                    <a:pt x="1300" y="2284"/>
                  </a:cubicBezTo>
                  <a:cubicBezTo>
                    <a:pt x="1494" y="2284"/>
                    <a:pt x="1674" y="2229"/>
                    <a:pt x="1853" y="2146"/>
                  </a:cubicBezTo>
                  <a:cubicBezTo>
                    <a:pt x="2117" y="1994"/>
                    <a:pt x="2310" y="1759"/>
                    <a:pt x="2393" y="1455"/>
                  </a:cubicBezTo>
                  <a:cubicBezTo>
                    <a:pt x="2476" y="1164"/>
                    <a:pt x="2448" y="860"/>
                    <a:pt x="2296" y="583"/>
                  </a:cubicBezTo>
                  <a:cubicBezTo>
                    <a:pt x="2087" y="214"/>
                    <a:pt x="1697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8158463" y="729625"/>
              <a:ext cx="44250" cy="38700"/>
            </a:xfrm>
            <a:custGeom>
              <a:avLst/>
              <a:gdLst/>
              <a:ahLst/>
              <a:cxnLst/>
              <a:rect l="l" t="t" r="r" b="b"/>
              <a:pathLst>
                <a:path w="1770" h="1548" extrusionOk="0">
                  <a:moveTo>
                    <a:pt x="892" y="0"/>
                  </a:moveTo>
                  <a:cubicBezTo>
                    <a:pt x="764" y="0"/>
                    <a:pt x="633" y="31"/>
                    <a:pt x="511" y="96"/>
                  </a:cubicBezTo>
                  <a:cubicBezTo>
                    <a:pt x="139" y="304"/>
                    <a:pt x="0" y="774"/>
                    <a:pt x="207" y="1147"/>
                  </a:cubicBezTo>
                  <a:cubicBezTo>
                    <a:pt x="349" y="1403"/>
                    <a:pt x="614" y="1548"/>
                    <a:pt x="886" y="1548"/>
                  </a:cubicBezTo>
                  <a:cubicBezTo>
                    <a:pt x="1012" y="1548"/>
                    <a:pt x="1140" y="1517"/>
                    <a:pt x="1258" y="1451"/>
                  </a:cubicBezTo>
                  <a:cubicBezTo>
                    <a:pt x="1632" y="1244"/>
                    <a:pt x="1770" y="774"/>
                    <a:pt x="1576" y="401"/>
                  </a:cubicBezTo>
                  <a:cubicBezTo>
                    <a:pt x="1434" y="145"/>
                    <a:pt x="1169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8157413" y="728600"/>
              <a:ext cx="44250" cy="40775"/>
            </a:xfrm>
            <a:custGeom>
              <a:avLst/>
              <a:gdLst/>
              <a:ahLst/>
              <a:cxnLst/>
              <a:rect l="l" t="t" r="r" b="b"/>
              <a:pathLst>
                <a:path w="1770" h="1631" extrusionOk="0">
                  <a:moveTo>
                    <a:pt x="927" y="69"/>
                  </a:moveTo>
                  <a:cubicBezTo>
                    <a:pt x="1189" y="69"/>
                    <a:pt x="1452" y="220"/>
                    <a:pt x="1576" y="456"/>
                  </a:cubicBezTo>
                  <a:cubicBezTo>
                    <a:pt x="1674" y="635"/>
                    <a:pt x="1701" y="829"/>
                    <a:pt x="1646" y="1022"/>
                  </a:cubicBezTo>
                  <a:cubicBezTo>
                    <a:pt x="1591" y="1216"/>
                    <a:pt x="1466" y="1368"/>
                    <a:pt x="1286" y="1464"/>
                  </a:cubicBezTo>
                  <a:cubicBezTo>
                    <a:pt x="1174" y="1525"/>
                    <a:pt x="1057" y="1559"/>
                    <a:pt x="938" y="1559"/>
                  </a:cubicBezTo>
                  <a:cubicBezTo>
                    <a:pt x="866" y="1559"/>
                    <a:pt x="792" y="1546"/>
                    <a:pt x="719" y="1520"/>
                  </a:cubicBezTo>
                  <a:cubicBezTo>
                    <a:pt x="540" y="1464"/>
                    <a:pt x="374" y="1341"/>
                    <a:pt x="277" y="1175"/>
                  </a:cubicBezTo>
                  <a:cubicBezTo>
                    <a:pt x="83" y="815"/>
                    <a:pt x="221" y="359"/>
                    <a:pt x="581" y="165"/>
                  </a:cubicBezTo>
                  <a:cubicBezTo>
                    <a:pt x="691" y="110"/>
                    <a:pt x="816" y="69"/>
                    <a:pt x="927" y="69"/>
                  </a:cubicBezTo>
                  <a:close/>
                  <a:moveTo>
                    <a:pt x="929" y="0"/>
                  </a:moveTo>
                  <a:cubicBezTo>
                    <a:pt x="798" y="0"/>
                    <a:pt x="665" y="32"/>
                    <a:pt x="540" y="96"/>
                  </a:cubicBezTo>
                  <a:cubicBezTo>
                    <a:pt x="153" y="318"/>
                    <a:pt x="0" y="815"/>
                    <a:pt x="221" y="1202"/>
                  </a:cubicBezTo>
                  <a:cubicBezTo>
                    <a:pt x="319" y="1396"/>
                    <a:pt x="498" y="1534"/>
                    <a:pt x="706" y="1589"/>
                  </a:cubicBezTo>
                  <a:cubicBezTo>
                    <a:pt x="774" y="1617"/>
                    <a:pt x="857" y="1630"/>
                    <a:pt x="927" y="1630"/>
                  </a:cubicBezTo>
                  <a:cubicBezTo>
                    <a:pt x="1065" y="1630"/>
                    <a:pt x="1204" y="1589"/>
                    <a:pt x="1327" y="1534"/>
                  </a:cubicBezTo>
                  <a:cubicBezTo>
                    <a:pt x="1508" y="1424"/>
                    <a:pt x="1646" y="1258"/>
                    <a:pt x="1714" y="1050"/>
                  </a:cubicBezTo>
                  <a:cubicBezTo>
                    <a:pt x="1770" y="829"/>
                    <a:pt x="1742" y="622"/>
                    <a:pt x="1646" y="428"/>
                  </a:cubicBezTo>
                  <a:cubicBezTo>
                    <a:pt x="1494" y="152"/>
                    <a:pt x="1217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91963" y="692625"/>
              <a:ext cx="55325" cy="55325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7" y="0"/>
                  </a:moveTo>
                  <a:cubicBezTo>
                    <a:pt x="498" y="0"/>
                    <a:pt x="1" y="498"/>
                    <a:pt x="1" y="1106"/>
                  </a:cubicBezTo>
                  <a:cubicBezTo>
                    <a:pt x="1" y="1715"/>
                    <a:pt x="498" y="2212"/>
                    <a:pt x="1107" y="2212"/>
                  </a:cubicBezTo>
                  <a:cubicBezTo>
                    <a:pt x="1715" y="2212"/>
                    <a:pt x="2212" y="1715"/>
                    <a:pt x="2212" y="1106"/>
                  </a:cubicBezTo>
                  <a:cubicBezTo>
                    <a:pt x="2212" y="498"/>
                    <a:pt x="171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8190938" y="691925"/>
              <a:ext cx="57400" cy="57075"/>
            </a:xfrm>
            <a:custGeom>
              <a:avLst/>
              <a:gdLst/>
              <a:ahLst/>
              <a:cxnLst/>
              <a:rect l="l" t="t" r="r" b="b"/>
              <a:pathLst>
                <a:path w="2296" h="2283" extrusionOk="0">
                  <a:moveTo>
                    <a:pt x="1148" y="70"/>
                  </a:moveTo>
                  <a:cubicBezTo>
                    <a:pt x="1743" y="70"/>
                    <a:pt x="2213" y="540"/>
                    <a:pt x="2213" y="1134"/>
                  </a:cubicBezTo>
                  <a:cubicBezTo>
                    <a:pt x="2213" y="1729"/>
                    <a:pt x="1743" y="2213"/>
                    <a:pt x="1148" y="2213"/>
                  </a:cubicBezTo>
                  <a:cubicBezTo>
                    <a:pt x="554" y="2213"/>
                    <a:pt x="84" y="1729"/>
                    <a:pt x="84" y="1134"/>
                  </a:cubicBezTo>
                  <a:cubicBezTo>
                    <a:pt x="84" y="540"/>
                    <a:pt x="554" y="70"/>
                    <a:pt x="1148" y="70"/>
                  </a:cubicBezTo>
                  <a:close/>
                  <a:moveTo>
                    <a:pt x="1148" y="1"/>
                  </a:moveTo>
                  <a:cubicBezTo>
                    <a:pt x="512" y="1"/>
                    <a:pt x="1" y="513"/>
                    <a:pt x="1" y="1134"/>
                  </a:cubicBezTo>
                  <a:cubicBezTo>
                    <a:pt x="1" y="1770"/>
                    <a:pt x="512" y="2282"/>
                    <a:pt x="1148" y="2282"/>
                  </a:cubicBezTo>
                  <a:cubicBezTo>
                    <a:pt x="1770" y="2282"/>
                    <a:pt x="2296" y="1770"/>
                    <a:pt x="2296" y="1134"/>
                  </a:cubicBezTo>
                  <a:cubicBezTo>
                    <a:pt x="2296" y="513"/>
                    <a:pt x="1770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8200263" y="70922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47" y="0"/>
                    <a:pt x="0" y="346"/>
                    <a:pt x="0" y="774"/>
                  </a:cubicBezTo>
                  <a:cubicBezTo>
                    <a:pt x="0" y="1203"/>
                    <a:pt x="347" y="1548"/>
                    <a:pt x="775" y="1548"/>
                  </a:cubicBezTo>
                  <a:cubicBezTo>
                    <a:pt x="1204" y="1548"/>
                    <a:pt x="1549" y="1203"/>
                    <a:pt x="1549" y="774"/>
                  </a:cubicBezTo>
                  <a:cubicBezTo>
                    <a:pt x="1549" y="346"/>
                    <a:pt x="1204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8199238" y="708200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6" y="69"/>
                  </a:moveTo>
                  <a:cubicBezTo>
                    <a:pt x="1230" y="69"/>
                    <a:pt x="1562" y="400"/>
                    <a:pt x="1562" y="815"/>
                  </a:cubicBezTo>
                  <a:cubicBezTo>
                    <a:pt x="1562" y="1217"/>
                    <a:pt x="1230" y="1562"/>
                    <a:pt x="816" y="1562"/>
                  </a:cubicBezTo>
                  <a:cubicBezTo>
                    <a:pt x="401" y="1562"/>
                    <a:pt x="69" y="1217"/>
                    <a:pt x="69" y="815"/>
                  </a:cubicBezTo>
                  <a:cubicBezTo>
                    <a:pt x="69" y="400"/>
                    <a:pt x="401" y="69"/>
                    <a:pt x="816" y="69"/>
                  </a:cubicBezTo>
                  <a:close/>
                  <a:moveTo>
                    <a:pt x="816" y="0"/>
                  </a:moveTo>
                  <a:cubicBezTo>
                    <a:pt x="373" y="0"/>
                    <a:pt x="1" y="373"/>
                    <a:pt x="1" y="815"/>
                  </a:cubicBezTo>
                  <a:cubicBezTo>
                    <a:pt x="1" y="1258"/>
                    <a:pt x="373" y="1631"/>
                    <a:pt x="816" y="1631"/>
                  </a:cubicBezTo>
                  <a:cubicBezTo>
                    <a:pt x="1258" y="1631"/>
                    <a:pt x="1632" y="1258"/>
                    <a:pt x="1632" y="815"/>
                  </a:cubicBezTo>
                  <a:cubicBezTo>
                    <a:pt x="1632" y="373"/>
                    <a:pt x="1258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659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36"/>
          <p:cNvSpPr txBox="1">
            <a:spLocks noGrp="1"/>
          </p:cNvSpPr>
          <p:nvPr>
            <p:ph type="subTitle" idx="4"/>
          </p:nvPr>
        </p:nvSpPr>
        <p:spPr>
          <a:xfrm>
            <a:off x="2611288" y="2977164"/>
            <a:ext cx="52707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creation projects</a:t>
            </a:r>
            <a:endParaRPr/>
          </a:p>
        </p:txBody>
      </p:sp>
      <p:sp>
        <p:nvSpPr>
          <p:cNvPr id="1445" name="Google Shape;144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projects</a:t>
            </a:r>
            <a:endParaRPr/>
          </a:p>
        </p:txBody>
      </p:sp>
      <p:sp>
        <p:nvSpPr>
          <p:cNvPr id="1446" name="Google Shape;1446;p36"/>
          <p:cNvSpPr txBox="1">
            <a:spLocks noGrp="1"/>
          </p:cNvSpPr>
          <p:nvPr>
            <p:ph type="subTitle" idx="1"/>
          </p:nvPr>
        </p:nvSpPr>
        <p:spPr>
          <a:xfrm>
            <a:off x="2611288" y="3449338"/>
            <a:ext cx="52707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have participated throughout my career in crafting SEO-friendly copy, creating promotional videos, designing newsletters and brochures and more. My work has been well received with several pieces being featured in prominent and important publications”</a:t>
            </a:r>
            <a:endParaRPr/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2"/>
          </p:nvPr>
        </p:nvSpPr>
        <p:spPr>
          <a:xfrm>
            <a:off x="2611288" y="1885763"/>
            <a:ext cx="52707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 was responsible for managing campaigns across all major social media platforms; creating, curating and optimizing content for maximum engagement; analyzing data to gain insights into customer behavior and maintaining a strong relationship with customers”</a:t>
            </a:r>
            <a:endParaRPr dirty="0"/>
          </a:p>
        </p:txBody>
      </p:sp>
      <p:sp>
        <p:nvSpPr>
          <p:cNvPr id="1448" name="Google Shape;1448;p36"/>
          <p:cNvSpPr txBox="1">
            <a:spLocks noGrp="1"/>
          </p:cNvSpPr>
          <p:nvPr>
            <p:ph type="subTitle" idx="3"/>
          </p:nvPr>
        </p:nvSpPr>
        <p:spPr>
          <a:xfrm>
            <a:off x="2611288" y="1413488"/>
            <a:ext cx="52707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1449" name="Google Shape;1449;p36"/>
          <p:cNvSpPr/>
          <p:nvPr/>
        </p:nvSpPr>
        <p:spPr>
          <a:xfrm>
            <a:off x="1262013" y="1743075"/>
            <a:ext cx="733500" cy="733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0" name="Google Shape;1450;p36"/>
          <p:cNvGrpSpPr/>
          <p:nvPr/>
        </p:nvGrpSpPr>
        <p:grpSpPr>
          <a:xfrm>
            <a:off x="1458458" y="1939741"/>
            <a:ext cx="340608" cy="340168"/>
            <a:chOff x="5053900" y="2021500"/>
            <a:chExt cx="483750" cy="483125"/>
          </a:xfrm>
        </p:grpSpPr>
        <p:sp>
          <p:nvSpPr>
            <p:cNvPr id="1451" name="Google Shape;1451;p36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59" name="Google Shape;1459;p36"/>
          <p:cNvSpPr/>
          <p:nvPr/>
        </p:nvSpPr>
        <p:spPr>
          <a:xfrm>
            <a:off x="1262013" y="3306700"/>
            <a:ext cx="733500" cy="733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36"/>
          <p:cNvSpPr/>
          <p:nvPr/>
        </p:nvSpPr>
        <p:spPr>
          <a:xfrm>
            <a:off x="1454612" y="3502741"/>
            <a:ext cx="348301" cy="341418"/>
          </a:xfrm>
          <a:custGeom>
            <a:avLst/>
            <a:gdLst/>
            <a:ahLst/>
            <a:cxnLst/>
            <a:rect l="l" t="t" r="r" b="b"/>
            <a:pathLst>
              <a:path w="19787" h="19396" extrusionOk="0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rame Portfolio by Slidesgo">
  <a:themeElements>
    <a:clrScheme name="Simple Light">
      <a:dk1>
        <a:srgbClr val="004241"/>
      </a:dk1>
      <a:lt1>
        <a:srgbClr val="FFCDA0"/>
      </a:lt1>
      <a:dk2>
        <a:srgbClr val="E27A1A"/>
      </a:dk2>
      <a:lt2>
        <a:srgbClr val="FFBC95"/>
      </a:lt2>
      <a:accent1>
        <a:srgbClr val="FFE8D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555</Words>
  <Application>Microsoft Macintosh PowerPoint</Application>
  <PresentationFormat>On-screen Show (16:9)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Anaheim</vt:lpstr>
      <vt:lpstr>Raleway</vt:lpstr>
      <vt:lpstr>Nunito Light</vt:lpstr>
      <vt:lpstr>Cormorant Garamond Medium</vt:lpstr>
      <vt:lpstr>Cormorant Garamond</vt:lpstr>
      <vt:lpstr>Open Sans</vt:lpstr>
      <vt:lpstr>Arial</vt:lpstr>
      <vt:lpstr>system-ui</vt:lpstr>
      <vt:lpstr>Macrame Portfolio by Slidesgo</vt:lpstr>
      <vt:lpstr>STREAMFLIX MOVIE RECOMMENDATION SYSTEM</vt:lpstr>
      <vt:lpstr>Table of contents</vt:lpstr>
      <vt:lpstr>"Creativity is the key to unlocking your true potential"</vt:lpstr>
      <vt:lpstr>BUSINESS UNDERSTANDING</vt:lpstr>
      <vt:lpstr>PowerPoint Presentation</vt:lpstr>
      <vt:lpstr>DATA  UNDERSTANDING</vt:lpstr>
      <vt:lpstr>PowerPoint Presentation</vt:lpstr>
      <vt:lpstr>MODELING RESULTS</vt:lpstr>
      <vt:lpstr>Previous projects</vt:lpstr>
      <vt:lpstr>CONCLUSIONS</vt:lpstr>
      <vt:lpstr>Cover letter</vt:lpstr>
      <vt:lpstr>RECOMMENDATIONS</vt:lpstr>
      <vt:lpstr>Photo showcase</vt:lpstr>
      <vt:lpstr>NEXT STEPS</vt:lpstr>
      <vt:lpstr>My best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STREAMFLIX MOVIE RECOMMENDATION SYSTEM</dc:title>
  <cp:lastModifiedBy>Microsoft Office User</cp:lastModifiedBy>
  <cp:revision>2</cp:revision>
  <dcterms:modified xsi:type="dcterms:W3CDTF">2024-07-26T19:55:10Z</dcterms:modified>
</cp:coreProperties>
</file>