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Lst>
  <p:notesMasterIdLst>
    <p:notesMasterId r:id="rId11"/>
  </p:notesMasterIdLst>
  <p:sldIdLst>
    <p:sldId id="256" r:id="rId2"/>
    <p:sldId id="257" r:id="rId3"/>
    <p:sldId id="258" r:id="rId4"/>
    <p:sldId id="279" r:id="rId5"/>
    <p:sldId id="259" r:id="rId6"/>
    <p:sldId id="281" r:id="rId7"/>
    <p:sldId id="260" r:id="rId8"/>
    <p:sldId id="280" r:id="rId9"/>
    <p:sldId id="275" r:id="rId10"/>
  </p:sldIdLst>
  <p:sldSz cx="9144000" cy="5143500" type="screen16x9"/>
  <p:notesSz cx="9144000" cy="5143500"/>
  <p:embeddedFontLst>
    <p:embeddedFont>
      <p:font typeface="Calibri" panose="020F0502020204030204" pitchFamily="34" charset="0"/>
      <p:regular r:id="rId12"/>
      <p:bold r:id="rId13"/>
      <p:italic r:id="rId14"/>
      <p:boldItalic r:id="rId15"/>
    </p:embeddedFont>
    <p:embeddedFont>
      <p:font typeface="Calibri Light" panose="020F0302020204030204" pitchFamily="34" charset="0"/>
      <p:regular r:id="rId16"/>
      <p:italic r:id="rId17"/>
    </p:embeddedFont>
    <p:embeddedFont>
      <p:font typeface="Montserrat" pitchFamily="2" charset="77"/>
      <p:regular r:id="rId18"/>
      <p:bold r:id="rId19"/>
      <p:italic r:id="rId20"/>
      <p:boldItalic r:id="rId21"/>
    </p:embeddedFont>
    <p:embeddedFont>
      <p:font typeface="Nunito" pitchFamily="2" charset="77"/>
      <p:regular r:id="rId22"/>
      <p:bold r:id="rId23"/>
      <p:italic r:id="rId24"/>
      <p:boldItalic r:id="rId25"/>
    </p:embeddedFont>
    <p:embeddedFont>
      <p:font typeface="Nunito Light" pitchFamily="2" charset="77"/>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56"/>
  </p:normalViewPr>
  <p:slideViewPr>
    <p:cSldViewPr snapToGrid="0">
      <p:cViewPr varScale="1">
        <p:scale>
          <a:sx n="102" d="100"/>
          <a:sy n="102" d="100"/>
        </p:scale>
        <p:origin x="176" y="4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4" name="Google Shape;44;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12daa5f79ec_0_1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0" name="Google Shape;50;g12daa5f79ec_0_1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2daa5f79ec_0_2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6" name="Google Shape;56;g12daa5f79ec_0_2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2cde2dc1b8_0_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2" name="Google Shape;62;g12cde2dc1b8_0_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2daa5f79ec_0_2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8" name="Google Shape;68;g12daa5f79ec_0_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2cde2dc1b8_0_7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6" name="Google Shape;186;g12cde2dc1b8_0_7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6756E-2168-2BEC-783D-DDA032908402}"/>
              </a:ext>
            </a:extLst>
          </p:cNvPr>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79517AC-925A-7BC0-8AC9-A7E9975D88A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32FBED0-D30E-3661-E6C6-392293B66E12}"/>
              </a:ext>
            </a:extLst>
          </p:cNvPr>
          <p:cNvSpPr>
            <a:spLocks noGrp="1"/>
          </p:cNvSpPr>
          <p:nvPr>
            <p:ph type="dt" sz="half" idx="10"/>
          </p:nvPr>
        </p:nvSpPr>
        <p:spPr/>
        <p:txBody>
          <a:bodyPr/>
          <a:lstStyle/>
          <a:p>
            <a:endParaRPr lang="es-ES" dirty="0"/>
          </a:p>
        </p:txBody>
      </p:sp>
      <p:sp>
        <p:nvSpPr>
          <p:cNvPr id="5" name="Marcador de pie de página 4">
            <a:extLst>
              <a:ext uri="{FF2B5EF4-FFF2-40B4-BE49-F238E27FC236}">
                <a16:creationId xmlns:a16="http://schemas.microsoft.com/office/drawing/2014/main" id="{6CFDAC92-94A6-0CF3-30D8-8CEDCF5A7A35}"/>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90F74D0A-2C4B-0766-3CC5-86FFA3D707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dirty="0">
              <a:solidFill>
                <a:srgbClr val="000000"/>
              </a:solidFill>
            </a:endParaRPr>
          </a:p>
        </p:txBody>
      </p:sp>
    </p:spTree>
    <p:extLst>
      <p:ext uri="{BB962C8B-B14F-4D97-AF65-F5344CB8AC3E}">
        <p14:creationId xmlns:p14="http://schemas.microsoft.com/office/powerpoint/2010/main" val="172593475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ED27C-C6D1-23B3-7902-3012824D5ED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4BECC41-7F91-FF45-8357-67BD8020163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03CF281-4854-5DAB-C7D1-B32338574F44}"/>
              </a:ext>
            </a:extLst>
          </p:cNvPr>
          <p:cNvSpPr>
            <a:spLocks noGrp="1"/>
          </p:cNvSpPr>
          <p:nvPr>
            <p:ph type="dt" sz="half" idx="10"/>
          </p:nvPr>
        </p:nvSpPr>
        <p:spPr/>
        <p:txBody>
          <a:bodyPr/>
          <a:lstStyle/>
          <a:p>
            <a:endParaRPr lang="es-ES" dirty="0"/>
          </a:p>
        </p:txBody>
      </p:sp>
      <p:sp>
        <p:nvSpPr>
          <p:cNvPr id="5" name="Marcador de pie de página 4">
            <a:extLst>
              <a:ext uri="{FF2B5EF4-FFF2-40B4-BE49-F238E27FC236}">
                <a16:creationId xmlns:a16="http://schemas.microsoft.com/office/drawing/2014/main" id="{5FDD796A-3B13-BF13-962C-13DE6DF0603B}"/>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74733E48-2E31-EFD8-6AFD-157F7389AE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dirty="0">
              <a:solidFill>
                <a:srgbClr val="000000"/>
              </a:solidFill>
            </a:endParaRPr>
          </a:p>
        </p:txBody>
      </p:sp>
    </p:spTree>
    <p:extLst>
      <p:ext uri="{BB962C8B-B14F-4D97-AF65-F5344CB8AC3E}">
        <p14:creationId xmlns:p14="http://schemas.microsoft.com/office/powerpoint/2010/main" val="2409535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F9662B4-F81E-8A6F-4088-A331AD513167}"/>
              </a:ext>
            </a:extLst>
          </p:cNvPr>
          <p:cNvSpPr>
            <a:spLocks noGrp="1"/>
          </p:cNvSpPr>
          <p:nvPr>
            <p:ph type="title" orient="vert"/>
          </p:nvPr>
        </p:nvSpPr>
        <p:spPr>
          <a:xfrm>
            <a:off x="6543675" y="273844"/>
            <a:ext cx="1971675" cy="4358879"/>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075F5F6-6342-6527-D328-207A12FD7535}"/>
              </a:ext>
            </a:extLst>
          </p:cNvPr>
          <p:cNvSpPr>
            <a:spLocks noGrp="1"/>
          </p:cNvSpPr>
          <p:nvPr>
            <p:ph type="body" orient="vert" idx="1"/>
          </p:nvPr>
        </p:nvSpPr>
        <p:spPr>
          <a:xfrm>
            <a:off x="628650" y="273844"/>
            <a:ext cx="5800725" cy="435887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2D19F2D-60F1-3E94-FD14-60A14390F38F}"/>
              </a:ext>
            </a:extLst>
          </p:cNvPr>
          <p:cNvSpPr>
            <a:spLocks noGrp="1"/>
          </p:cNvSpPr>
          <p:nvPr>
            <p:ph type="dt" sz="half" idx="10"/>
          </p:nvPr>
        </p:nvSpPr>
        <p:spPr/>
        <p:txBody>
          <a:bodyPr/>
          <a:lstStyle/>
          <a:p>
            <a:endParaRPr lang="es-ES" dirty="0"/>
          </a:p>
        </p:txBody>
      </p:sp>
      <p:sp>
        <p:nvSpPr>
          <p:cNvPr id="5" name="Marcador de pie de página 4">
            <a:extLst>
              <a:ext uri="{FF2B5EF4-FFF2-40B4-BE49-F238E27FC236}">
                <a16:creationId xmlns:a16="http://schemas.microsoft.com/office/drawing/2014/main" id="{77BF3747-F666-7CFC-E2C5-79B51E78781E}"/>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338057C2-456D-1A73-5CC0-374CC0F22A7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dirty="0">
              <a:solidFill>
                <a:srgbClr val="000000"/>
              </a:solidFill>
            </a:endParaRPr>
          </a:p>
        </p:txBody>
      </p:sp>
    </p:spTree>
    <p:extLst>
      <p:ext uri="{BB962C8B-B14F-4D97-AF65-F5344CB8AC3E}">
        <p14:creationId xmlns:p14="http://schemas.microsoft.com/office/powerpoint/2010/main" val="42426882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Only" type="obj">
  <p:cSld name="Title Only">
    <p:bg>
      <p:bgPr>
        <a:solidFill>
          <a:schemeClr val="lt1"/>
        </a:solidFill>
        <a:effectLst/>
      </p:bgPr>
    </p:bg>
    <p:spTree>
      <p:nvGrpSpPr>
        <p:cNvPr id="1" name="Shape 12"/>
        <p:cNvGrpSpPr/>
        <p:nvPr/>
      </p:nvGrpSpPr>
      <p:grpSpPr>
        <a:xfrm>
          <a:off x="0" y="0"/>
          <a:ext cx="0" cy="0"/>
          <a:chOff x="0" y="0"/>
          <a:chExt cx="0" cy="0"/>
        </a:xfrm>
      </p:grpSpPr>
      <p:sp>
        <p:nvSpPr>
          <p:cNvPr id="15" name="Google Shape;15;p2"/>
          <p:cNvSpPr txBox="1">
            <a:spLocks noGrp="1"/>
          </p:cNvSpPr>
          <p:nvPr>
            <p:ph type="title"/>
          </p:nvPr>
        </p:nvSpPr>
        <p:spPr>
          <a:xfrm>
            <a:off x="392224" y="3093363"/>
            <a:ext cx="8359550" cy="482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000" b="1" i="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 name="Google Shape;17;p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 name="Google Shape;18;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dirty="0"/>
          </a:p>
        </p:txBody>
      </p:sp>
    </p:spTree>
    <p:extLst>
      <p:ext uri="{BB962C8B-B14F-4D97-AF65-F5344CB8AC3E}">
        <p14:creationId xmlns:p14="http://schemas.microsoft.com/office/powerpoint/2010/main" val="675963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
        <p:cNvGrpSpPr/>
        <p:nvPr/>
      </p:nvGrpSpPr>
      <p:grpSpPr>
        <a:xfrm>
          <a:off x="0" y="0"/>
          <a:ext cx="0" cy="0"/>
          <a:chOff x="0" y="0"/>
          <a:chExt cx="0" cy="0"/>
        </a:xfrm>
      </p:grpSpPr>
      <p:sp>
        <p:nvSpPr>
          <p:cNvPr id="20" name="Google Shape;20;p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 name="Google Shape;21;p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 name="Google Shape;22;p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dirty="0"/>
          </a:p>
        </p:txBody>
      </p:sp>
    </p:spTree>
    <p:extLst>
      <p:ext uri="{BB962C8B-B14F-4D97-AF65-F5344CB8AC3E}">
        <p14:creationId xmlns:p14="http://schemas.microsoft.com/office/powerpoint/2010/main" val="142222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D0B853-F4CD-9D63-068A-E783E42A66D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7A654AB-4BB3-5A65-D508-786D919BCFF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D98B63B-0193-F899-FBF4-926872316952}"/>
              </a:ext>
            </a:extLst>
          </p:cNvPr>
          <p:cNvSpPr>
            <a:spLocks noGrp="1"/>
          </p:cNvSpPr>
          <p:nvPr>
            <p:ph type="dt" sz="half" idx="10"/>
          </p:nvPr>
        </p:nvSpPr>
        <p:spPr/>
        <p:txBody>
          <a:bodyPr/>
          <a:lstStyle/>
          <a:p>
            <a:endParaRPr lang="es-ES" dirty="0"/>
          </a:p>
        </p:txBody>
      </p:sp>
      <p:sp>
        <p:nvSpPr>
          <p:cNvPr id="5" name="Marcador de pie de página 4">
            <a:extLst>
              <a:ext uri="{FF2B5EF4-FFF2-40B4-BE49-F238E27FC236}">
                <a16:creationId xmlns:a16="http://schemas.microsoft.com/office/drawing/2014/main" id="{FBF5E5DE-F2D8-607B-7D81-A1CBDBA4A9EE}"/>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2F1D56AC-52C3-DF50-955E-E1BEAC38916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dirty="0">
              <a:solidFill>
                <a:srgbClr val="000000"/>
              </a:solidFill>
            </a:endParaRPr>
          </a:p>
        </p:txBody>
      </p:sp>
    </p:spTree>
    <p:extLst>
      <p:ext uri="{BB962C8B-B14F-4D97-AF65-F5344CB8AC3E}">
        <p14:creationId xmlns:p14="http://schemas.microsoft.com/office/powerpoint/2010/main" val="1184397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4B9C5-968A-11DB-958E-4061B7535751}"/>
              </a:ext>
            </a:extLst>
          </p:cNvPr>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A33E7BE-D608-2EAE-ECAB-7293DF43709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6041F75-63CC-E0F4-B5E9-EB7AE6320C66}"/>
              </a:ext>
            </a:extLst>
          </p:cNvPr>
          <p:cNvSpPr>
            <a:spLocks noGrp="1"/>
          </p:cNvSpPr>
          <p:nvPr>
            <p:ph type="dt" sz="half" idx="10"/>
          </p:nvPr>
        </p:nvSpPr>
        <p:spPr/>
        <p:txBody>
          <a:bodyPr/>
          <a:lstStyle/>
          <a:p>
            <a:endParaRPr lang="es-ES" dirty="0"/>
          </a:p>
        </p:txBody>
      </p:sp>
      <p:sp>
        <p:nvSpPr>
          <p:cNvPr id="5" name="Marcador de pie de página 4">
            <a:extLst>
              <a:ext uri="{FF2B5EF4-FFF2-40B4-BE49-F238E27FC236}">
                <a16:creationId xmlns:a16="http://schemas.microsoft.com/office/drawing/2014/main" id="{670D990D-1B0E-A5B4-D17F-90897B2C879F}"/>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59AC4FFD-B45E-75D3-ABB6-C405032933C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dirty="0">
              <a:solidFill>
                <a:srgbClr val="000000"/>
              </a:solidFill>
            </a:endParaRPr>
          </a:p>
        </p:txBody>
      </p:sp>
    </p:spTree>
    <p:extLst>
      <p:ext uri="{BB962C8B-B14F-4D97-AF65-F5344CB8AC3E}">
        <p14:creationId xmlns:p14="http://schemas.microsoft.com/office/powerpoint/2010/main" val="412489576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012EF-B5A3-1F60-A28E-8F060CFAF61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99AA723-537A-260C-820E-8C232C607C65}"/>
              </a:ext>
            </a:extLst>
          </p:cNvPr>
          <p:cNvSpPr>
            <a:spLocks noGrp="1"/>
          </p:cNvSpPr>
          <p:nvPr>
            <p:ph sz="half" idx="1"/>
          </p:nvPr>
        </p:nvSpPr>
        <p:spPr>
          <a:xfrm>
            <a:off x="628650" y="1369219"/>
            <a:ext cx="3886200"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8EC5C32-F9BB-D86A-4F14-7FA40841C7B6}"/>
              </a:ext>
            </a:extLst>
          </p:cNvPr>
          <p:cNvSpPr>
            <a:spLocks noGrp="1"/>
          </p:cNvSpPr>
          <p:nvPr>
            <p:ph sz="half" idx="2"/>
          </p:nvPr>
        </p:nvSpPr>
        <p:spPr>
          <a:xfrm>
            <a:off x="4629150" y="1369219"/>
            <a:ext cx="3886200"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D7DDFC1-F50F-9FEE-235C-581096E3B1BF}"/>
              </a:ext>
            </a:extLst>
          </p:cNvPr>
          <p:cNvSpPr>
            <a:spLocks noGrp="1"/>
          </p:cNvSpPr>
          <p:nvPr>
            <p:ph type="dt" sz="half" idx="10"/>
          </p:nvPr>
        </p:nvSpPr>
        <p:spPr/>
        <p:txBody>
          <a:bodyPr/>
          <a:lstStyle/>
          <a:p>
            <a:endParaRPr lang="es-ES" dirty="0"/>
          </a:p>
        </p:txBody>
      </p:sp>
      <p:sp>
        <p:nvSpPr>
          <p:cNvPr id="6" name="Marcador de pie de página 5">
            <a:extLst>
              <a:ext uri="{FF2B5EF4-FFF2-40B4-BE49-F238E27FC236}">
                <a16:creationId xmlns:a16="http://schemas.microsoft.com/office/drawing/2014/main" id="{0F744209-9262-56C1-B392-AC98EB9AEB94}"/>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EE0F0C6E-5C83-DDFA-5788-016A441BAB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dirty="0">
              <a:solidFill>
                <a:srgbClr val="000000"/>
              </a:solidFill>
            </a:endParaRPr>
          </a:p>
        </p:txBody>
      </p:sp>
    </p:spTree>
    <p:extLst>
      <p:ext uri="{BB962C8B-B14F-4D97-AF65-F5344CB8AC3E}">
        <p14:creationId xmlns:p14="http://schemas.microsoft.com/office/powerpoint/2010/main" val="40429598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4AA93E-6F7E-560C-82B1-0EF55E353816}"/>
              </a:ext>
            </a:extLst>
          </p:cNvPr>
          <p:cNvSpPr>
            <a:spLocks noGrp="1"/>
          </p:cNvSpPr>
          <p:nvPr>
            <p:ph type="title"/>
          </p:nvPr>
        </p:nvSpPr>
        <p:spPr>
          <a:xfrm>
            <a:off x="629841" y="273844"/>
            <a:ext cx="7886700" cy="994172"/>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B8A3955-F732-F644-FC63-5329A226EDF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1DE3A27-CAE9-D0EE-42AA-ADB00E5827E1}"/>
              </a:ext>
            </a:extLst>
          </p:cNvPr>
          <p:cNvSpPr>
            <a:spLocks noGrp="1"/>
          </p:cNvSpPr>
          <p:nvPr>
            <p:ph sz="half" idx="2"/>
          </p:nvPr>
        </p:nvSpPr>
        <p:spPr>
          <a:xfrm>
            <a:off x="629842" y="1878806"/>
            <a:ext cx="3868340"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2BA19FD-A077-676F-93B1-A621E932769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5771716-1DA0-4A81-A059-DB7EB79A452C}"/>
              </a:ext>
            </a:extLst>
          </p:cNvPr>
          <p:cNvSpPr>
            <a:spLocks noGrp="1"/>
          </p:cNvSpPr>
          <p:nvPr>
            <p:ph sz="quarter" idx="4"/>
          </p:nvPr>
        </p:nvSpPr>
        <p:spPr>
          <a:xfrm>
            <a:off x="4629150" y="1878806"/>
            <a:ext cx="3887391"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5FF0CAF-B1C4-7E67-998B-CEF256677787}"/>
              </a:ext>
            </a:extLst>
          </p:cNvPr>
          <p:cNvSpPr>
            <a:spLocks noGrp="1"/>
          </p:cNvSpPr>
          <p:nvPr>
            <p:ph type="dt" sz="half" idx="10"/>
          </p:nvPr>
        </p:nvSpPr>
        <p:spPr/>
        <p:txBody>
          <a:bodyPr/>
          <a:lstStyle/>
          <a:p>
            <a:endParaRPr lang="es-ES" dirty="0"/>
          </a:p>
        </p:txBody>
      </p:sp>
      <p:sp>
        <p:nvSpPr>
          <p:cNvPr id="8" name="Marcador de pie de página 7">
            <a:extLst>
              <a:ext uri="{FF2B5EF4-FFF2-40B4-BE49-F238E27FC236}">
                <a16:creationId xmlns:a16="http://schemas.microsoft.com/office/drawing/2014/main" id="{5CAE49AB-0617-9B83-7334-2F4347DED15E}"/>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31422CE9-14EE-07F3-FFFF-9215654F688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dirty="0">
              <a:solidFill>
                <a:srgbClr val="000000"/>
              </a:solidFill>
            </a:endParaRPr>
          </a:p>
        </p:txBody>
      </p:sp>
    </p:spTree>
    <p:extLst>
      <p:ext uri="{BB962C8B-B14F-4D97-AF65-F5344CB8AC3E}">
        <p14:creationId xmlns:p14="http://schemas.microsoft.com/office/powerpoint/2010/main" val="35801298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BD36A2-1A99-9FC3-8FC4-2EA8E162B431}"/>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8D13B9F-9396-F5CD-C978-587F4B88859E}"/>
              </a:ext>
            </a:extLst>
          </p:cNvPr>
          <p:cNvSpPr>
            <a:spLocks noGrp="1"/>
          </p:cNvSpPr>
          <p:nvPr>
            <p:ph type="dt" sz="half" idx="10"/>
          </p:nvPr>
        </p:nvSpPr>
        <p:spPr/>
        <p:txBody>
          <a:bodyPr/>
          <a:lstStyle/>
          <a:p>
            <a:endParaRPr lang="es-ES" dirty="0"/>
          </a:p>
        </p:txBody>
      </p:sp>
      <p:sp>
        <p:nvSpPr>
          <p:cNvPr id="4" name="Marcador de pie de página 3">
            <a:extLst>
              <a:ext uri="{FF2B5EF4-FFF2-40B4-BE49-F238E27FC236}">
                <a16:creationId xmlns:a16="http://schemas.microsoft.com/office/drawing/2014/main" id="{A97176B6-3303-1C6D-5409-9DDD1E649E4B}"/>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234F5103-352E-BD5B-ED07-B55F38BD06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dirty="0">
              <a:solidFill>
                <a:srgbClr val="000000"/>
              </a:solidFill>
            </a:endParaRPr>
          </a:p>
        </p:txBody>
      </p:sp>
    </p:spTree>
    <p:extLst>
      <p:ext uri="{BB962C8B-B14F-4D97-AF65-F5344CB8AC3E}">
        <p14:creationId xmlns:p14="http://schemas.microsoft.com/office/powerpoint/2010/main" val="15845269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AE2ADC4-D9CB-B2E0-9DF1-B7C2FFEDEF53}"/>
              </a:ext>
            </a:extLst>
          </p:cNvPr>
          <p:cNvSpPr>
            <a:spLocks noGrp="1"/>
          </p:cNvSpPr>
          <p:nvPr>
            <p:ph type="dt" sz="half" idx="10"/>
          </p:nvPr>
        </p:nvSpPr>
        <p:spPr/>
        <p:txBody>
          <a:bodyPr/>
          <a:lstStyle/>
          <a:p>
            <a:endParaRPr lang="es-ES" dirty="0"/>
          </a:p>
        </p:txBody>
      </p:sp>
      <p:sp>
        <p:nvSpPr>
          <p:cNvPr id="3" name="Marcador de pie de página 2">
            <a:extLst>
              <a:ext uri="{FF2B5EF4-FFF2-40B4-BE49-F238E27FC236}">
                <a16:creationId xmlns:a16="http://schemas.microsoft.com/office/drawing/2014/main" id="{83E4C7C9-0A0D-9CB3-0E01-30CBD2CFD416}"/>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C9453D74-0716-1E73-8496-BE4DA9BBE3D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dirty="0">
              <a:solidFill>
                <a:srgbClr val="000000"/>
              </a:solidFill>
            </a:endParaRPr>
          </a:p>
        </p:txBody>
      </p:sp>
    </p:spTree>
    <p:extLst>
      <p:ext uri="{BB962C8B-B14F-4D97-AF65-F5344CB8AC3E}">
        <p14:creationId xmlns:p14="http://schemas.microsoft.com/office/powerpoint/2010/main" val="296561529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E41678-A824-14AE-1E69-ADD8A18045E0}"/>
              </a:ext>
            </a:extLst>
          </p:cNvPr>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AAEF2C-17E9-1003-9ACC-41FA72ED856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0AB7095-418D-1E5C-051B-298A84CAA6C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61B780-7B43-AC37-1CDF-32C97BC9397A}"/>
              </a:ext>
            </a:extLst>
          </p:cNvPr>
          <p:cNvSpPr>
            <a:spLocks noGrp="1"/>
          </p:cNvSpPr>
          <p:nvPr>
            <p:ph type="dt" sz="half" idx="10"/>
          </p:nvPr>
        </p:nvSpPr>
        <p:spPr/>
        <p:txBody>
          <a:bodyPr/>
          <a:lstStyle/>
          <a:p>
            <a:endParaRPr lang="es-ES" dirty="0"/>
          </a:p>
        </p:txBody>
      </p:sp>
      <p:sp>
        <p:nvSpPr>
          <p:cNvPr id="6" name="Marcador de pie de página 5">
            <a:extLst>
              <a:ext uri="{FF2B5EF4-FFF2-40B4-BE49-F238E27FC236}">
                <a16:creationId xmlns:a16="http://schemas.microsoft.com/office/drawing/2014/main" id="{851339DA-89FF-C52C-BB74-AE14FF07889D}"/>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CE6AADCF-1331-70B3-C293-83564B59AA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dirty="0">
              <a:solidFill>
                <a:srgbClr val="000000"/>
              </a:solidFill>
            </a:endParaRPr>
          </a:p>
        </p:txBody>
      </p:sp>
    </p:spTree>
    <p:extLst>
      <p:ext uri="{BB962C8B-B14F-4D97-AF65-F5344CB8AC3E}">
        <p14:creationId xmlns:p14="http://schemas.microsoft.com/office/powerpoint/2010/main" val="19110583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9DAD38-D717-7011-98D1-B7BD36F2CA03}"/>
              </a:ext>
            </a:extLst>
          </p:cNvPr>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7CB4336-D6A4-E92F-B27E-902B99F7562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dirty="0"/>
          </a:p>
        </p:txBody>
      </p:sp>
      <p:sp>
        <p:nvSpPr>
          <p:cNvPr id="4" name="Marcador de texto 3">
            <a:extLst>
              <a:ext uri="{FF2B5EF4-FFF2-40B4-BE49-F238E27FC236}">
                <a16:creationId xmlns:a16="http://schemas.microsoft.com/office/drawing/2014/main" id="{AAA103F9-A1D0-BDC2-A425-D763A1D897C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22B9469-41CE-A681-DC3A-D67EDD248013}"/>
              </a:ext>
            </a:extLst>
          </p:cNvPr>
          <p:cNvSpPr>
            <a:spLocks noGrp="1"/>
          </p:cNvSpPr>
          <p:nvPr>
            <p:ph type="dt" sz="half" idx="10"/>
          </p:nvPr>
        </p:nvSpPr>
        <p:spPr/>
        <p:txBody>
          <a:bodyPr/>
          <a:lstStyle/>
          <a:p>
            <a:endParaRPr lang="es-ES" dirty="0"/>
          </a:p>
        </p:txBody>
      </p:sp>
      <p:sp>
        <p:nvSpPr>
          <p:cNvPr id="6" name="Marcador de pie de página 5">
            <a:extLst>
              <a:ext uri="{FF2B5EF4-FFF2-40B4-BE49-F238E27FC236}">
                <a16:creationId xmlns:a16="http://schemas.microsoft.com/office/drawing/2014/main" id="{3F202B2D-9EFC-93E8-84C5-F12AB391A15C}"/>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ACF530D5-6270-4C0E-46F6-14DD624D20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dirty="0">
              <a:solidFill>
                <a:srgbClr val="000000"/>
              </a:solidFill>
            </a:endParaRPr>
          </a:p>
        </p:txBody>
      </p:sp>
    </p:spTree>
    <p:extLst>
      <p:ext uri="{BB962C8B-B14F-4D97-AF65-F5344CB8AC3E}">
        <p14:creationId xmlns:p14="http://schemas.microsoft.com/office/powerpoint/2010/main" val="10803745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1148D24-BEA5-1AEF-AA2A-7D39BB01FDA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3AA2CB5-DF62-1135-6D4D-05B385AD449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76BEF36-D755-80FC-DAA7-9A299F49F51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dirty="0"/>
          </a:p>
        </p:txBody>
      </p:sp>
      <p:sp>
        <p:nvSpPr>
          <p:cNvPr id="5" name="Marcador de pie de página 4">
            <a:extLst>
              <a:ext uri="{FF2B5EF4-FFF2-40B4-BE49-F238E27FC236}">
                <a16:creationId xmlns:a16="http://schemas.microsoft.com/office/drawing/2014/main" id="{1038CE5B-94B8-2A78-CBA3-E565197D824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37C0CEE4-8453-BC73-491D-147EFD1D5E0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‹Nº›</a:t>
            </a:fld>
            <a:endParaRPr lang="en-US" sz="1400" dirty="0">
              <a:solidFill>
                <a:srgbClr val="000000"/>
              </a:solidFill>
            </a:endParaRPr>
          </a:p>
        </p:txBody>
      </p:sp>
    </p:spTree>
    <p:extLst>
      <p:ext uri="{BB962C8B-B14F-4D97-AF65-F5344CB8AC3E}">
        <p14:creationId xmlns:p14="http://schemas.microsoft.com/office/powerpoint/2010/main" val="421066341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Ironhack-Data-Madrid-Agosto-2022/w2-pandas-project"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alpha val="40000"/>
          </a:schemeClr>
        </a:solidFill>
        <a:effectLst/>
      </p:bgPr>
    </p:bg>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392225" y="3093375"/>
            <a:ext cx="4242600" cy="936154"/>
          </a:xfrm>
          <a:prstGeom prst="rect">
            <a:avLst/>
          </a:prstGeom>
          <a:noFill/>
          <a:ln>
            <a:noFill/>
          </a:ln>
        </p:spPr>
        <p:txBody>
          <a:bodyPr spcFirstLastPara="1" wrap="square" lIns="0" tIns="12700" rIns="0" bIns="0" anchor="t" anchorCtr="0">
            <a:spAutoFit/>
          </a:bodyPr>
          <a:lstStyle/>
          <a:p>
            <a:pPr marL="12700" lvl="0">
              <a:lnSpc>
                <a:spcPct val="100000"/>
              </a:lnSpc>
            </a:pPr>
            <a:r>
              <a:rPr lang="es-ES" u="sng" dirty="0">
                <a:hlinkClick r:id="rId3"/>
              </a:rPr>
              <a:t>w2-pandas-project</a:t>
            </a:r>
            <a:br>
              <a:rPr lang="es-ES" dirty="0"/>
            </a:br>
            <a:endParaRPr dirty="0">
              <a:latin typeface="Nunito"/>
              <a:ea typeface="Nunito"/>
              <a:cs typeface="Nunito"/>
              <a:sym typeface="Nunito"/>
            </a:endParaRPr>
          </a:p>
        </p:txBody>
      </p:sp>
      <p:sp>
        <p:nvSpPr>
          <p:cNvPr id="47" name="Google Shape;47;p7"/>
          <p:cNvSpPr txBox="1"/>
          <p:nvPr/>
        </p:nvSpPr>
        <p:spPr>
          <a:xfrm>
            <a:off x="405900" y="4660650"/>
            <a:ext cx="6046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solidFill>
                  <a:schemeClr val="lt1"/>
                </a:solidFill>
                <a:latin typeface="Nunito"/>
                <a:ea typeface="Nunito"/>
                <a:cs typeface="Nunito"/>
                <a:sym typeface="Nunito"/>
              </a:rPr>
              <a:t>Lucia Gabriela Correa</a:t>
            </a:r>
            <a:endParaRPr sz="1600" dirty="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8"/>
          <p:cNvSpPr txBox="1"/>
          <p:nvPr/>
        </p:nvSpPr>
        <p:spPr>
          <a:xfrm>
            <a:off x="778475" y="1415286"/>
            <a:ext cx="7451100" cy="1859483"/>
          </a:xfrm>
          <a:prstGeom prst="rect">
            <a:avLst/>
          </a:prstGeom>
          <a:noFill/>
          <a:ln>
            <a:noFill/>
          </a:ln>
        </p:spPr>
        <p:txBody>
          <a:bodyPr spcFirstLastPara="1" wrap="square" lIns="0" tIns="12700" rIns="0" bIns="0" anchor="t" anchorCtr="0">
            <a:spAutoFit/>
          </a:bodyPr>
          <a:lstStyle/>
          <a:p>
            <a:pPr marL="457200" marR="0" lvl="0" indent="-323850" algn="l" rtl="0">
              <a:lnSpc>
                <a:spcPct val="100000"/>
              </a:lnSpc>
              <a:spcBef>
                <a:spcPts val="30"/>
              </a:spcBef>
              <a:spcAft>
                <a:spcPts val="0"/>
              </a:spcAft>
              <a:buClr>
                <a:srgbClr val="3C3C3B"/>
              </a:buClr>
              <a:buSzPts val="1500"/>
              <a:buFont typeface="Nunito Light"/>
              <a:buChar char="●"/>
            </a:pPr>
            <a:r>
              <a:rPr lang="en-US" sz="1500" dirty="0">
                <a:solidFill>
                  <a:srgbClr val="3C3C3B"/>
                </a:solidFill>
                <a:latin typeface="Nunito Light"/>
                <a:ea typeface="Nunito Light"/>
                <a:cs typeface="Nunito Light"/>
                <a:sym typeface="Nunito Light"/>
              </a:rPr>
              <a:t>Task  - Shark attacks Dataset</a:t>
            </a:r>
            <a:endParaRPr sz="1500" dirty="0">
              <a:solidFill>
                <a:srgbClr val="3C3C3B"/>
              </a:solidFill>
              <a:latin typeface="Nunito Light"/>
              <a:ea typeface="Nunito Light"/>
              <a:cs typeface="Nunito Light"/>
              <a:sym typeface="Nunito Light"/>
            </a:endParaRPr>
          </a:p>
          <a:p>
            <a:pPr marL="914400" marR="0" lvl="1" indent="-323850" algn="l" rtl="0">
              <a:lnSpc>
                <a:spcPct val="100000"/>
              </a:lnSpc>
              <a:spcBef>
                <a:spcPts val="0"/>
              </a:spcBef>
              <a:spcAft>
                <a:spcPts val="0"/>
              </a:spcAft>
              <a:buClr>
                <a:srgbClr val="3C3C3B"/>
              </a:buClr>
              <a:buSzPts val="1500"/>
              <a:buFont typeface="Nunito Light"/>
              <a:buChar char="○"/>
            </a:pPr>
            <a:r>
              <a:rPr lang="en-US" sz="1500" dirty="0">
                <a:solidFill>
                  <a:srgbClr val="3C3C3B"/>
                </a:solidFill>
                <a:latin typeface="Nunito Light"/>
                <a:ea typeface="Nunito Light"/>
                <a:cs typeface="Nunito Light"/>
                <a:sym typeface="Nunito Light"/>
              </a:rPr>
              <a:t>Data input</a:t>
            </a:r>
            <a:endParaRPr sz="1500" dirty="0">
              <a:solidFill>
                <a:srgbClr val="3C3C3B"/>
              </a:solidFill>
              <a:latin typeface="Nunito Light"/>
              <a:ea typeface="Nunito Light"/>
              <a:cs typeface="Nunito Light"/>
              <a:sym typeface="Nunito Light"/>
            </a:endParaRPr>
          </a:p>
          <a:p>
            <a:pPr marL="914400" marR="0" lvl="1" indent="-323850" algn="l" rtl="0">
              <a:lnSpc>
                <a:spcPct val="100000"/>
              </a:lnSpc>
              <a:spcBef>
                <a:spcPts val="0"/>
              </a:spcBef>
              <a:spcAft>
                <a:spcPts val="0"/>
              </a:spcAft>
              <a:buClr>
                <a:srgbClr val="3C3C3B"/>
              </a:buClr>
              <a:buSzPts val="1500"/>
              <a:buFont typeface="Nunito Light"/>
              <a:buChar char="○"/>
            </a:pPr>
            <a:r>
              <a:rPr lang="en-US" sz="1500" dirty="0">
                <a:solidFill>
                  <a:srgbClr val="3C3C3B"/>
                </a:solidFill>
                <a:latin typeface="Nunito Light"/>
                <a:ea typeface="Nunito Light"/>
                <a:cs typeface="Nunito Light"/>
                <a:sym typeface="Nunito Light"/>
              </a:rPr>
              <a:t>Cleaning</a:t>
            </a:r>
            <a:endParaRPr sz="1500" dirty="0">
              <a:solidFill>
                <a:srgbClr val="3C3C3B"/>
              </a:solidFill>
              <a:latin typeface="Nunito Light"/>
              <a:ea typeface="Nunito Light"/>
              <a:cs typeface="Nunito Light"/>
              <a:sym typeface="Nunito Light"/>
            </a:endParaRPr>
          </a:p>
          <a:p>
            <a:pPr marL="914400" marR="0" lvl="1" indent="-323850" algn="l" rtl="0">
              <a:lnSpc>
                <a:spcPct val="100000"/>
              </a:lnSpc>
              <a:spcBef>
                <a:spcPts val="0"/>
              </a:spcBef>
              <a:spcAft>
                <a:spcPts val="0"/>
              </a:spcAft>
              <a:buClr>
                <a:srgbClr val="3C3C3B"/>
              </a:buClr>
              <a:buSzPts val="1500"/>
              <a:buFont typeface="Nunito Light"/>
              <a:buChar char="○"/>
            </a:pPr>
            <a:r>
              <a:rPr lang="en-US" sz="1500" dirty="0">
                <a:solidFill>
                  <a:srgbClr val="3C3C3B"/>
                </a:solidFill>
                <a:latin typeface="Nunito Light"/>
                <a:ea typeface="Nunito Light"/>
                <a:cs typeface="Nunito Light"/>
                <a:sym typeface="Nunito Light"/>
              </a:rPr>
              <a:t>Metrics</a:t>
            </a:r>
            <a:endParaRPr sz="1500" dirty="0">
              <a:solidFill>
                <a:srgbClr val="3C3C3B"/>
              </a:solidFill>
              <a:latin typeface="Nunito Light"/>
              <a:ea typeface="Nunito Light"/>
              <a:cs typeface="Nunito Light"/>
              <a:sym typeface="Nunito Light"/>
            </a:endParaRPr>
          </a:p>
          <a:p>
            <a:pPr marL="914400" marR="0" lvl="1" indent="-323850" algn="l" rtl="0">
              <a:lnSpc>
                <a:spcPct val="100000"/>
              </a:lnSpc>
              <a:spcBef>
                <a:spcPts val="0"/>
              </a:spcBef>
              <a:spcAft>
                <a:spcPts val="0"/>
              </a:spcAft>
              <a:buClr>
                <a:srgbClr val="3C3C3B"/>
              </a:buClr>
              <a:buSzPts val="1500"/>
              <a:buFont typeface="Nunito Light"/>
              <a:buChar char="○"/>
            </a:pPr>
            <a:r>
              <a:rPr lang="en-US" sz="1500" dirty="0">
                <a:solidFill>
                  <a:srgbClr val="3C3C3B"/>
                </a:solidFill>
                <a:latin typeface="Nunito Light"/>
                <a:ea typeface="Nunito Light"/>
                <a:cs typeface="Nunito Light"/>
                <a:sym typeface="Nunito Light"/>
              </a:rPr>
              <a:t>Dashboard</a:t>
            </a:r>
            <a:endParaRPr sz="1500" dirty="0">
              <a:solidFill>
                <a:srgbClr val="3C3C3B"/>
              </a:solidFill>
              <a:latin typeface="Nunito Light"/>
              <a:ea typeface="Nunito Light"/>
              <a:cs typeface="Nunito Light"/>
              <a:sym typeface="Nunito Light"/>
            </a:endParaRPr>
          </a:p>
          <a:p>
            <a:pPr marL="914400" marR="0" lvl="1" indent="-323850" algn="l" rtl="0">
              <a:lnSpc>
                <a:spcPct val="100000"/>
              </a:lnSpc>
              <a:spcBef>
                <a:spcPts val="0"/>
              </a:spcBef>
              <a:spcAft>
                <a:spcPts val="0"/>
              </a:spcAft>
              <a:buClr>
                <a:srgbClr val="3C3C3B"/>
              </a:buClr>
              <a:buSzPts val="1500"/>
              <a:buFont typeface="Nunito Light"/>
              <a:buChar char="○"/>
            </a:pPr>
            <a:r>
              <a:rPr lang="en-US" sz="1500" dirty="0">
                <a:solidFill>
                  <a:srgbClr val="3C3C3B"/>
                </a:solidFill>
                <a:latin typeface="Nunito Light"/>
                <a:ea typeface="Nunito Light"/>
                <a:cs typeface="Nunito Light"/>
                <a:sym typeface="Nunito Light"/>
              </a:rPr>
              <a:t>Conclusions</a:t>
            </a:r>
            <a:endParaRPr sz="1500" dirty="0">
              <a:solidFill>
                <a:srgbClr val="3C3C3B"/>
              </a:solidFill>
              <a:latin typeface="Nunito Light"/>
              <a:ea typeface="Nunito Light"/>
              <a:cs typeface="Nunito Light"/>
              <a:sym typeface="Nunito Light"/>
            </a:endParaRPr>
          </a:p>
          <a:p>
            <a:pPr marL="914400" marR="0" lvl="0" indent="0" algn="l" rtl="0">
              <a:lnSpc>
                <a:spcPct val="100000"/>
              </a:lnSpc>
              <a:spcBef>
                <a:spcPts val="30"/>
              </a:spcBef>
              <a:spcAft>
                <a:spcPts val="0"/>
              </a:spcAft>
              <a:buNone/>
            </a:pPr>
            <a:endParaRPr sz="1500" dirty="0">
              <a:solidFill>
                <a:srgbClr val="3C3C3B"/>
              </a:solidFill>
              <a:latin typeface="Nunito Light"/>
              <a:ea typeface="Nunito Light"/>
              <a:cs typeface="Nunito Light"/>
              <a:sym typeface="Nunito Light"/>
            </a:endParaRPr>
          </a:p>
          <a:p>
            <a:pPr marL="914400" marR="0" lvl="0" indent="0" algn="l" rtl="0">
              <a:lnSpc>
                <a:spcPct val="100000"/>
              </a:lnSpc>
              <a:spcBef>
                <a:spcPts val="30"/>
              </a:spcBef>
              <a:spcAft>
                <a:spcPts val="0"/>
              </a:spcAft>
              <a:buNone/>
            </a:pPr>
            <a:endParaRPr sz="1500" dirty="0">
              <a:solidFill>
                <a:srgbClr val="3C3C3B"/>
              </a:solidFill>
              <a:latin typeface="Nunito Light"/>
              <a:ea typeface="Nunito Light"/>
              <a:cs typeface="Nunito Light"/>
              <a:sym typeface="Nuni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CuadroTexto 1">
            <a:extLst>
              <a:ext uri="{FF2B5EF4-FFF2-40B4-BE49-F238E27FC236}">
                <a16:creationId xmlns:a16="http://schemas.microsoft.com/office/drawing/2014/main" id="{E84EC2C6-A486-123A-A2D4-E48BA6329EB3}"/>
              </a:ext>
            </a:extLst>
          </p:cNvPr>
          <p:cNvSpPr txBox="1"/>
          <p:nvPr/>
        </p:nvSpPr>
        <p:spPr>
          <a:xfrm>
            <a:off x="757825" y="377931"/>
            <a:ext cx="7628350" cy="523220"/>
          </a:xfrm>
          <a:prstGeom prst="rect">
            <a:avLst/>
          </a:prstGeom>
          <a:noFill/>
        </p:spPr>
        <p:txBody>
          <a:bodyPr wrap="square" rtlCol="0">
            <a:spAutoFit/>
          </a:bodyPr>
          <a:lstStyle/>
          <a:p>
            <a:pPr algn="ctr"/>
            <a:r>
              <a:rPr lang="es-ES" sz="2800" dirty="0"/>
              <a:t>Data cleaning &amp; wrangling</a:t>
            </a:r>
          </a:p>
        </p:txBody>
      </p:sp>
      <p:sp>
        <p:nvSpPr>
          <p:cNvPr id="3" name="CuadroTexto 2">
            <a:extLst>
              <a:ext uri="{FF2B5EF4-FFF2-40B4-BE49-F238E27FC236}">
                <a16:creationId xmlns:a16="http://schemas.microsoft.com/office/drawing/2014/main" id="{DE703FC8-C11C-DC1A-27A6-B8B35627AAFB}"/>
              </a:ext>
            </a:extLst>
          </p:cNvPr>
          <p:cNvSpPr txBox="1"/>
          <p:nvPr/>
        </p:nvSpPr>
        <p:spPr>
          <a:xfrm>
            <a:off x="170747" y="1215024"/>
            <a:ext cx="7656135" cy="3785652"/>
          </a:xfrm>
          <a:prstGeom prst="rect">
            <a:avLst/>
          </a:prstGeom>
          <a:noFill/>
        </p:spPr>
        <p:txBody>
          <a:bodyPr wrap="none" rtlCol="0">
            <a:spAutoFit/>
          </a:bodyPr>
          <a:lstStyle/>
          <a:p>
            <a:r>
              <a:rPr lang="es-ES" sz="1600" dirty="0"/>
              <a:t>1) File dowloaded from the website 'https://www.kaggle.com/teajay/global-shark-attacks’</a:t>
            </a:r>
          </a:p>
          <a:p>
            <a:r>
              <a:rPr lang="es-ES" sz="1600" dirty="0"/>
              <a:t>2) Import Pandas libraries.</a:t>
            </a:r>
          </a:p>
          <a:p>
            <a:endParaRPr lang="es-ES" sz="1600" dirty="0"/>
          </a:p>
          <a:p>
            <a:r>
              <a:rPr lang="es-ES" sz="1600" dirty="0"/>
              <a:t>Preparing the data:</a:t>
            </a:r>
          </a:p>
          <a:p>
            <a:endParaRPr lang="es-ES" sz="1600" dirty="0"/>
          </a:p>
          <a:p>
            <a:pPr marL="285750" indent="-285750">
              <a:buFont typeface="Arial" panose="020B0604020202020204" pitchFamily="34" charset="0"/>
              <a:buChar char="•"/>
            </a:pPr>
            <a:r>
              <a:rPr lang="es-ES" sz="1600" dirty="0"/>
              <a:t>   READ CSV (pd.read("document.csv"))</a:t>
            </a:r>
          </a:p>
          <a:p>
            <a:pPr marL="285750" indent="-285750">
              <a:buFont typeface="Arial" panose="020B0604020202020204" pitchFamily="34" charset="0"/>
              <a:buChar char="•"/>
            </a:pPr>
            <a:r>
              <a:rPr lang="es-ES" sz="1600" dirty="0"/>
              <a:t>    EXPLORE DATA (df.describe(),df.shape,df.info(),df.head(),df.columns)</a:t>
            </a:r>
          </a:p>
          <a:p>
            <a:pPr marL="285750" indent="-285750">
              <a:buFont typeface="Arial" panose="020B0604020202020204" pitchFamily="34" charset="0"/>
              <a:buChar char="•"/>
            </a:pPr>
            <a:r>
              <a:rPr lang="es-ES" sz="1600" dirty="0"/>
              <a:t>    CHANGE DATATYPE FROM OBJECT TO: </a:t>
            </a:r>
          </a:p>
          <a:p>
            <a:r>
              <a:rPr lang="es-ES" sz="1600" dirty="0"/>
              <a:t>        datetime,</a:t>
            </a:r>
          </a:p>
          <a:p>
            <a:r>
              <a:rPr lang="es-ES" sz="1600" dirty="0"/>
              <a:t>        interger,</a:t>
            </a:r>
          </a:p>
          <a:p>
            <a:r>
              <a:rPr lang="es-ES" sz="1600" dirty="0"/>
              <a:t>        string.</a:t>
            </a:r>
          </a:p>
          <a:p>
            <a:pPr marL="285750" indent="-285750">
              <a:buFont typeface="Arial" panose="020B0604020202020204" pitchFamily="34" charset="0"/>
              <a:buChar char="•"/>
            </a:pPr>
            <a:r>
              <a:rPr lang="es-ES" sz="1600" dirty="0"/>
              <a:t>    CLEN DUPLICATES : drop.duplicates</a:t>
            </a:r>
          </a:p>
          <a:p>
            <a:pPr marL="285750" indent="-285750">
              <a:buFont typeface="Arial" panose="020B0604020202020204" pitchFamily="34" charset="0"/>
              <a:buChar char="•"/>
            </a:pPr>
            <a:r>
              <a:rPr lang="es-ES" sz="1600" dirty="0"/>
              <a:t>    DROPNA</a:t>
            </a:r>
          </a:p>
          <a:p>
            <a:pPr marL="285750" indent="-285750">
              <a:buFont typeface="Arial" panose="020B0604020202020204" pitchFamily="34" charset="0"/>
              <a:buChar char="•"/>
            </a:pPr>
            <a:r>
              <a:rPr lang="es-ES" sz="1600" dirty="0"/>
              <a:t>    FILLNA : REPLACE NaN and NaT for NONE</a:t>
            </a:r>
          </a:p>
          <a:p>
            <a:pPr marL="285750" indent="-285750">
              <a:buFont typeface="Arial" panose="020B0604020202020204" pitchFamily="34" charset="0"/>
              <a:buChar char="•"/>
            </a:pPr>
            <a:r>
              <a:rPr lang="es-ES" sz="1600" dirty="0"/>
              <a:t>    EXPORT CSV(df.to_csv('df.csv'))</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7868C40-B038-95CA-AF2C-947268B33503}"/>
              </a:ext>
            </a:extLst>
          </p:cNvPr>
          <p:cNvSpPr txBox="1"/>
          <p:nvPr/>
        </p:nvSpPr>
        <p:spPr>
          <a:xfrm>
            <a:off x="2943616" y="764088"/>
            <a:ext cx="2492679" cy="584775"/>
          </a:xfrm>
          <a:prstGeom prst="rect">
            <a:avLst/>
          </a:prstGeom>
          <a:noFill/>
        </p:spPr>
        <p:txBody>
          <a:bodyPr wrap="square" rtlCol="0">
            <a:spAutoFit/>
          </a:bodyPr>
          <a:lstStyle/>
          <a:p>
            <a:pPr algn="ctr"/>
            <a:r>
              <a:rPr lang="es-ES" sz="3200" dirty="0"/>
              <a:t>Metrics</a:t>
            </a:r>
          </a:p>
        </p:txBody>
      </p:sp>
      <p:sp>
        <p:nvSpPr>
          <p:cNvPr id="3" name="CuadroTexto 2">
            <a:extLst>
              <a:ext uri="{FF2B5EF4-FFF2-40B4-BE49-F238E27FC236}">
                <a16:creationId xmlns:a16="http://schemas.microsoft.com/office/drawing/2014/main" id="{48BB4D9C-F188-0A32-5798-5EDAD878E9E6}"/>
              </a:ext>
            </a:extLst>
          </p:cNvPr>
          <p:cNvSpPr txBox="1"/>
          <p:nvPr/>
        </p:nvSpPr>
        <p:spPr>
          <a:xfrm>
            <a:off x="889348" y="1553227"/>
            <a:ext cx="5824603" cy="1477328"/>
          </a:xfrm>
          <a:prstGeom prst="rect">
            <a:avLst/>
          </a:prstGeom>
          <a:noFill/>
        </p:spPr>
        <p:txBody>
          <a:bodyPr wrap="square" rtlCol="0">
            <a:spAutoFit/>
          </a:bodyPr>
          <a:lstStyle/>
          <a:p>
            <a:pPr marL="285750" indent="-285750">
              <a:buFont typeface="Arial" panose="020B0604020202020204" pitchFamily="34" charset="0"/>
              <a:buChar char="•"/>
            </a:pPr>
            <a:r>
              <a:rPr lang="es-ES" dirty="0"/>
              <a:t>Number of attacks per type.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Number of attacks per country</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Number of attacks per year.</a:t>
            </a:r>
          </a:p>
        </p:txBody>
      </p:sp>
    </p:spTree>
    <p:extLst>
      <p:ext uri="{BB962C8B-B14F-4D97-AF65-F5344CB8AC3E}">
        <p14:creationId xmlns:p14="http://schemas.microsoft.com/office/powerpoint/2010/main" val="4572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2" name="Imagen 1">
            <a:extLst>
              <a:ext uri="{FF2B5EF4-FFF2-40B4-BE49-F238E27FC236}">
                <a16:creationId xmlns:a16="http://schemas.microsoft.com/office/drawing/2014/main" id="{2363D705-75AA-B434-9188-D37AF7D90922}"/>
              </a:ext>
            </a:extLst>
          </p:cNvPr>
          <p:cNvPicPr>
            <a:picLocks noChangeAspect="1"/>
          </p:cNvPicPr>
          <p:nvPr/>
        </p:nvPicPr>
        <p:blipFill>
          <a:blip r:embed="rId3"/>
          <a:stretch>
            <a:fillRect/>
          </a:stretch>
        </p:blipFill>
        <p:spPr>
          <a:xfrm>
            <a:off x="685800" y="1147078"/>
            <a:ext cx="7772400" cy="3225125"/>
          </a:xfrm>
          <a:prstGeom prst="rect">
            <a:avLst/>
          </a:prstGeom>
        </p:spPr>
      </p:pic>
      <p:sp>
        <p:nvSpPr>
          <p:cNvPr id="3" name="CuadroTexto 2">
            <a:extLst>
              <a:ext uri="{FF2B5EF4-FFF2-40B4-BE49-F238E27FC236}">
                <a16:creationId xmlns:a16="http://schemas.microsoft.com/office/drawing/2014/main" id="{42B81965-D54B-3010-D2B3-7EBFA0DB7226}"/>
              </a:ext>
            </a:extLst>
          </p:cNvPr>
          <p:cNvSpPr txBox="1"/>
          <p:nvPr/>
        </p:nvSpPr>
        <p:spPr>
          <a:xfrm>
            <a:off x="1916482" y="275573"/>
            <a:ext cx="5135671" cy="369332"/>
          </a:xfrm>
          <a:prstGeom prst="rect">
            <a:avLst/>
          </a:prstGeom>
          <a:noFill/>
        </p:spPr>
        <p:txBody>
          <a:bodyPr wrap="square" rtlCol="0">
            <a:spAutoFit/>
          </a:bodyPr>
          <a:lstStyle/>
          <a:p>
            <a:pPr algn="ctr"/>
            <a:r>
              <a:rPr lang="es-ES" dirty="0"/>
              <a:t>Dataset after cleaning…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93D893E-4231-7122-8D7C-FAA481EF3A31}"/>
              </a:ext>
            </a:extLst>
          </p:cNvPr>
          <p:cNvPicPr>
            <a:picLocks noChangeAspect="1"/>
          </p:cNvPicPr>
          <p:nvPr/>
        </p:nvPicPr>
        <p:blipFill>
          <a:blip r:embed="rId2"/>
          <a:stretch>
            <a:fillRect/>
          </a:stretch>
        </p:blipFill>
        <p:spPr>
          <a:xfrm>
            <a:off x="685800" y="1359699"/>
            <a:ext cx="7772400" cy="2823993"/>
          </a:xfrm>
          <a:prstGeom prst="rect">
            <a:avLst/>
          </a:prstGeom>
        </p:spPr>
      </p:pic>
      <p:sp>
        <p:nvSpPr>
          <p:cNvPr id="3" name="CuadroTexto 2">
            <a:extLst>
              <a:ext uri="{FF2B5EF4-FFF2-40B4-BE49-F238E27FC236}">
                <a16:creationId xmlns:a16="http://schemas.microsoft.com/office/drawing/2014/main" id="{5746E332-F280-EE18-FE8E-391E5C199347}"/>
              </a:ext>
            </a:extLst>
          </p:cNvPr>
          <p:cNvSpPr txBox="1"/>
          <p:nvPr/>
        </p:nvSpPr>
        <p:spPr>
          <a:xfrm>
            <a:off x="2292263" y="300625"/>
            <a:ext cx="3995803" cy="369332"/>
          </a:xfrm>
          <a:prstGeom prst="rect">
            <a:avLst/>
          </a:prstGeom>
          <a:noFill/>
        </p:spPr>
        <p:txBody>
          <a:bodyPr wrap="square" rtlCol="0">
            <a:spAutoFit/>
          </a:bodyPr>
          <a:lstStyle/>
          <a:p>
            <a:pPr algn="ctr"/>
            <a:r>
              <a:rPr lang="es-ES" dirty="0"/>
              <a:t>Graphics</a:t>
            </a:r>
          </a:p>
        </p:txBody>
      </p:sp>
    </p:spTree>
    <p:extLst>
      <p:ext uri="{BB962C8B-B14F-4D97-AF65-F5344CB8AC3E}">
        <p14:creationId xmlns:p14="http://schemas.microsoft.com/office/powerpoint/2010/main" val="299111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1"/>
          <p:cNvSpPr txBox="1"/>
          <p:nvPr/>
        </p:nvSpPr>
        <p:spPr>
          <a:xfrm>
            <a:off x="846450" y="2240111"/>
            <a:ext cx="7451100" cy="3360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30"/>
              </a:spcBef>
              <a:spcAft>
                <a:spcPts val="0"/>
              </a:spcAft>
              <a:buNone/>
            </a:pPr>
            <a:endParaRPr sz="2100" b="1" dirty="0">
              <a:solidFill>
                <a:srgbClr val="3C3C3B"/>
              </a:solidFill>
              <a:latin typeface="Montserrat"/>
              <a:ea typeface="Montserrat"/>
              <a:cs typeface="Montserrat"/>
              <a:sym typeface="Montserrat"/>
            </a:endParaRPr>
          </a:p>
        </p:txBody>
      </p:sp>
      <p:sp>
        <p:nvSpPr>
          <p:cNvPr id="2" name="CuadroTexto 1">
            <a:extLst>
              <a:ext uri="{FF2B5EF4-FFF2-40B4-BE49-F238E27FC236}">
                <a16:creationId xmlns:a16="http://schemas.microsoft.com/office/drawing/2014/main" id="{AD9F5CC2-2DDA-83AF-8E18-EE69FB019177}"/>
              </a:ext>
            </a:extLst>
          </p:cNvPr>
          <p:cNvSpPr txBox="1"/>
          <p:nvPr/>
        </p:nvSpPr>
        <p:spPr>
          <a:xfrm>
            <a:off x="3156559" y="488515"/>
            <a:ext cx="1000659" cy="369332"/>
          </a:xfrm>
          <a:prstGeom prst="rect">
            <a:avLst/>
          </a:prstGeom>
          <a:noFill/>
        </p:spPr>
        <p:txBody>
          <a:bodyPr wrap="none" rtlCol="0">
            <a:spAutoFit/>
          </a:bodyPr>
          <a:lstStyle/>
          <a:p>
            <a:r>
              <a:rPr lang="es-ES" dirty="0"/>
              <a:t>Graphics</a:t>
            </a:r>
          </a:p>
        </p:txBody>
      </p:sp>
      <p:pic>
        <p:nvPicPr>
          <p:cNvPr id="4" name="Imagen 3">
            <a:extLst>
              <a:ext uri="{FF2B5EF4-FFF2-40B4-BE49-F238E27FC236}">
                <a16:creationId xmlns:a16="http://schemas.microsoft.com/office/drawing/2014/main" id="{804D8B23-CFE3-78A7-8DF9-8477227B1350}"/>
              </a:ext>
            </a:extLst>
          </p:cNvPr>
          <p:cNvPicPr>
            <a:picLocks noChangeAspect="1"/>
          </p:cNvPicPr>
          <p:nvPr/>
        </p:nvPicPr>
        <p:blipFill>
          <a:blip r:embed="rId3"/>
          <a:stretch>
            <a:fillRect/>
          </a:stretch>
        </p:blipFill>
        <p:spPr>
          <a:xfrm>
            <a:off x="1028700" y="1092200"/>
            <a:ext cx="7451100" cy="36676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B50A1D2-27D2-27AA-A3D7-E7BEDF8DA40E}"/>
              </a:ext>
            </a:extLst>
          </p:cNvPr>
          <p:cNvPicPr>
            <a:picLocks noChangeAspect="1"/>
          </p:cNvPicPr>
          <p:nvPr/>
        </p:nvPicPr>
        <p:blipFill>
          <a:blip r:embed="rId2"/>
          <a:stretch>
            <a:fillRect/>
          </a:stretch>
        </p:blipFill>
        <p:spPr>
          <a:xfrm>
            <a:off x="1187450" y="1224941"/>
            <a:ext cx="6769100" cy="3695700"/>
          </a:xfrm>
          <a:prstGeom prst="rect">
            <a:avLst/>
          </a:prstGeom>
        </p:spPr>
      </p:pic>
      <p:sp>
        <p:nvSpPr>
          <p:cNvPr id="3" name="CuadroTexto 2">
            <a:extLst>
              <a:ext uri="{FF2B5EF4-FFF2-40B4-BE49-F238E27FC236}">
                <a16:creationId xmlns:a16="http://schemas.microsoft.com/office/drawing/2014/main" id="{06868F9A-FCCC-63F7-B8B9-B1EC7A396A5D}"/>
              </a:ext>
            </a:extLst>
          </p:cNvPr>
          <p:cNvSpPr txBox="1"/>
          <p:nvPr/>
        </p:nvSpPr>
        <p:spPr>
          <a:xfrm>
            <a:off x="2317315" y="275573"/>
            <a:ext cx="3632548" cy="369332"/>
          </a:xfrm>
          <a:prstGeom prst="rect">
            <a:avLst/>
          </a:prstGeom>
          <a:noFill/>
        </p:spPr>
        <p:txBody>
          <a:bodyPr wrap="square" rtlCol="0">
            <a:spAutoFit/>
          </a:bodyPr>
          <a:lstStyle/>
          <a:p>
            <a:pPr algn="ctr"/>
            <a:r>
              <a:rPr lang="es-ES" dirty="0"/>
              <a:t>Graphics</a:t>
            </a:r>
          </a:p>
        </p:txBody>
      </p:sp>
    </p:spTree>
    <p:extLst>
      <p:ext uri="{BB962C8B-B14F-4D97-AF65-F5344CB8AC3E}">
        <p14:creationId xmlns:p14="http://schemas.microsoft.com/office/powerpoint/2010/main" val="22108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p:nvPr/>
        </p:nvSpPr>
        <p:spPr>
          <a:xfrm>
            <a:off x="-288099" y="485922"/>
            <a:ext cx="9144000" cy="4171655"/>
          </a:xfrm>
          <a:prstGeom prst="rect">
            <a:avLst/>
          </a:prstGeom>
          <a:noFill/>
          <a:ln>
            <a:noFill/>
          </a:ln>
        </p:spPr>
        <p:txBody>
          <a:bodyPr spcFirstLastPara="1" wrap="square" lIns="0" tIns="12700" rIns="0" bIns="0" anchor="t" anchorCtr="0">
            <a:spAutoFit/>
          </a:bodyPr>
          <a:lstStyle/>
          <a:p>
            <a:pPr marL="0" marR="0" lvl="0" indent="0" algn="just" rtl="0">
              <a:lnSpc>
                <a:spcPct val="115000"/>
              </a:lnSpc>
              <a:spcBef>
                <a:spcPts val="30"/>
              </a:spcBef>
              <a:spcAft>
                <a:spcPts val="0"/>
              </a:spcAft>
              <a:buNone/>
            </a:pPr>
            <a:endParaRPr sz="1300" dirty="0">
              <a:solidFill>
                <a:srgbClr val="3C3C3B"/>
              </a:solidFill>
              <a:latin typeface="Nunito Light"/>
              <a:ea typeface="Nunito Light"/>
              <a:cs typeface="Nunito Light"/>
              <a:sym typeface="Nunito Light"/>
            </a:endParaRPr>
          </a:p>
          <a:p>
            <a:pPr marL="457200" lvl="0" algn="just">
              <a:lnSpc>
                <a:spcPct val="115000"/>
              </a:lnSpc>
              <a:spcBef>
                <a:spcPts val="30"/>
              </a:spcBef>
            </a:pPr>
            <a:endParaRPr lang="es-ES" sz="1400" dirty="0">
              <a:solidFill>
                <a:srgbClr val="3C3C3B"/>
              </a:solidFill>
              <a:ea typeface="Nunito Light"/>
              <a:cs typeface="Nunito Light"/>
              <a:sym typeface="Nunito Light"/>
            </a:endParaRPr>
          </a:p>
          <a:p>
            <a:pPr marL="628650" lvl="0" indent="-171450" algn="just">
              <a:lnSpc>
                <a:spcPct val="115000"/>
              </a:lnSpc>
              <a:spcBef>
                <a:spcPts val="30"/>
              </a:spcBef>
              <a:buFont typeface="Arial" panose="020B0604020202020204" pitchFamily="34" charset="0"/>
              <a:buChar char="•"/>
            </a:pPr>
            <a:r>
              <a:rPr lang="es-ES" sz="1400" dirty="0">
                <a:solidFill>
                  <a:srgbClr val="3C3C3B"/>
                </a:solidFill>
                <a:ea typeface="Nunito Light"/>
                <a:cs typeface="Nunito Light"/>
                <a:sym typeface="Nunito Light"/>
              </a:rPr>
              <a:t>The number of attacks were mainly unprovoked(2247), so in general all shark species attack even when people is just relaxing in the water.The next that follows unprovoked is provoked(277), so, there is certain blaime on people who disturb sharks but again is not the main reason why sharks attack. The follow invalid(163),the following is boating(65),boat(29),sea disaster(26) and last  questionable(1).</a:t>
            </a:r>
          </a:p>
          <a:p>
            <a:pPr marL="457200" lvl="0" algn="just">
              <a:lnSpc>
                <a:spcPct val="115000"/>
              </a:lnSpc>
              <a:spcBef>
                <a:spcPts val="30"/>
              </a:spcBef>
            </a:pPr>
            <a:endParaRPr lang="es-ES" sz="1400" dirty="0">
              <a:solidFill>
                <a:srgbClr val="3C3C3B"/>
              </a:solidFill>
              <a:ea typeface="Nunito Light"/>
              <a:cs typeface="Nunito Light"/>
              <a:sym typeface="Nunito Light"/>
            </a:endParaRPr>
          </a:p>
          <a:p>
            <a:pPr marL="628650" lvl="0" indent="-171450" algn="just">
              <a:lnSpc>
                <a:spcPct val="115000"/>
              </a:lnSpc>
              <a:spcBef>
                <a:spcPts val="30"/>
              </a:spcBef>
              <a:buFont typeface="Arial" panose="020B0604020202020204" pitchFamily="34" charset="0"/>
              <a:buChar char="•"/>
            </a:pPr>
            <a:r>
              <a:rPr lang="es-ES" sz="1400" dirty="0">
                <a:solidFill>
                  <a:srgbClr val="3C3C3B"/>
                </a:solidFill>
                <a:ea typeface="Nunito Light"/>
                <a:cs typeface="Nunito Light"/>
                <a:sym typeface="Nunito Light"/>
              </a:rPr>
              <a:t>The top ten countries with more shark attacks are USA 'AUSTRALIA', 'SOUTH AFRICA', 'NEW ZEALAND', 'BRAZIL', 'BAHAMAS','REUNION', 'MEXICO', 'PAPUA NEW GUINEA', 'ITALY'. It can be related with water temperature not because there’s a relationship between sharks and sharks attacks but because bathers increases which increases the risk.</a:t>
            </a:r>
          </a:p>
          <a:p>
            <a:pPr marL="457200" lvl="0" algn="just">
              <a:lnSpc>
                <a:spcPct val="115000"/>
              </a:lnSpc>
              <a:spcBef>
                <a:spcPts val="30"/>
              </a:spcBef>
            </a:pPr>
            <a:endParaRPr lang="es-ES" sz="1400" dirty="0">
              <a:solidFill>
                <a:srgbClr val="3C3C3B"/>
              </a:solidFill>
              <a:ea typeface="Nunito Light"/>
              <a:cs typeface="Nunito Light"/>
              <a:sym typeface="Nunito Light"/>
            </a:endParaRPr>
          </a:p>
          <a:p>
            <a:pPr marL="457200" lvl="0" algn="just">
              <a:lnSpc>
                <a:spcPct val="115000"/>
              </a:lnSpc>
              <a:spcBef>
                <a:spcPts val="30"/>
              </a:spcBef>
            </a:pPr>
            <a:endParaRPr lang="es-ES" sz="1400" dirty="0">
              <a:solidFill>
                <a:srgbClr val="3C3C3B"/>
              </a:solidFill>
              <a:ea typeface="Nunito Light"/>
              <a:cs typeface="Nunito Light"/>
              <a:sym typeface="Nunito Light"/>
            </a:endParaRPr>
          </a:p>
          <a:p>
            <a:pPr marL="628650" lvl="0" indent="-171450" algn="just">
              <a:lnSpc>
                <a:spcPct val="115000"/>
              </a:lnSpc>
              <a:spcBef>
                <a:spcPts val="30"/>
              </a:spcBef>
              <a:buFont typeface="Arial" panose="020B0604020202020204" pitchFamily="34" charset="0"/>
              <a:buChar char="•"/>
            </a:pPr>
            <a:r>
              <a:rPr lang="es-ES" sz="1400" dirty="0">
                <a:solidFill>
                  <a:srgbClr val="3C3C3B"/>
                </a:solidFill>
                <a:ea typeface="Nunito Light"/>
                <a:cs typeface="Nunito Light"/>
                <a:sym typeface="Nunito Light"/>
              </a:rPr>
              <a:t>Finally, analyzing the numbers of attacks from 2000 to 2018 there was a big fluctuation among years but since the </a:t>
            </a:r>
          </a:p>
          <a:p>
            <a:pPr marL="457200" lvl="0" algn="just">
              <a:lnSpc>
                <a:spcPct val="115000"/>
              </a:lnSpc>
              <a:spcBef>
                <a:spcPts val="30"/>
              </a:spcBef>
            </a:pPr>
            <a:r>
              <a:rPr lang="es-ES" sz="1400" dirty="0">
                <a:solidFill>
                  <a:srgbClr val="3C3C3B"/>
                </a:solidFill>
                <a:ea typeface="Nunito Light"/>
                <a:cs typeface="Nunito Light"/>
                <a:sym typeface="Nunito Light"/>
              </a:rPr>
              <a:t>lastest peaks that were in 2015 the following years started to decrease maybe now people is more aware of this attacks</a:t>
            </a:r>
          </a:p>
          <a:p>
            <a:pPr marL="457200" lvl="0" algn="just">
              <a:lnSpc>
                <a:spcPct val="115000"/>
              </a:lnSpc>
              <a:spcBef>
                <a:spcPts val="30"/>
              </a:spcBef>
            </a:pPr>
            <a:r>
              <a:rPr lang="es-ES" sz="1400" dirty="0">
                <a:solidFill>
                  <a:srgbClr val="3C3C3B"/>
                </a:solidFill>
                <a:ea typeface="Nunito Light"/>
                <a:cs typeface="Nunito Light"/>
                <a:sym typeface="Nunito Light"/>
              </a:rPr>
              <a:t>or there are more stricted rules on this issue. </a:t>
            </a:r>
            <a:endParaRPr sz="1400" dirty="0">
              <a:solidFill>
                <a:srgbClr val="3C3C3B"/>
              </a:solidFill>
              <a:ea typeface="Nunito Light"/>
              <a:cs typeface="Nunito Light"/>
              <a:sym typeface="Nunito Light"/>
            </a:endParaRPr>
          </a:p>
          <a:p>
            <a:pPr marL="457200" marR="0" lvl="0" indent="0" algn="just" rtl="0">
              <a:lnSpc>
                <a:spcPct val="115000"/>
              </a:lnSpc>
              <a:spcBef>
                <a:spcPts val="30"/>
              </a:spcBef>
              <a:spcAft>
                <a:spcPts val="0"/>
              </a:spcAft>
              <a:buNone/>
            </a:pPr>
            <a:endParaRPr sz="1200" dirty="0">
              <a:solidFill>
                <a:srgbClr val="3C3C3B"/>
              </a:solidFill>
              <a:latin typeface="Nunito Light"/>
              <a:ea typeface="Nunito Light"/>
              <a:cs typeface="Nunito Light"/>
              <a:sym typeface="Nunito Light"/>
            </a:endParaRPr>
          </a:p>
        </p:txBody>
      </p:sp>
      <p:sp>
        <p:nvSpPr>
          <p:cNvPr id="190" name="Google Shape;190;p26"/>
          <p:cNvSpPr txBox="1"/>
          <p:nvPr/>
        </p:nvSpPr>
        <p:spPr>
          <a:xfrm>
            <a:off x="1575801" y="188244"/>
            <a:ext cx="54162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100" dirty="0">
                <a:latin typeface="Nunito Light"/>
                <a:ea typeface="Nunito Light"/>
                <a:cs typeface="Nunito Light"/>
                <a:sym typeface="Nunito Light"/>
              </a:rPr>
              <a:t>Conclusions</a:t>
            </a:r>
            <a:endParaRPr sz="2100" dirty="0">
              <a:latin typeface="Nunito Light"/>
              <a:ea typeface="Nunito Light"/>
              <a:cs typeface="Nunito Light"/>
              <a:sym typeface="Nunito Light"/>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356</Words>
  <Application>Microsoft Macintosh PowerPoint</Application>
  <PresentationFormat>Presentación en pantalla (16:9)</PresentationFormat>
  <Paragraphs>45</Paragraphs>
  <Slides>9</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Calibri Light</vt:lpstr>
      <vt:lpstr>Nunito</vt:lpstr>
      <vt:lpstr>Montserrat</vt:lpstr>
      <vt:lpstr>Nunito Light</vt:lpstr>
      <vt:lpstr>Calibri</vt:lpstr>
      <vt:lpstr>Arial</vt:lpstr>
      <vt:lpstr>Verdana</vt:lpstr>
      <vt:lpstr>Tema de Office</vt:lpstr>
      <vt:lpstr>w2-pandas-project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Fintech Case Study</dc:title>
  <cp:lastModifiedBy>Microsoft Office User</cp:lastModifiedBy>
  <cp:revision>3</cp:revision>
  <dcterms:modified xsi:type="dcterms:W3CDTF">2022-08-22T21:56:45Z</dcterms:modified>
</cp:coreProperties>
</file>