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2" r:id="rId10"/>
    <p:sldId id="271" r:id="rId11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355"/>
    <a:srgbClr val="00D3FB"/>
    <a:srgbClr val="00C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1"/>
  </p:normalViewPr>
  <p:slideViewPr>
    <p:cSldViewPr snapToGrid="0">
      <p:cViewPr varScale="1">
        <p:scale>
          <a:sx n="110" d="100"/>
          <a:sy n="110" d="100"/>
        </p:scale>
        <p:origin x="91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spPr>
            <a:solidFill>
              <a:schemeClr val="lt1"/>
            </a:solidFill>
            <a:ln w="19050">
              <a:solidFill>
                <a:schemeClr val="accent1"/>
              </a:solidFill>
            </a:ln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>
                <a:outerShdw blurRad="76200" dist="762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>
                <a:outerShdw blurRad="76200" dist="76200" dir="2700000" algn="tl" rotWithShape="0">
                  <a:prstClr val="black">
                    <a:alpha val="4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lt1"/>
              </a:solidFill>
              <a:ln w="19050">
                <a:solidFill>
                  <a:schemeClr val="accent1"/>
                </a:solidFill>
              </a:ln>
              <a:effectLst>
                <a:outerShdw blurRad="76200" dist="76200" dir="2700000" algn="tl" rotWithShape="0">
                  <a:prstClr val="black">
                    <a:alpha val="40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Лист1!$A$2:$A$4</c:f>
              <c:strCache>
                <c:ptCount val="3"/>
                <c:pt idx="0">
                  <c:v>Android</c:v>
                </c:pt>
                <c:pt idx="1">
                  <c:v>iOS</c:v>
                </c:pt>
                <c:pt idx="2">
                  <c:v>Прочие</c:v>
                </c:pt>
              </c:strCache>
            </c:strRef>
          </c:cat>
          <c:val>
            <c:numRef>
              <c:f>Лист1!$B$2:$B$4</c:f>
              <c:numCache>
                <c:formatCode>0.00%</c:formatCode>
                <c:ptCount val="3"/>
                <c:pt idx="0">
                  <c:v>0.69740000000000002</c:v>
                </c:pt>
                <c:pt idx="1">
                  <c:v>0.25490000000000002</c:v>
                </c:pt>
                <c:pt idx="2">
                  <c:v>4.7699999999999999E-2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24-46D9-A575-119A17901673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60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064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330" kern="1200"/>
  </cs:chartArea>
  <cs:dataLabel>
    <cs:lnRef idx="0">
      <cs:styleClr val="0"/>
    </cs:lnRef>
    <cs:fillRef idx="0"/>
    <cs:effectRef idx="0"/>
    <cs:fontRef idx="minor">
      <cs:styleClr val="0"/>
    </cs:fontRef>
    <cs:defRPr sz="1197" b="1" kern="1200"/>
  </cs:dataLabel>
  <cs:dataLabelCallout>
    <cs:lnRef idx="0">
      <cs:styleClr val="0"/>
    </cs:lnRef>
    <cs:fillRef idx="0"/>
    <cs:effectRef idx="0"/>
    <cs:fontRef idx="minor">
      <cs:styleClr val="0"/>
    </cs:fontRef>
    <cs:spPr>
      <a:solidFill>
        <a:schemeClr val="lt1"/>
      </a:solidFill>
      <a:ln>
        <a:solidFill>
          <a:schemeClr val="phClr"/>
        </a:solidFill>
      </a:ln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0"/>
    </cs:lnRef>
    <cs:fillRef idx="0"/>
    <cs:effectRef idx="0"/>
    <cs:fontRef idx="minor">
      <a:schemeClr val="dk1"/>
    </cs:fontRef>
    <cs:spPr>
      <a:solidFill>
        <a:schemeClr val="lt1"/>
      </a:solidFill>
      <a:ln w="19050"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75059D-3F0B-44CD-AFE0-FBDF11DB4CE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E35E0BF-4465-48DD-B0D6-B733A68C11FF}">
      <dgm:prSet phldrT="[Текст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effectLst>
          <a:outerShdw blurRad="76200" dist="762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ru-RU" dirty="0" smtClean="0">
              <a:effectLst>
                <a:outerShdw blurRad="76200" dist="76200" dir="2700000" algn="tl" rotWithShape="0">
                  <a:prstClr val="black">
                    <a:alpha val="40000"/>
                  </a:prstClr>
                </a:outerShdw>
              </a:effectLst>
            </a:rPr>
            <a:t>Некорректно отображаемый интерфейс</a:t>
          </a:r>
          <a:endParaRPr lang="ru-RU" dirty="0"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85FB5E04-248B-417A-9B53-AEEC5585FB75}" type="parTrans" cxnId="{97BF86FE-27B4-4306-91A0-CF2316128CCF}">
      <dgm:prSet/>
      <dgm:spPr/>
      <dgm:t>
        <a:bodyPr/>
        <a:lstStyle/>
        <a:p>
          <a:endParaRPr lang="ru-RU"/>
        </a:p>
      </dgm:t>
    </dgm:pt>
    <dgm:pt modelId="{20E09D09-D25F-49F3-B48B-A558F2AF4C3C}" type="sibTrans" cxnId="{97BF86FE-27B4-4306-91A0-CF2316128CCF}">
      <dgm:prSet/>
      <dgm:spPr/>
      <dgm:t>
        <a:bodyPr/>
        <a:lstStyle/>
        <a:p>
          <a:endParaRPr lang="ru-RU"/>
        </a:p>
      </dgm:t>
    </dgm:pt>
    <dgm:pt modelId="{6FF6020F-AB23-46FB-B80B-A59E375EC7D7}">
      <dgm:prSet phldrT="[Текст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effectLst>
          <a:outerShdw blurRad="76200" dist="762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ru-RU" dirty="0" smtClean="0">
              <a:effectLst>
                <a:outerShdw blurRad="76200" dist="76200" dir="2700000" algn="tl" rotWithShape="0">
                  <a:prstClr val="black">
                    <a:alpha val="40000"/>
                  </a:prstClr>
                </a:outerShdw>
              </a:effectLst>
            </a:rPr>
            <a:t>Не совсем корректно работающие кнопки</a:t>
          </a:r>
          <a:endParaRPr lang="ru-RU" dirty="0"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5AFB8DC9-0EF5-4249-BEDC-54DAE4200ECE}" type="parTrans" cxnId="{3541A57A-533C-45F7-BFA6-DE24BAA92E97}">
      <dgm:prSet/>
      <dgm:spPr/>
      <dgm:t>
        <a:bodyPr/>
        <a:lstStyle/>
        <a:p>
          <a:endParaRPr lang="ru-RU"/>
        </a:p>
      </dgm:t>
    </dgm:pt>
    <dgm:pt modelId="{7F3E2B91-88E5-43D5-898F-EB2D69537FC2}" type="sibTrans" cxnId="{3541A57A-533C-45F7-BFA6-DE24BAA92E97}">
      <dgm:prSet/>
      <dgm:spPr/>
      <dgm:t>
        <a:bodyPr/>
        <a:lstStyle/>
        <a:p>
          <a:endParaRPr lang="ru-RU"/>
        </a:p>
      </dgm:t>
    </dgm:pt>
    <dgm:pt modelId="{AACDBB0E-3BDD-465D-AE02-C8EF6E0D6965}">
      <dgm:prSet phldrT="[Текст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effectLst>
          <a:outerShdw blurRad="76200" dist="762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ru-RU" dirty="0" smtClean="0">
              <a:effectLst>
                <a:outerShdw blurRad="76200" dist="76200" dir="2700000" algn="tl" rotWithShape="0">
                  <a:prstClr val="black">
                    <a:alpha val="40000"/>
                  </a:prstClr>
                </a:outerShdw>
              </a:effectLst>
            </a:rPr>
            <a:t>Нет возможности конвертировать числа в нестандартные вычислительные системы</a:t>
          </a:r>
          <a:endParaRPr lang="ru-RU" dirty="0"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B91C0FD3-4CF4-4709-AA57-26076F8E4067}" type="parTrans" cxnId="{9ACF2F7A-9CB3-40F9-AA33-90DFDC7BB652}">
      <dgm:prSet/>
      <dgm:spPr/>
      <dgm:t>
        <a:bodyPr/>
        <a:lstStyle/>
        <a:p>
          <a:endParaRPr lang="ru-RU"/>
        </a:p>
      </dgm:t>
    </dgm:pt>
    <dgm:pt modelId="{805E64BA-2D2C-4102-962C-59900CEC623E}" type="sibTrans" cxnId="{9ACF2F7A-9CB3-40F9-AA33-90DFDC7BB652}">
      <dgm:prSet/>
      <dgm:spPr/>
      <dgm:t>
        <a:bodyPr/>
        <a:lstStyle/>
        <a:p>
          <a:endParaRPr lang="ru-RU"/>
        </a:p>
      </dgm:t>
    </dgm:pt>
    <dgm:pt modelId="{2FEAD92E-0B62-4462-9541-C1AC9A81D26C}">
      <dgm:prSet phldrT="[Текст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effectLst>
          <a:outerShdw blurRad="76200" dist="762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ru-RU" dirty="0" smtClean="0">
              <a:effectLst>
                <a:outerShdw blurRad="76200" dist="76200" dir="2700000" algn="tl" rotWithShape="0">
                  <a:prstClr val="black">
                    <a:alpha val="40000"/>
                  </a:prstClr>
                </a:outerShdw>
              </a:effectLst>
            </a:rPr>
            <a:t>Перегруженность приложения, низкая скорость работы</a:t>
          </a:r>
          <a:endParaRPr lang="ru-RU" dirty="0"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FDBFFE97-3CAD-4A35-8AC1-7DB54576EB7C}" type="parTrans" cxnId="{BF23E115-9804-42B6-AD1A-C766B1CBC1CC}">
      <dgm:prSet/>
      <dgm:spPr/>
      <dgm:t>
        <a:bodyPr/>
        <a:lstStyle/>
        <a:p>
          <a:endParaRPr lang="ru-RU"/>
        </a:p>
      </dgm:t>
    </dgm:pt>
    <dgm:pt modelId="{858AA23A-AD40-4E7C-95F1-A645BFC66C62}" type="sibTrans" cxnId="{BF23E115-9804-42B6-AD1A-C766B1CBC1CC}">
      <dgm:prSet/>
      <dgm:spPr/>
      <dgm:t>
        <a:bodyPr/>
        <a:lstStyle/>
        <a:p>
          <a:endParaRPr lang="ru-RU"/>
        </a:p>
      </dgm:t>
    </dgm:pt>
    <dgm:pt modelId="{E23154E3-0494-44CE-8BA9-1F02B2AEBFE0}" type="pres">
      <dgm:prSet presAssocID="{BF75059D-3F0B-44CD-AFE0-FBDF11DB4CE6}" presName="diagram" presStyleCnt="0">
        <dgm:presLayoutVars>
          <dgm:dir/>
          <dgm:resizeHandles val="exact"/>
        </dgm:presLayoutVars>
      </dgm:prSet>
      <dgm:spPr/>
    </dgm:pt>
    <dgm:pt modelId="{BE3FFD55-F356-42BE-818B-315C0B734194}" type="pres">
      <dgm:prSet presAssocID="{1E35E0BF-4465-48DD-B0D6-B733A68C11F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2559476-EB91-48D7-81E4-9ABCC8383987}" type="pres">
      <dgm:prSet presAssocID="{20E09D09-D25F-49F3-B48B-A558F2AF4C3C}" presName="sibTrans" presStyleCnt="0"/>
      <dgm:spPr/>
    </dgm:pt>
    <dgm:pt modelId="{FA11E30E-F7A3-428A-9EC2-DEF9DCADA43E}" type="pres">
      <dgm:prSet presAssocID="{6FF6020F-AB23-46FB-B80B-A59E375EC7D7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F697DD7-083F-463F-AE6D-702102AD9E93}" type="pres">
      <dgm:prSet presAssocID="{7F3E2B91-88E5-43D5-898F-EB2D69537FC2}" presName="sibTrans" presStyleCnt="0"/>
      <dgm:spPr/>
    </dgm:pt>
    <dgm:pt modelId="{8BD63149-F483-4160-9647-5BBDEEF05AFD}" type="pres">
      <dgm:prSet presAssocID="{AACDBB0E-3BDD-465D-AE02-C8EF6E0D696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02FFA8C-385F-4F18-B100-56E40AD25809}" type="pres">
      <dgm:prSet presAssocID="{805E64BA-2D2C-4102-962C-59900CEC623E}" presName="sibTrans" presStyleCnt="0"/>
      <dgm:spPr/>
    </dgm:pt>
    <dgm:pt modelId="{3180BC19-0D5A-4A29-A9F2-290F34D61AE5}" type="pres">
      <dgm:prSet presAssocID="{2FEAD92E-0B62-4462-9541-C1AC9A81D26C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7162D367-6A35-41BD-8237-7EE273975C24}" type="presOf" srcId="{BF75059D-3F0B-44CD-AFE0-FBDF11DB4CE6}" destId="{E23154E3-0494-44CE-8BA9-1F02B2AEBFE0}" srcOrd="0" destOrd="0" presId="urn:microsoft.com/office/officeart/2005/8/layout/default"/>
    <dgm:cxn modelId="{86914DCF-8BFF-4506-9A31-7C185681823F}" type="presOf" srcId="{1E35E0BF-4465-48DD-B0D6-B733A68C11FF}" destId="{BE3FFD55-F356-42BE-818B-315C0B734194}" srcOrd="0" destOrd="0" presId="urn:microsoft.com/office/officeart/2005/8/layout/default"/>
    <dgm:cxn modelId="{BF23E115-9804-42B6-AD1A-C766B1CBC1CC}" srcId="{BF75059D-3F0B-44CD-AFE0-FBDF11DB4CE6}" destId="{2FEAD92E-0B62-4462-9541-C1AC9A81D26C}" srcOrd="3" destOrd="0" parTransId="{FDBFFE97-3CAD-4A35-8AC1-7DB54576EB7C}" sibTransId="{858AA23A-AD40-4E7C-95F1-A645BFC66C62}"/>
    <dgm:cxn modelId="{9ACF2F7A-9CB3-40F9-AA33-90DFDC7BB652}" srcId="{BF75059D-3F0B-44CD-AFE0-FBDF11DB4CE6}" destId="{AACDBB0E-3BDD-465D-AE02-C8EF6E0D6965}" srcOrd="2" destOrd="0" parTransId="{B91C0FD3-4CF4-4709-AA57-26076F8E4067}" sibTransId="{805E64BA-2D2C-4102-962C-59900CEC623E}"/>
    <dgm:cxn modelId="{E5149DED-135E-432F-BBE5-4CAF2D46D6AB}" type="presOf" srcId="{6FF6020F-AB23-46FB-B80B-A59E375EC7D7}" destId="{FA11E30E-F7A3-428A-9EC2-DEF9DCADA43E}" srcOrd="0" destOrd="0" presId="urn:microsoft.com/office/officeart/2005/8/layout/default"/>
    <dgm:cxn modelId="{3541A57A-533C-45F7-BFA6-DE24BAA92E97}" srcId="{BF75059D-3F0B-44CD-AFE0-FBDF11DB4CE6}" destId="{6FF6020F-AB23-46FB-B80B-A59E375EC7D7}" srcOrd="1" destOrd="0" parTransId="{5AFB8DC9-0EF5-4249-BEDC-54DAE4200ECE}" sibTransId="{7F3E2B91-88E5-43D5-898F-EB2D69537FC2}"/>
    <dgm:cxn modelId="{97BF86FE-27B4-4306-91A0-CF2316128CCF}" srcId="{BF75059D-3F0B-44CD-AFE0-FBDF11DB4CE6}" destId="{1E35E0BF-4465-48DD-B0D6-B733A68C11FF}" srcOrd="0" destOrd="0" parTransId="{85FB5E04-248B-417A-9B53-AEEC5585FB75}" sibTransId="{20E09D09-D25F-49F3-B48B-A558F2AF4C3C}"/>
    <dgm:cxn modelId="{B9A93DA9-E3D9-405E-A81C-4D6D2B4CA168}" type="presOf" srcId="{AACDBB0E-3BDD-465D-AE02-C8EF6E0D6965}" destId="{8BD63149-F483-4160-9647-5BBDEEF05AFD}" srcOrd="0" destOrd="0" presId="urn:microsoft.com/office/officeart/2005/8/layout/default"/>
    <dgm:cxn modelId="{1E08D102-FB98-41E0-8E54-4363A564DDC0}" type="presOf" srcId="{2FEAD92E-0B62-4462-9541-C1AC9A81D26C}" destId="{3180BC19-0D5A-4A29-A9F2-290F34D61AE5}" srcOrd="0" destOrd="0" presId="urn:microsoft.com/office/officeart/2005/8/layout/default"/>
    <dgm:cxn modelId="{CC9F522C-E4A5-45BA-9777-EE6BE42367F0}" type="presParOf" srcId="{E23154E3-0494-44CE-8BA9-1F02B2AEBFE0}" destId="{BE3FFD55-F356-42BE-818B-315C0B734194}" srcOrd="0" destOrd="0" presId="urn:microsoft.com/office/officeart/2005/8/layout/default"/>
    <dgm:cxn modelId="{CD499BC1-39D8-4D80-AAAA-6D376CDA8926}" type="presParOf" srcId="{E23154E3-0494-44CE-8BA9-1F02B2AEBFE0}" destId="{62559476-EB91-48D7-81E4-9ABCC8383987}" srcOrd="1" destOrd="0" presId="urn:microsoft.com/office/officeart/2005/8/layout/default"/>
    <dgm:cxn modelId="{5E0DFAD2-BC3E-4518-BEFE-DBBF6E7DE7A5}" type="presParOf" srcId="{E23154E3-0494-44CE-8BA9-1F02B2AEBFE0}" destId="{FA11E30E-F7A3-428A-9EC2-DEF9DCADA43E}" srcOrd="2" destOrd="0" presId="urn:microsoft.com/office/officeart/2005/8/layout/default"/>
    <dgm:cxn modelId="{ED269C91-78FE-4C01-A5C8-0D9797E30EA4}" type="presParOf" srcId="{E23154E3-0494-44CE-8BA9-1F02B2AEBFE0}" destId="{8F697DD7-083F-463F-AE6D-702102AD9E93}" srcOrd="3" destOrd="0" presId="urn:microsoft.com/office/officeart/2005/8/layout/default"/>
    <dgm:cxn modelId="{ECE196B3-F9D7-489C-94BA-13D38EEAFFC3}" type="presParOf" srcId="{E23154E3-0494-44CE-8BA9-1F02B2AEBFE0}" destId="{8BD63149-F483-4160-9647-5BBDEEF05AFD}" srcOrd="4" destOrd="0" presId="urn:microsoft.com/office/officeart/2005/8/layout/default"/>
    <dgm:cxn modelId="{CC8E2863-3976-4A01-9915-3A8D85C229B5}" type="presParOf" srcId="{E23154E3-0494-44CE-8BA9-1F02B2AEBFE0}" destId="{E02FFA8C-385F-4F18-B100-56E40AD25809}" srcOrd="5" destOrd="0" presId="urn:microsoft.com/office/officeart/2005/8/layout/default"/>
    <dgm:cxn modelId="{91E6E97B-8DA4-4637-B4E6-C82AA1FE396F}" type="presParOf" srcId="{E23154E3-0494-44CE-8BA9-1F02B2AEBFE0}" destId="{3180BC19-0D5A-4A29-A9F2-290F34D61AE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153A3B-A12B-4B12-82F1-E8E63E6E8FB7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4DB3E7C-AF8A-4C42-8F07-FD5889FBE6C8}">
      <dgm:prSet phldrT="[Текст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effectLst>
          <a:outerShdw blurRad="76200" dist="762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ru-RU" dirty="0" smtClean="0">
              <a:effectLst>
                <a:outerShdw blurRad="76200" dist="76200" dir="2700000" algn="tl" rotWithShape="0">
                  <a:prstClr val="black">
                    <a:alpha val="40000"/>
                  </a:prstClr>
                </a:outerShdw>
              </a:effectLst>
            </a:rPr>
            <a:t>Минималистичный, адекватно воспринимающийся интерфейс</a:t>
          </a:r>
          <a:endParaRPr lang="ru-RU" dirty="0"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EB4FD715-F7D9-439C-BBD2-C33A79CEA6F5}" type="parTrans" cxnId="{21FB68F2-0EC3-4E89-A963-1F223393B20B}">
      <dgm:prSet/>
      <dgm:spPr/>
      <dgm:t>
        <a:bodyPr/>
        <a:lstStyle/>
        <a:p>
          <a:endParaRPr lang="ru-RU"/>
        </a:p>
      </dgm:t>
    </dgm:pt>
    <dgm:pt modelId="{3CB3852F-0369-452E-9C7B-89CFDAAC72F1}" type="sibTrans" cxnId="{21FB68F2-0EC3-4E89-A963-1F223393B20B}">
      <dgm:prSet/>
      <dgm:spPr/>
      <dgm:t>
        <a:bodyPr/>
        <a:lstStyle/>
        <a:p>
          <a:endParaRPr lang="ru-RU"/>
        </a:p>
      </dgm:t>
    </dgm:pt>
    <dgm:pt modelId="{867051D7-5521-4E60-A357-0768412F9692}">
      <dgm:prSet phldrT="[Текст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effectLst>
          <a:outerShdw blurRad="76200" dist="762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ru-RU" dirty="0" smtClean="0">
              <a:effectLst>
                <a:outerShdw blurRad="76200" dist="76200" dir="2700000" algn="tl" rotWithShape="0">
                  <a:prstClr val="black">
                    <a:alpha val="40000"/>
                  </a:prstClr>
                </a:outerShdw>
              </a:effectLst>
            </a:rPr>
            <a:t>Высокая скорость работы приложения</a:t>
          </a:r>
          <a:endParaRPr lang="ru-RU" dirty="0"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C5CC26CA-BDB8-4A2F-B5E7-4C29C867E900}" type="parTrans" cxnId="{C7483196-4E6E-4F86-9D12-68C7754EBB7D}">
      <dgm:prSet/>
      <dgm:spPr/>
      <dgm:t>
        <a:bodyPr/>
        <a:lstStyle/>
        <a:p>
          <a:endParaRPr lang="ru-RU"/>
        </a:p>
      </dgm:t>
    </dgm:pt>
    <dgm:pt modelId="{8419D9FF-88C1-416D-8C16-FBAE1F616B87}" type="sibTrans" cxnId="{C7483196-4E6E-4F86-9D12-68C7754EBB7D}">
      <dgm:prSet/>
      <dgm:spPr/>
      <dgm:t>
        <a:bodyPr/>
        <a:lstStyle/>
        <a:p>
          <a:endParaRPr lang="ru-RU"/>
        </a:p>
      </dgm:t>
    </dgm:pt>
    <dgm:pt modelId="{7C535591-FFC0-4334-936E-EBEF36ADDAC8}">
      <dgm:prSet phldrT="[Текст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>
        <a:effectLst>
          <a:outerShdw blurRad="76200" dist="762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ru-RU" dirty="0" smtClean="0">
              <a:effectLst>
                <a:outerShdw blurRad="76200" dist="76200" dir="2700000" algn="tl" rotWithShape="0">
                  <a:prstClr val="black">
                    <a:alpha val="40000"/>
                  </a:prstClr>
                </a:outerShdw>
              </a:effectLst>
            </a:rPr>
            <a:t>Широкий функционалом в плане конвертации чисел</a:t>
          </a:r>
          <a:endParaRPr lang="ru-RU" dirty="0"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29783D65-19AF-4A63-88A5-3730B14F9783}" type="parTrans" cxnId="{80554A9B-7E88-49EF-B1E6-0C8B6E95C728}">
      <dgm:prSet/>
      <dgm:spPr/>
      <dgm:t>
        <a:bodyPr/>
        <a:lstStyle/>
        <a:p>
          <a:endParaRPr lang="ru-RU"/>
        </a:p>
      </dgm:t>
    </dgm:pt>
    <dgm:pt modelId="{ACE02A61-932D-4B3A-A991-23C0580FC740}" type="sibTrans" cxnId="{80554A9B-7E88-49EF-B1E6-0C8B6E95C728}">
      <dgm:prSet/>
      <dgm:spPr/>
      <dgm:t>
        <a:bodyPr/>
        <a:lstStyle/>
        <a:p>
          <a:endParaRPr lang="ru-RU"/>
        </a:p>
      </dgm:t>
    </dgm:pt>
    <dgm:pt modelId="{A53F8E93-1433-4817-90DF-D6745B1B22FC}" type="pres">
      <dgm:prSet presAssocID="{AA153A3B-A12B-4B12-82F1-E8E63E6E8FB7}" presName="Name0" presStyleCnt="0">
        <dgm:presLayoutVars>
          <dgm:dir/>
          <dgm:resizeHandles val="exact"/>
        </dgm:presLayoutVars>
      </dgm:prSet>
      <dgm:spPr/>
    </dgm:pt>
    <dgm:pt modelId="{D79806D8-A072-4A86-A6F0-3662D83A1BAA}" type="pres">
      <dgm:prSet presAssocID="{A4DB3E7C-AF8A-4C42-8F07-FD5889FBE6C8}" presName="node" presStyleLbl="node1" presStyleIdx="0" presStyleCnt="3">
        <dgm:presLayoutVars>
          <dgm:bulletEnabled val="1"/>
        </dgm:presLayoutVars>
      </dgm:prSet>
      <dgm:spPr/>
    </dgm:pt>
    <dgm:pt modelId="{9A922B80-8CF6-4B87-9121-D5248E13F067}" type="pres">
      <dgm:prSet presAssocID="{3CB3852F-0369-452E-9C7B-89CFDAAC72F1}" presName="sibTrans" presStyleLbl="sibTrans2D1" presStyleIdx="0" presStyleCnt="3"/>
      <dgm:spPr/>
    </dgm:pt>
    <dgm:pt modelId="{FDD189FF-0121-48B7-9B89-964C06E78159}" type="pres">
      <dgm:prSet presAssocID="{3CB3852F-0369-452E-9C7B-89CFDAAC72F1}" presName="connectorText" presStyleLbl="sibTrans2D1" presStyleIdx="0" presStyleCnt="3"/>
      <dgm:spPr/>
    </dgm:pt>
    <dgm:pt modelId="{FD6F1410-93CD-4CAD-84A1-63A5544F966A}" type="pres">
      <dgm:prSet presAssocID="{867051D7-5521-4E60-A357-0768412F9692}" presName="node" presStyleLbl="node1" presStyleIdx="1" presStyleCnt="3">
        <dgm:presLayoutVars>
          <dgm:bulletEnabled val="1"/>
        </dgm:presLayoutVars>
      </dgm:prSet>
      <dgm:spPr/>
    </dgm:pt>
    <dgm:pt modelId="{3505EDA6-417B-490C-B610-069C30087103}" type="pres">
      <dgm:prSet presAssocID="{8419D9FF-88C1-416D-8C16-FBAE1F616B87}" presName="sibTrans" presStyleLbl="sibTrans2D1" presStyleIdx="1" presStyleCnt="3"/>
      <dgm:spPr/>
    </dgm:pt>
    <dgm:pt modelId="{0940EDD7-D613-4F2D-8432-B7A07A8F2E3F}" type="pres">
      <dgm:prSet presAssocID="{8419D9FF-88C1-416D-8C16-FBAE1F616B87}" presName="connectorText" presStyleLbl="sibTrans2D1" presStyleIdx="1" presStyleCnt="3"/>
      <dgm:spPr/>
    </dgm:pt>
    <dgm:pt modelId="{AA461590-867C-4537-99F0-F1E75A2A14F8}" type="pres">
      <dgm:prSet presAssocID="{7C535591-FFC0-4334-936E-EBEF36ADDAC8}" presName="node" presStyleLbl="node1" presStyleIdx="2" presStyleCnt="3">
        <dgm:presLayoutVars>
          <dgm:bulletEnabled val="1"/>
        </dgm:presLayoutVars>
      </dgm:prSet>
      <dgm:spPr/>
    </dgm:pt>
    <dgm:pt modelId="{98E69849-BDC4-4FEE-8CD3-83262CF37748}" type="pres">
      <dgm:prSet presAssocID="{ACE02A61-932D-4B3A-A991-23C0580FC740}" presName="sibTrans" presStyleLbl="sibTrans2D1" presStyleIdx="2" presStyleCnt="3"/>
      <dgm:spPr/>
    </dgm:pt>
    <dgm:pt modelId="{C0A7F648-AA81-48AF-A78D-E0EC3CD2DF77}" type="pres">
      <dgm:prSet presAssocID="{ACE02A61-932D-4B3A-A991-23C0580FC740}" presName="connectorText" presStyleLbl="sibTrans2D1" presStyleIdx="2" presStyleCnt="3"/>
      <dgm:spPr/>
    </dgm:pt>
  </dgm:ptLst>
  <dgm:cxnLst>
    <dgm:cxn modelId="{024BF832-A6DA-4A52-9AA8-2C5B51BBBEAB}" type="presOf" srcId="{ACE02A61-932D-4B3A-A991-23C0580FC740}" destId="{98E69849-BDC4-4FEE-8CD3-83262CF37748}" srcOrd="0" destOrd="0" presId="urn:microsoft.com/office/officeart/2005/8/layout/cycle7"/>
    <dgm:cxn modelId="{2AD1BDF5-ECEF-4123-B456-2D365A87A915}" type="presOf" srcId="{A4DB3E7C-AF8A-4C42-8F07-FD5889FBE6C8}" destId="{D79806D8-A072-4A86-A6F0-3662D83A1BAA}" srcOrd="0" destOrd="0" presId="urn:microsoft.com/office/officeart/2005/8/layout/cycle7"/>
    <dgm:cxn modelId="{C7483196-4E6E-4F86-9D12-68C7754EBB7D}" srcId="{AA153A3B-A12B-4B12-82F1-E8E63E6E8FB7}" destId="{867051D7-5521-4E60-A357-0768412F9692}" srcOrd="1" destOrd="0" parTransId="{C5CC26CA-BDB8-4A2F-B5E7-4C29C867E900}" sibTransId="{8419D9FF-88C1-416D-8C16-FBAE1F616B87}"/>
    <dgm:cxn modelId="{485A4DB2-BD7F-4AC8-BBFD-4E37E41FD67C}" type="presOf" srcId="{3CB3852F-0369-452E-9C7B-89CFDAAC72F1}" destId="{FDD189FF-0121-48B7-9B89-964C06E78159}" srcOrd="1" destOrd="0" presId="urn:microsoft.com/office/officeart/2005/8/layout/cycle7"/>
    <dgm:cxn modelId="{80554A9B-7E88-49EF-B1E6-0C8B6E95C728}" srcId="{AA153A3B-A12B-4B12-82F1-E8E63E6E8FB7}" destId="{7C535591-FFC0-4334-936E-EBEF36ADDAC8}" srcOrd="2" destOrd="0" parTransId="{29783D65-19AF-4A63-88A5-3730B14F9783}" sibTransId="{ACE02A61-932D-4B3A-A991-23C0580FC740}"/>
    <dgm:cxn modelId="{0AE6D157-1E10-464A-87EF-470B6F7EA007}" type="presOf" srcId="{8419D9FF-88C1-416D-8C16-FBAE1F616B87}" destId="{3505EDA6-417B-490C-B610-069C30087103}" srcOrd="0" destOrd="0" presId="urn:microsoft.com/office/officeart/2005/8/layout/cycle7"/>
    <dgm:cxn modelId="{BF6E068C-2DDF-4253-BA09-0EC9AEFC83E5}" type="presOf" srcId="{8419D9FF-88C1-416D-8C16-FBAE1F616B87}" destId="{0940EDD7-D613-4F2D-8432-B7A07A8F2E3F}" srcOrd="1" destOrd="0" presId="urn:microsoft.com/office/officeart/2005/8/layout/cycle7"/>
    <dgm:cxn modelId="{7835DF9D-5453-4F6C-822E-0C8CF19F022A}" type="presOf" srcId="{867051D7-5521-4E60-A357-0768412F9692}" destId="{FD6F1410-93CD-4CAD-84A1-63A5544F966A}" srcOrd="0" destOrd="0" presId="urn:microsoft.com/office/officeart/2005/8/layout/cycle7"/>
    <dgm:cxn modelId="{CEFCC4E7-F01C-4590-A5F8-8789297AF568}" type="presOf" srcId="{AA153A3B-A12B-4B12-82F1-E8E63E6E8FB7}" destId="{A53F8E93-1433-4817-90DF-D6745B1B22FC}" srcOrd="0" destOrd="0" presId="urn:microsoft.com/office/officeart/2005/8/layout/cycle7"/>
    <dgm:cxn modelId="{21FB68F2-0EC3-4E89-A963-1F223393B20B}" srcId="{AA153A3B-A12B-4B12-82F1-E8E63E6E8FB7}" destId="{A4DB3E7C-AF8A-4C42-8F07-FD5889FBE6C8}" srcOrd="0" destOrd="0" parTransId="{EB4FD715-F7D9-439C-BBD2-C33A79CEA6F5}" sibTransId="{3CB3852F-0369-452E-9C7B-89CFDAAC72F1}"/>
    <dgm:cxn modelId="{82C36497-146F-4E74-B479-F5C349BFBC52}" type="presOf" srcId="{3CB3852F-0369-452E-9C7B-89CFDAAC72F1}" destId="{9A922B80-8CF6-4B87-9121-D5248E13F067}" srcOrd="0" destOrd="0" presId="urn:microsoft.com/office/officeart/2005/8/layout/cycle7"/>
    <dgm:cxn modelId="{07205A3A-5EE4-4E3B-81D6-B47764ED96F5}" type="presOf" srcId="{ACE02A61-932D-4B3A-A991-23C0580FC740}" destId="{C0A7F648-AA81-48AF-A78D-E0EC3CD2DF77}" srcOrd="1" destOrd="0" presId="urn:microsoft.com/office/officeart/2005/8/layout/cycle7"/>
    <dgm:cxn modelId="{818EC567-5656-4379-BAF0-49666D9B9FE5}" type="presOf" srcId="{7C535591-FFC0-4334-936E-EBEF36ADDAC8}" destId="{AA461590-867C-4537-99F0-F1E75A2A14F8}" srcOrd="0" destOrd="0" presId="urn:microsoft.com/office/officeart/2005/8/layout/cycle7"/>
    <dgm:cxn modelId="{A423E3F4-8067-4240-80CA-9C2E37B6C1C3}" type="presParOf" srcId="{A53F8E93-1433-4817-90DF-D6745B1B22FC}" destId="{D79806D8-A072-4A86-A6F0-3662D83A1BAA}" srcOrd="0" destOrd="0" presId="urn:microsoft.com/office/officeart/2005/8/layout/cycle7"/>
    <dgm:cxn modelId="{3555BAEF-2A83-4E56-B2AB-E6ECE0575E2A}" type="presParOf" srcId="{A53F8E93-1433-4817-90DF-D6745B1B22FC}" destId="{9A922B80-8CF6-4B87-9121-D5248E13F067}" srcOrd="1" destOrd="0" presId="urn:microsoft.com/office/officeart/2005/8/layout/cycle7"/>
    <dgm:cxn modelId="{B3385D16-B086-4E6A-A7D5-E33909FAA96E}" type="presParOf" srcId="{9A922B80-8CF6-4B87-9121-D5248E13F067}" destId="{FDD189FF-0121-48B7-9B89-964C06E78159}" srcOrd="0" destOrd="0" presId="urn:microsoft.com/office/officeart/2005/8/layout/cycle7"/>
    <dgm:cxn modelId="{8624A7E0-BB4B-43F2-949D-B90A5B6720FC}" type="presParOf" srcId="{A53F8E93-1433-4817-90DF-D6745B1B22FC}" destId="{FD6F1410-93CD-4CAD-84A1-63A5544F966A}" srcOrd="2" destOrd="0" presId="urn:microsoft.com/office/officeart/2005/8/layout/cycle7"/>
    <dgm:cxn modelId="{8C1182F1-3B7A-4BA1-A9B1-FF12879735E5}" type="presParOf" srcId="{A53F8E93-1433-4817-90DF-D6745B1B22FC}" destId="{3505EDA6-417B-490C-B610-069C30087103}" srcOrd="3" destOrd="0" presId="urn:microsoft.com/office/officeart/2005/8/layout/cycle7"/>
    <dgm:cxn modelId="{CC0D60FC-288B-4BFD-AB57-F7957A7DE647}" type="presParOf" srcId="{3505EDA6-417B-490C-B610-069C30087103}" destId="{0940EDD7-D613-4F2D-8432-B7A07A8F2E3F}" srcOrd="0" destOrd="0" presId="urn:microsoft.com/office/officeart/2005/8/layout/cycle7"/>
    <dgm:cxn modelId="{D891972F-F113-498E-8D74-A490D891CD86}" type="presParOf" srcId="{A53F8E93-1433-4817-90DF-D6745B1B22FC}" destId="{AA461590-867C-4537-99F0-F1E75A2A14F8}" srcOrd="4" destOrd="0" presId="urn:microsoft.com/office/officeart/2005/8/layout/cycle7"/>
    <dgm:cxn modelId="{A5673A0F-454C-4F93-AE85-287DA3E3FD8A}" type="presParOf" srcId="{A53F8E93-1433-4817-90DF-D6745B1B22FC}" destId="{98E69849-BDC4-4FEE-8CD3-83262CF37748}" srcOrd="5" destOrd="0" presId="urn:microsoft.com/office/officeart/2005/8/layout/cycle7"/>
    <dgm:cxn modelId="{331F9077-7FEE-4B10-9050-A435EE36A7DF}" type="presParOf" srcId="{98E69849-BDC4-4FEE-8CD3-83262CF37748}" destId="{C0A7F648-AA81-48AF-A78D-E0EC3CD2DF77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0256CB-21F7-4AFD-9BB3-82C991BBE455}" type="doc">
      <dgm:prSet loTypeId="urn:microsoft.com/office/officeart/2005/8/layout/process1" loCatId="process" qsTypeId="urn:microsoft.com/office/officeart/2005/8/quickstyle/simple5" qsCatId="simple" csTypeId="urn:microsoft.com/office/officeart/2005/8/colors/accent1_2" csCatId="accent1" phldr="1"/>
      <dgm:spPr/>
    </dgm:pt>
    <dgm:pt modelId="{0D7FEAB7-AC15-4703-9358-7934FAFA4C8B}">
      <dgm:prSet phldrT="[Текст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ru-RU" dirty="0" smtClean="0">
              <a:effectLst>
                <a:outerShdw blurRad="76200" dist="76200" dir="2700000" algn="tl" rotWithShape="0">
                  <a:prstClr val="black">
                    <a:alpha val="40000"/>
                  </a:prstClr>
                </a:outerShdw>
              </a:effectLst>
            </a:rPr>
            <a:t>Выбор ОС</a:t>
          </a:r>
          <a:endParaRPr lang="ru-RU" dirty="0"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65308CF6-5B7F-4667-A884-EB55ECC38A96}" type="parTrans" cxnId="{3F4CBD73-A7B5-413B-AA3D-CB15A8ED2663}">
      <dgm:prSet/>
      <dgm:spPr/>
      <dgm:t>
        <a:bodyPr/>
        <a:lstStyle/>
        <a:p>
          <a:endParaRPr lang="ru-RU"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C0544CB2-4F3A-4F43-8BE8-E766AA36B8FB}" type="sibTrans" cxnId="{3F4CBD73-A7B5-413B-AA3D-CB15A8ED2663}">
      <dgm:prSet/>
      <dgm:spPr/>
      <dgm:t>
        <a:bodyPr/>
        <a:lstStyle/>
        <a:p>
          <a:endParaRPr lang="ru-RU"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3E3C6719-2701-4444-8AD2-E761F92830FB}">
      <dgm:prSet phldrT="[Текст]"/>
      <dgm:spPr/>
      <dgm:t>
        <a:bodyPr/>
        <a:lstStyle/>
        <a:p>
          <a:r>
            <a:rPr lang="ru-RU" dirty="0" smtClean="0">
              <a:effectLst>
                <a:outerShdw blurRad="76200" dist="76200" dir="2700000" algn="tl" rotWithShape="0">
                  <a:prstClr val="black">
                    <a:alpha val="40000"/>
                  </a:prstClr>
                </a:outerShdw>
              </a:effectLst>
            </a:rPr>
            <a:t>Изучение технологии разработки ПО</a:t>
          </a:r>
          <a:endParaRPr lang="ru-RU" dirty="0"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5065CB58-B303-4B67-88D3-F60D5B7997C8}" type="parTrans" cxnId="{DA20D99C-FC29-4A6C-A02A-95076F2E5E95}">
      <dgm:prSet/>
      <dgm:spPr/>
      <dgm:t>
        <a:bodyPr/>
        <a:lstStyle/>
        <a:p>
          <a:endParaRPr lang="ru-RU"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BC4EDAAF-D86A-4766-B8F7-8440CEE49A75}" type="sibTrans" cxnId="{DA20D99C-FC29-4A6C-A02A-95076F2E5E95}">
      <dgm:prSet/>
      <dgm:spPr/>
      <dgm:t>
        <a:bodyPr/>
        <a:lstStyle/>
        <a:p>
          <a:endParaRPr lang="ru-RU"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0CB0095D-7F60-40A1-A65E-688CBBC22EED}">
      <dgm:prSet phldrT="[Текст]"/>
      <dgm:spPr/>
      <dgm:t>
        <a:bodyPr/>
        <a:lstStyle/>
        <a:p>
          <a:r>
            <a:rPr lang="ru-RU" dirty="0" smtClean="0">
              <a:effectLst>
                <a:outerShdw blurRad="76200" dist="76200" dir="2700000" algn="tl" rotWithShape="0">
                  <a:prstClr val="black">
                    <a:alpha val="40000"/>
                  </a:prstClr>
                </a:outerShdw>
              </a:effectLst>
            </a:rPr>
            <a:t>Проектирование и разработка приложение</a:t>
          </a:r>
          <a:endParaRPr lang="ru-RU" dirty="0"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F40BB992-2C4D-4A82-BC37-853326FE060D}" type="parTrans" cxnId="{E3988E16-CA28-4C45-8F9E-AD7A9861CEEA}">
      <dgm:prSet/>
      <dgm:spPr/>
      <dgm:t>
        <a:bodyPr/>
        <a:lstStyle/>
        <a:p>
          <a:endParaRPr lang="ru-RU"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7BB67C85-D1A6-4E55-9DFA-8AA8F5590E70}" type="sibTrans" cxnId="{E3988E16-CA28-4C45-8F9E-AD7A9861CEEA}">
      <dgm:prSet/>
      <dgm:spPr/>
      <dgm:t>
        <a:bodyPr/>
        <a:lstStyle/>
        <a:p>
          <a:endParaRPr lang="ru-RU"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DF4B5366-6B2B-4ED4-8B24-F0B563CD593D}" type="pres">
      <dgm:prSet presAssocID="{C50256CB-21F7-4AFD-9BB3-82C991BBE455}" presName="Name0" presStyleCnt="0">
        <dgm:presLayoutVars>
          <dgm:dir/>
          <dgm:resizeHandles val="exact"/>
        </dgm:presLayoutVars>
      </dgm:prSet>
      <dgm:spPr/>
    </dgm:pt>
    <dgm:pt modelId="{DF9285B9-4AF1-47AE-AB84-D23F67B1CC41}" type="pres">
      <dgm:prSet presAssocID="{0D7FEAB7-AC15-4703-9358-7934FAFA4C8B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AA7C280-4DAB-45B3-BA29-44EC83389C58}" type="pres">
      <dgm:prSet presAssocID="{C0544CB2-4F3A-4F43-8BE8-E766AA36B8FB}" presName="sibTrans" presStyleLbl="sibTrans2D1" presStyleIdx="0" presStyleCnt="2"/>
      <dgm:spPr/>
    </dgm:pt>
    <dgm:pt modelId="{586C878F-7166-4D2D-B929-ED06045AD9B5}" type="pres">
      <dgm:prSet presAssocID="{C0544CB2-4F3A-4F43-8BE8-E766AA36B8FB}" presName="connectorText" presStyleLbl="sibTrans2D1" presStyleIdx="0" presStyleCnt="2"/>
      <dgm:spPr/>
    </dgm:pt>
    <dgm:pt modelId="{9051C9B4-008E-435D-B67D-689BAAE768B0}" type="pres">
      <dgm:prSet presAssocID="{3E3C6719-2701-4444-8AD2-E761F92830F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5215532-C17D-412D-9A88-03840650CE1D}" type="pres">
      <dgm:prSet presAssocID="{BC4EDAAF-D86A-4766-B8F7-8440CEE49A75}" presName="sibTrans" presStyleLbl="sibTrans2D1" presStyleIdx="1" presStyleCnt="2"/>
      <dgm:spPr/>
    </dgm:pt>
    <dgm:pt modelId="{AE6F7F15-3ECF-40A7-9201-290A2CDF8ADF}" type="pres">
      <dgm:prSet presAssocID="{BC4EDAAF-D86A-4766-B8F7-8440CEE49A75}" presName="connectorText" presStyleLbl="sibTrans2D1" presStyleIdx="1" presStyleCnt="2"/>
      <dgm:spPr/>
    </dgm:pt>
    <dgm:pt modelId="{AA824221-36E1-4504-81F6-85F70D1DF615}" type="pres">
      <dgm:prSet presAssocID="{0CB0095D-7F60-40A1-A65E-688CBBC22EE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E204168-CC18-4D65-AA8B-D3CCA5FA8A96}" type="presOf" srcId="{0CB0095D-7F60-40A1-A65E-688CBBC22EED}" destId="{AA824221-36E1-4504-81F6-85F70D1DF615}" srcOrd="0" destOrd="0" presId="urn:microsoft.com/office/officeart/2005/8/layout/process1"/>
    <dgm:cxn modelId="{CF5AC7C4-D96D-4B5B-939C-3FAE43222F1C}" type="presOf" srcId="{C0544CB2-4F3A-4F43-8BE8-E766AA36B8FB}" destId="{FAA7C280-4DAB-45B3-BA29-44EC83389C58}" srcOrd="0" destOrd="0" presId="urn:microsoft.com/office/officeart/2005/8/layout/process1"/>
    <dgm:cxn modelId="{3F4CBD73-A7B5-413B-AA3D-CB15A8ED2663}" srcId="{C50256CB-21F7-4AFD-9BB3-82C991BBE455}" destId="{0D7FEAB7-AC15-4703-9358-7934FAFA4C8B}" srcOrd="0" destOrd="0" parTransId="{65308CF6-5B7F-4667-A884-EB55ECC38A96}" sibTransId="{C0544CB2-4F3A-4F43-8BE8-E766AA36B8FB}"/>
    <dgm:cxn modelId="{6B62EAFF-A060-4764-AAB1-5A328D0C6A66}" type="presOf" srcId="{0D7FEAB7-AC15-4703-9358-7934FAFA4C8B}" destId="{DF9285B9-4AF1-47AE-AB84-D23F67B1CC41}" srcOrd="0" destOrd="0" presId="urn:microsoft.com/office/officeart/2005/8/layout/process1"/>
    <dgm:cxn modelId="{B9AEC06E-FB48-4598-8A1F-6FB62CDC8823}" type="presOf" srcId="{BC4EDAAF-D86A-4766-B8F7-8440CEE49A75}" destId="{95215532-C17D-412D-9A88-03840650CE1D}" srcOrd="0" destOrd="0" presId="urn:microsoft.com/office/officeart/2005/8/layout/process1"/>
    <dgm:cxn modelId="{FC0669F6-5E7C-4B2B-8949-244CD9506811}" type="presOf" srcId="{C50256CB-21F7-4AFD-9BB3-82C991BBE455}" destId="{DF4B5366-6B2B-4ED4-8B24-F0B563CD593D}" srcOrd="0" destOrd="0" presId="urn:microsoft.com/office/officeart/2005/8/layout/process1"/>
    <dgm:cxn modelId="{871D36C9-6914-4008-BF24-11055D883BA0}" type="presOf" srcId="{3E3C6719-2701-4444-8AD2-E761F92830FB}" destId="{9051C9B4-008E-435D-B67D-689BAAE768B0}" srcOrd="0" destOrd="0" presId="urn:microsoft.com/office/officeart/2005/8/layout/process1"/>
    <dgm:cxn modelId="{D9422DDA-1930-4B2E-BFE3-DABBB5155630}" type="presOf" srcId="{BC4EDAAF-D86A-4766-B8F7-8440CEE49A75}" destId="{AE6F7F15-3ECF-40A7-9201-290A2CDF8ADF}" srcOrd="1" destOrd="0" presId="urn:microsoft.com/office/officeart/2005/8/layout/process1"/>
    <dgm:cxn modelId="{E3988E16-CA28-4C45-8F9E-AD7A9861CEEA}" srcId="{C50256CB-21F7-4AFD-9BB3-82C991BBE455}" destId="{0CB0095D-7F60-40A1-A65E-688CBBC22EED}" srcOrd="2" destOrd="0" parTransId="{F40BB992-2C4D-4A82-BC37-853326FE060D}" sibTransId="{7BB67C85-D1A6-4E55-9DFA-8AA8F5590E70}"/>
    <dgm:cxn modelId="{DA20D99C-FC29-4A6C-A02A-95076F2E5E95}" srcId="{C50256CB-21F7-4AFD-9BB3-82C991BBE455}" destId="{3E3C6719-2701-4444-8AD2-E761F92830FB}" srcOrd="1" destOrd="0" parTransId="{5065CB58-B303-4B67-88D3-F60D5B7997C8}" sibTransId="{BC4EDAAF-D86A-4766-B8F7-8440CEE49A75}"/>
    <dgm:cxn modelId="{69083A6A-0294-4609-AE78-92EAEC373E24}" type="presOf" srcId="{C0544CB2-4F3A-4F43-8BE8-E766AA36B8FB}" destId="{586C878F-7166-4D2D-B929-ED06045AD9B5}" srcOrd="1" destOrd="0" presId="urn:microsoft.com/office/officeart/2005/8/layout/process1"/>
    <dgm:cxn modelId="{B3D4A470-E5BB-4134-9AC7-17DEE1BAFDFB}" type="presParOf" srcId="{DF4B5366-6B2B-4ED4-8B24-F0B563CD593D}" destId="{DF9285B9-4AF1-47AE-AB84-D23F67B1CC41}" srcOrd="0" destOrd="0" presId="urn:microsoft.com/office/officeart/2005/8/layout/process1"/>
    <dgm:cxn modelId="{4F729556-2A17-488D-B0E7-91A4DE98EB98}" type="presParOf" srcId="{DF4B5366-6B2B-4ED4-8B24-F0B563CD593D}" destId="{FAA7C280-4DAB-45B3-BA29-44EC83389C58}" srcOrd="1" destOrd="0" presId="urn:microsoft.com/office/officeart/2005/8/layout/process1"/>
    <dgm:cxn modelId="{08A35483-0835-4C74-A911-4FFEC128BFD5}" type="presParOf" srcId="{FAA7C280-4DAB-45B3-BA29-44EC83389C58}" destId="{586C878F-7166-4D2D-B929-ED06045AD9B5}" srcOrd="0" destOrd="0" presId="urn:microsoft.com/office/officeart/2005/8/layout/process1"/>
    <dgm:cxn modelId="{5DCD7BA9-FDEC-402D-B7BF-868E4CDB97C9}" type="presParOf" srcId="{DF4B5366-6B2B-4ED4-8B24-F0B563CD593D}" destId="{9051C9B4-008E-435D-B67D-689BAAE768B0}" srcOrd="2" destOrd="0" presId="urn:microsoft.com/office/officeart/2005/8/layout/process1"/>
    <dgm:cxn modelId="{2225BDD1-2761-45FC-B285-975FCFAB8882}" type="presParOf" srcId="{DF4B5366-6B2B-4ED4-8B24-F0B563CD593D}" destId="{95215532-C17D-412D-9A88-03840650CE1D}" srcOrd="3" destOrd="0" presId="urn:microsoft.com/office/officeart/2005/8/layout/process1"/>
    <dgm:cxn modelId="{A8BB76B7-F208-462A-AF67-B5396D3F78DD}" type="presParOf" srcId="{95215532-C17D-412D-9A88-03840650CE1D}" destId="{AE6F7F15-3ECF-40A7-9201-290A2CDF8ADF}" srcOrd="0" destOrd="0" presId="urn:microsoft.com/office/officeart/2005/8/layout/process1"/>
    <dgm:cxn modelId="{D384F58B-64AB-49CB-AE61-B03D45DA9814}" type="presParOf" srcId="{DF4B5366-6B2B-4ED4-8B24-F0B563CD593D}" destId="{AA824221-36E1-4504-81F6-85F70D1DF61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F46ADB-F4A8-4875-AFC8-72376E3E2A72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6C284AA-5026-4402-92CF-29AA9D4780AA}">
      <dgm:prSet phldrT="[Текст]"/>
      <dgm:spPr/>
      <dgm:t>
        <a:bodyPr/>
        <a:lstStyle/>
        <a:p>
          <a:endParaRPr lang="ru-RU" dirty="0"/>
        </a:p>
      </dgm:t>
    </dgm:pt>
    <dgm:pt modelId="{68D33B09-0F3C-41BE-A938-ABB243A2CCFE}" type="parTrans" cxnId="{946F54C9-B66D-49A7-959E-2E9ABF67C599}">
      <dgm:prSet/>
      <dgm:spPr/>
      <dgm:t>
        <a:bodyPr/>
        <a:lstStyle/>
        <a:p>
          <a:endParaRPr lang="ru-RU"/>
        </a:p>
      </dgm:t>
    </dgm:pt>
    <dgm:pt modelId="{F9E3D260-6D09-465E-AEE9-DF60FE4DC583}" type="sibTrans" cxnId="{946F54C9-B66D-49A7-959E-2E9ABF67C599}">
      <dgm:prSet/>
      <dgm:spPr/>
      <dgm:t>
        <a:bodyPr/>
        <a:lstStyle/>
        <a:p>
          <a:endParaRPr lang="ru-RU"/>
        </a:p>
      </dgm:t>
    </dgm:pt>
    <dgm:pt modelId="{BAAEDD78-45FC-4187-9CCD-E8338E3D7564}">
      <dgm:prSet phldrT="[Текст]"/>
      <dgm:spPr>
        <a:effectLst>
          <a:outerShdw blurRad="76200" dist="762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ru-RU" dirty="0" smtClean="0">
              <a:effectLst>
                <a:outerShdw blurRad="76200" dist="76200" dir="2700000" algn="tl" rotWithShape="0">
                  <a:prstClr val="black">
                    <a:alpha val="40000"/>
                  </a:prstClr>
                </a:outerShdw>
              </a:effectLst>
            </a:rPr>
            <a:t>Доступность средств разработки</a:t>
          </a:r>
          <a:endParaRPr lang="ru-RU" dirty="0"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0160039A-0DDB-4ED3-BE18-84BE18E98674}" type="parTrans" cxnId="{39AF73C8-F31B-475B-890D-175EAADB3CB9}">
      <dgm:prSet/>
      <dgm:spPr/>
      <dgm:t>
        <a:bodyPr/>
        <a:lstStyle/>
        <a:p>
          <a:endParaRPr lang="ru-RU"/>
        </a:p>
      </dgm:t>
    </dgm:pt>
    <dgm:pt modelId="{7C0D70A4-7B87-44F1-9024-98FC0C4D2DC2}" type="sibTrans" cxnId="{39AF73C8-F31B-475B-890D-175EAADB3CB9}">
      <dgm:prSet/>
      <dgm:spPr/>
      <dgm:t>
        <a:bodyPr/>
        <a:lstStyle/>
        <a:p>
          <a:endParaRPr lang="ru-RU"/>
        </a:p>
      </dgm:t>
    </dgm:pt>
    <dgm:pt modelId="{4C67DAC2-3747-4D3D-BE92-BE8BC14F2F3A}">
      <dgm:prSet phldrT="[Текст]"/>
      <dgm:spPr>
        <a:effectLst>
          <a:outerShdw blurRad="76200" dist="762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ru-RU" dirty="0" smtClean="0">
              <a:effectLst>
                <a:outerShdw blurRad="76200" dist="76200" dir="2700000" algn="tl" rotWithShape="0">
                  <a:prstClr val="black">
                    <a:alpha val="40000"/>
                  </a:prstClr>
                </a:outerShdw>
              </a:effectLst>
            </a:rPr>
            <a:t>Свободное распространение ПО</a:t>
          </a:r>
          <a:endParaRPr lang="ru-RU" dirty="0"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69222CA4-4D1D-4E2A-A4EA-9F3EE6EBC6D6}" type="parTrans" cxnId="{127CCC61-A02B-483C-9277-FF499D238042}">
      <dgm:prSet/>
      <dgm:spPr/>
      <dgm:t>
        <a:bodyPr/>
        <a:lstStyle/>
        <a:p>
          <a:endParaRPr lang="ru-RU"/>
        </a:p>
      </dgm:t>
    </dgm:pt>
    <dgm:pt modelId="{A0E4DA32-86C1-424F-8F37-096F3B58361D}" type="sibTrans" cxnId="{127CCC61-A02B-483C-9277-FF499D238042}">
      <dgm:prSet/>
      <dgm:spPr/>
      <dgm:t>
        <a:bodyPr/>
        <a:lstStyle/>
        <a:p>
          <a:endParaRPr lang="ru-RU"/>
        </a:p>
      </dgm:t>
    </dgm:pt>
    <dgm:pt modelId="{AF46979B-A8CD-47CF-B1D7-BCD0CE30F8DD}">
      <dgm:prSet phldrT="[Текст]"/>
      <dgm:spPr/>
      <dgm:t>
        <a:bodyPr/>
        <a:lstStyle/>
        <a:p>
          <a:endParaRPr lang="ru-RU" dirty="0"/>
        </a:p>
      </dgm:t>
    </dgm:pt>
    <dgm:pt modelId="{ABB13D50-5DE5-4188-A187-02B1C3A801F7}" type="parTrans" cxnId="{03FED8CC-FC06-43C1-B095-5C496CA91509}">
      <dgm:prSet/>
      <dgm:spPr/>
      <dgm:t>
        <a:bodyPr/>
        <a:lstStyle/>
        <a:p>
          <a:endParaRPr lang="ru-RU"/>
        </a:p>
      </dgm:t>
    </dgm:pt>
    <dgm:pt modelId="{C78B8563-0CDC-4432-BE64-50F284D5682F}" type="sibTrans" cxnId="{03FED8CC-FC06-43C1-B095-5C496CA91509}">
      <dgm:prSet/>
      <dgm:spPr/>
      <dgm:t>
        <a:bodyPr/>
        <a:lstStyle/>
        <a:p>
          <a:endParaRPr lang="ru-RU"/>
        </a:p>
      </dgm:t>
    </dgm:pt>
    <dgm:pt modelId="{4E7D26BE-4A77-416F-92E7-54E4BF1E171A}">
      <dgm:prSet phldrT="[Текст]"/>
      <dgm:spPr>
        <a:effectLst>
          <a:outerShdw blurRad="76200" dist="762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ru-RU" dirty="0" smtClean="0">
              <a:effectLst>
                <a:outerShdw blurRad="76200" dist="76200" dir="2700000" algn="tl" rotWithShape="0">
                  <a:prstClr val="black">
                    <a:alpha val="40000"/>
                  </a:prstClr>
                </a:outerShdw>
              </a:effectLst>
            </a:rPr>
            <a:t>Безопасность</a:t>
          </a:r>
          <a:endParaRPr lang="ru-RU" dirty="0"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25389C2B-8B3C-4047-88E9-2436965B8F76}" type="parTrans" cxnId="{3F0F85AF-95C0-4511-A696-B71B32B8857A}">
      <dgm:prSet/>
      <dgm:spPr/>
      <dgm:t>
        <a:bodyPr/>
        <a:lstStyle/>
        <a:p>
          <a:endParaRPr lang="ru-RU"/>
        </a:p>
      </dgm:t>
    </dgm:pt>
    <dgm:pt modelId="{3DCC34DB-E695-4B31-BC86-D024D7656FAC}" type="sibTrans" cxnId="{3F0F85AF-95C0-4511-A696-B71B32B8857A}">
      <dgm:prSet/>
      <dgm:spPr/>
      <dgm:t>
        <a:bodyPr/>
        <a:lstStyle/>
        <a:p>
          <a:endParaRPr lang="ru-RU"/>
        </a:p>
      </dgm:t>
    </dgm:pt>
    <dgm:pt modelId="{840F1F0A-2064-4A8B-B1F1-65E45633355A}">
      <dgm:prSet phldrT="[Текст]"/>
      <dgm:spPr>
        <a:effectLst>
          <a:outerShdw blurRad="76200" dist="762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ru-RU" dirty="0" smtClean="0">
              <a:effectLst>
                <a:outerShdw blurRad="76200" dist="76200" dir="2700000" algn="tl" rotWithShape="0">
                  <a:prstClr val="black">
                    <a:alpha val="40000"/>
                  </a:prstClr>
                </a:outerShdw>
              </a:effectLst>
            </a:rPr>
            <a:t>Современная среда разработки</a:t>
          </a:r>
          <a:endParaRPr lang="ru-RU" dirty="0"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0F6AD876-1347-43EE-9B0E-1DC16BFDFA46}" type="parTrans" cxnId="{040DB3EE-3D6F-44F9-A893-AA9F53D66337}">
      <dgm:prSet/>
      <dgm:spPr/>
      <dgm:t>
        <a:bodyPr/>
        <a:lstStyle/>
        <a:p>
          <a:endParaRPr lang="ru-RU"/>
        </a:p>
      </dgm:t>
    </dgm:pt>
    <dgm:pt modelId="{2E55926E-5E5A-4C2C-8E5A-204D7AA17A70}" type="sibTrans" cxnId="{040DB3EE-3D6F-44F9-A893-AA9F53D66337}">
      <dgm:prSet/>
      <dgm:spPr/>
      <dgm:t>
        <a:bodyPr/>
        <a:lstStyle/>
        <a:p>
          <a:endParaRPr lang="ru-RU"/>
        </a:p>
      </dgm:t>
    </dgm:pt>
    <dgm:pt modelId="{D8AB793E-4645-42D3-AE6A-5776EAD628CB}">
      <dgm:prSet phldrT="[Текст]"/>
      <dgm:spPr>
        <a:effectLst>
          <a:outerShdw blurRad="76200" dist="762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ru-RU" dirty="0" smtClean="0">
              <a:effectLst>
                <a:outerShdw blurRad="76200" dist="76200" dir="2700000" algn="tl" rotWithShape="0">
                  <a:prstClr val="black">
                    <a:alpha val="40000"/>
                  </a:prstClr>
                </a:outerShdw>
              </a:effectLst>
            </a:rPr>
            <a:t>Фирменный магазин</a:t>
          </a:r>
          <a:endParaRPr lang="ru-RU" dirty="0"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1CEC7905-D72D-4991-9CB0-C41713C4A68B}" type="parTrans" cxnId="{5A6FD9E9-DE2A-43E5-81BD-7B554D3897D6}">
      <dgm:prSet/>
      <dgm:spPr/>
      <dgm:t>
        <a:bodyPr/>
        <a:lstStyle/>
        <a:p>
          <a:endParaRPr lang="ru-RU"/>
        </a:p>
      </dgm:t>
    </dgm:pt>
    <dgm:pt modelId="{9A96639E-915A-4C89-A25C-3825A950AEAF}" type="sibTrans" cxnId="{5A6FD9E9-DE2A-43E5-81BD-7B554D3897D6}">
      <dgm:prSet/>
      <dgm:spPr/>
      <dgm:t>
        <a:bodyPr/>
        <a:lstStyle/>
        <a:p>
          <a:endParaRPr lang="ru-RU"/>
        </a:p>
      </dgm:t>
    </dgm:pt>
    <dgm:pt modelId="{09E502A8-6F83-4641-987E-7179637989CA}">
      <dgm:prSet phldrT="[Текст]"/>
      <dgm:spPr>
        <a:effectLst>
          <a:outerShdw blurRad="76200" dist="762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ru-RU" dirty="0" smtClean="0">
              <a:effectLst>
                <a:outerShdw blurRad="76200" dist="76200" dir="2700000" algn="tl" rotWithShape="0">
                  <a:prstClr val="black">
                    <a:alpha val="40000"/>
                  </a:prstClr>
                </a:outerShdw>
              </a:effectLst>
            </a:rPr>
            <a:t>Открытость платформы</a:t>
          </a:r>
          <a:endParaRPr lang="ru-RU" dirty="0"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a:endParaRPr>
        </a:p>
      </dgm:t>
    </dgm:pt>
    <dgm:pt modelId="{54D0546B-7476-44C1-B74E-19D1EDC7B3FF}" type="parTrans" cxnId="{47505C47-1825-4EA9-B9B9-B533BA76B4E6}">
      <dgm:prSet/>
      <dgm:spPr/>
      <dgm:t>
        <a:bodyPr/>
        <a:lstStyle/>
        <a:p>
          <a:endParaRPr lang="ru-RU"/>
        </a:p>
      </dgm:t>
    </dgm:pt>
    <dgm:pt modelId="{47F1452F-2B8E-4184-A5CB-200C3CCDE74E}" type="sibTrans" cxnId="{47505C47-1825-4EA9-B9B9-B533BA76B4E6}">
      <dgm:prSet/>
      <dgm:spPr/>
      <dgm:t>
        <a:bodyPr/>
        <a:lstStyle/>
        <a:p>
          <a:endParaRPr lang="ru-RU"/>
        </a:p>
      </dgm:t>
    </dgm:pt>
    <dgm:pt modelId="{B7661DA2-FA98-470D-B0F7-19506E4BB3F6}" type="pres">
      <dgm:prSet presAssocID="{EAF46ADB-F4A8-4875-AFC8-72376E3E2A72}" presName="linearFlow" presStyleCnt="0">
        <dgm:presLayoutVars>
          <dgm:dir/>
          <dgm:animLvl val="lvl"/>
          <dgm:resizeHandles/>
        </dgm:presLayoutVars>
      </dgm:prSet>
      <dgm:spPr/>
    </dgm:pt>
    <dgm:pt modelId="{DD7AF2F0-98AF-46C6-A704-AD419E77507D}" type="pres">
      <dgm:prSet presAssocID="{A6C284AA-5026-4402-92CF-29AA9D4780AA}" presName="compositeNode" presStyleCnt="0">
        <dgm:presLayoutVars>
          <dgm:bulletEnabled val="1"/>
        </dgm:presLayoutVars>
      </dgm:prSet>
      <dgm:spPr/>
    </dgm:pt>
    <dgm:pt modelId="{1EC20E36-6D23-4B15-9757-98F0FDA9A95F}" type="pres">
      <dgm:prSet presAssocID="{A6C284AA-5026-4402-92CF-29AA9D4780AA}" presName="image" presStyleLbl="fgImgPlace1" presStyleIdx="0" presStyleCnt="2"/>
      <dgm:spPr>
        <a:blipFill dpi="0" rotWithShape="1"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976" t="-10671" r="-29976" b="-10671"/>
          </a:stretch>
        </a:blipFill>
        <a:ln>
          <a:noFill/>
        </a:ln>
        <a:effectLst>
          <a:outerShdw blurRad="76200" dist="76200" dir="2700000" algn="tl" rotWithShape="0">
            <a:prstClr val="black">
              <a:alpha val="40000"/>
            </a:prstClr>
          </a:outerShdw>
        </a:effectLst>
      </dgm:spPr>
    </dgm:pt>
    <dgm:pt modelId="{8B676F8B-D6FB-4928-BAEF-1D8702C8E44A}" type="pres">
      <dgm:prSet presAssocID="{A6C284AA-5026-4402-92CF-29AA9D4780AA}" presName="childNode" presStyleLbl="node1" presStyleIdx="0" presStyleCnt="2" custLinFactNeighborX="524" custLinFactNeighborY="598">
        <dgm:presLayoutVars>
          <dgm:bulletEnabled val="1"/>
        </dgm:presLayoutVars>
      </dgm:prSet>
      <dgm:spPr/>
    </dgm:pt>
    <dgm:pt modelId="{93615149-1994-486B-BDF6-11BB8FD4468E}" type="pres">
      <dgm:prSet presAssocID="{A6C284AA-5026-4402-92CF-29AA9D4780AA}" presName="parentNode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BC8C730-74BA-43A4-94E0-6153D88FD9CC}" type="pres">
      <dgm:prSet presAssocID="{F9E3D260-6D09-465E-AEE9-DF60FE4DC583}" presName="sibTrans" presStyleCnt="0"/>
      <dgm:spPr/>
    </dgm:pt>
    <dgm:pt modelId="{7F0B86CD-C94B-4FBD-9644-691B94D73595}" type="pres">
      <dgm:prSet presAssocID="{AF46979B-A8CD-47CF-B1D7-BCD0CE30F8DD}" presName="compositeNode" presStyleCnt="0">
        <dgm:presLayoutVars>
          <dgm:bulletEnabled val="1"/>
        </dgm:presLayoutVars>
      </dgm:prSet>
      <dgm:spPr/>
    </dgm:pt>
    <dgm:pt modelId="{666C4E15-84BB-4724-9515-F4477B2FD11E}" type="pres">
      <dgm:prSet presAssocID="{AF46979B-A8CD-47CF-B1D7-BCD0CE30F8DD}" presName="image" presStyleLbl="fgImgPlace1" presStyleIdx="1" presStyleCnt="2" custScaleX="99822" custLinFactNeighborX="2895" custLinFactNeighborY="2412"/>
      <dgm:spPr>
        <a:blipFill dpi="0" rotWithShape="1">
          <a:blip xmlns:r="http://schemas.openxmlformats.org/officeDocument/2006/relationships"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89" b="89"/>
          </a:stretch>
        </a:blipFill>
        <a:ln>
          <a:noFill/>
        </a:ln>
        <a:effectLst>
          <a:outerShdw blurRad="76200" dist="76200" dir="2700000" algn="tl" rotWithShape="0">
            <a:prstClr val="black">
              <a:alpha val="40000"/>
            </a:prstClr>
          </a:outerShdw>
        </a:effectLst>
      </dgm:spPr>
    </dgm:pt>
    <dgm:pt modelId="{57213BCB-0D09-428C-B054-4AB604E838A4}" type="pres">
      <dgm:prSet presAssocID="{AF46979B-A8CD-47CF-B1D7-BCD0CE30F8DD}" presName="child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BC3EE4E-08FD-4F09-8282-DF0DEB3D5956}" type="pres">
      <dgm:prSet presAssocID="{AF46979B-A8CD-47CF-B1D7-BCD0CE30F8DD}" presName="parentNode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A640196-D855-446A-82B8-D29CA51D5A33}" type="presOf" srcId="{D8AB793E-4645-42D3-AE6A-5776EAD628CB}" destId="{57213BCB-0D09-428C-B054-4AB604E838A4}" srcOrd="0" destOrd="2" presId="urn:microsoft.com/office/officeart/2005/8/layout/hList2"/>
    <dgm:cxn modelId="{505A8982-A603-46B1-AAB1-670DFE723118}" type="presOf" srcId="{BAAEDD78-45FC-4187-9CCD-E8338E3D7564}" destId="{8B676F8B-D6FB-4928-BAEF-1D8702C8E44A}" srcOrd="0" destOrd="0" presId="urn:microsoft.com/office/officeart/2005/8/layout/hList2"/>
    <dgm:cxn modelId="{367051CF-8181-4DFE-B283-7F5910DC5FEE}" type="presOf" srcId="{4E7D26BE-4A77-416F-92E7-54E4BF1E171A}" destId="{57213BCB-0D09-428C-B054-4AB604E838A4}" srcOrd="0" destOrd="0" presId="urn:microsoft.com/office/officeart/2005/8/layout/hList2"/>
    <dgm:cxn modelId="{946F54C9-B66D-49A7-959E-2E9ABF67C599}" srcId="{EAF46ADB-F4A8-4875-AFC8-72376E3E2A72}" destId="{A6C284AA-5026-4402-92CF-29AA9D4780AA}" srcOrd="0" destOrd="0" parTransId="{68D33B09-0F3C-41BE-A938-ABB243A2CCFE}" sibTransId="{F9E3D260-6D09-465E-AEE9-DF60FE4DC583}"/>
    <dgm:cxn modelId="{3F0F85AF-95C0-4511-A696-B71B32B8857A}" srcId="{AF46979B-A8CD-47CF-B1D7-BCD0CE30F8DD}" destId="{4E7D26BE-4A77-416F-92E7-54E4BF1E171A}" srcOrd="0" destOrd="0" parTransId="{25389C2B-8B3C-4047-88E9-2436965B8F76}" sibTransId="{3DCC34DB-E695-4B31-BC86-D024D7656FAC}"/>
    <dgm:cxn modelId="{47505C47-1825-4EA9-B9B9-B533BA76B4E6}" srcId="{A6C284AA-5026-4402-92CF-29AA9D4780AA}" destId="{09E502A8-6F83-4641-987E-7179637989CA}" srcOrd="2" destOrd="0" parTransId="{54D0546B-7476-44C1-B74E-19D1EDC7B3FF}" sibTransId="{47F1452F-2B8E-4184-A5CB-200C3CCDE74E}"/>
    <dgm:cxn modelId="{C4864F38-D312-4FB6-A9D1-BA95A39E50B5}" type="presOf" srcId="{A6C284AA-5026-4402-92CF-29AA9D4780AA}" destId="{93615149-1994-486B-BDF6-11BB8FD4468E}" srcOrd="0" destOrd="0" presId="urn:microsoft.com/office/officeart/2005/8/layout/hList2"/>
    <dgm:cxn modelId="{040DB3EE-3D6F-44F9-A893-AA9F53D66337}" srcId="{AF46979B-A8CD-47CF-B1D7-BCD0CE30F8DD}" destId="{840F1F0A-2064-4A8B-B1F1-65E45633355A}" srcOrd="1" destOrd="0" parTransId="{0F6AD876-1347-43EE-9B0E-1DC16BFDFA46}" sibTransId="{2E55926E-5E5A-4C2C-8E5A-204D7AA17A70}"/>
    <dgm:cxn modelId="{BEA149BF-2E2A-4E57-96DC-0E83AA32307C}" type="presOf" srcId="{840F1F0A-2064-4A8B-B1F1-65E45633355A}" destId="{57213BCB-0D09-428C-B054-4AB604E838A4}" srcOrd="0" destOrd="1" presId="urn:microsoft.com/office/officeart/2005/8/layout/hList2"/>
    <dgm:cxn modelId="{03FED8CC-FC06-43C1-B095-5C496CA91509}" srcId="{EAF46ADB-F4A8-4875-AFC8-72376E3E2A72}" destId="{AF46979B-A8CD-47CF-B1D7-BCD0CE30F8DD}" srcOrd="1" destOrd="0" parTransId="{ABB13D50-5DE5-4188-A187-02B1C3A801F7}" sibTransId="{C78B8563-0CDC-4432-BE64-50F284D5682F}"/>
    <dgm:cxn modelId="{93AF8A38-6821-4CD0-952B-98E261CECF5D}" type="presOf" srcId="{AF46979B-A8CD-47CF-B1D7-BCD0CE30F8DD}" destId="{BBC3EE4E-08FD-4F09-8282-DF0DEB3D5956}" srcOrd="0" destOrd="0" presId="urn:microsoft.com/office/officeart/2005/8/layout/hList2"/>
    <dgm:cxn modelId="{4DEE6C05-1C9C-4847-ABA3-DE0C26073771}" type="presOf" srcId="{4C67DAC2-3747-4D3D-BE92-BE8BC14F2F3A}" destId="{8B676F8B-D6FB-4928-BAEF-1D8702C8E44A}" srcOrd="0" destOrd="1" presId="urn:microsoft.com/office/officeart/2005/8/layout/hList2"/>
    <dgm:cxn modelId="{5A6FD9E9-DE2A-43E5-81BD-7B554D3897D6}" srcId="{AF46979B-A8CD-47CF-B1D7-BCD0CE30F8DD}" destId="{D8AB793E-4645-42D3-AE6A-5776EAD628CB}" srcOrd="2" destOrd="0" parTransId="{1CEC7905-D72D-4991-9CB0-C41713C4A68B}" sibTransId="{9A96639E-915A-4C89-A25C-3825A950AEAF}"/>
    <dgm:cxn modelId="{0CCCFCA9-93F1-4BDF-9437-364F86A1E6C2}" type="presOf" srcId="{EAF46ADB-F4A8-4875-AFC8-72376E3E2A72}" destId="{B7661DA2-FA98-470D-B0F7-19506E4BB3F6}" srcOrd="0" destOrd="0" presId="urn:microsoft.com/office/officeart/2005/8/layout/hList2"/>
    <dgm:cxn modelId="{127CCC61-A02B-483C-9277-FF499D238042}" srcId="{A6C284AA-5026-4402-92CF-29AA9D4780AA}" destId="{4C67DAC2-3747-4D3D-BE92-BE8BC14F2F3A}" srcOrd="1" destOrd="0" parTransId="{69222CA4-4D1D-4E2A-A4EA-9F3EE6EBC6D6}" sibTransId="{A0E4DA32-86C1-424F-8F37-096F3B58361D}"/>
    <dgm:cxn modelId="{39AF73C8-F31B-475B-890D-175EAADB3CB9}" srcId="{A6C284AA-5026-4402-92CF-29AA9D4780AA}" destId="{BAAEDD78-45FC-4187-9CCD-E8338E3D7564}" srcOrd="0" destOrd="0" parTransId="{0160039A-0DDB-4ED3-BE18-84BE18E98674}" sibTransId="{7C0D70A4-7B87-44F1-9024-98FC0C4D2DC2}"/>
    <dgm:cxn modelId="{0D0E2F62-13B4-4E5E-A12F-334E02555CEA}" type="presOf" srcId="{09E502A8-6F83-4641-987E-7179637989CA}" destId="{8B676F8B-D6FB-4928-BAEF-1D8702C8E44A}" srcOrd="0" destOrd="2" presId="urn:microsoft.com/office/officeart/2005/8/layout/hList2"/>
    <dgm:cxn modelId="{811B5864-D496-4014-9A0C-53ED81393569}" type="presParOf" srcId="{B7661DA2-FA98-470D-B0F7-19506E4BB3F6}" destId="{DD7AF2F0-98AF-46C6-A704-AD419E77507D}" srcOrd="0" destOrd="0" presId="urn:microsoft.com/office/officeart/2005/8/layout/hList2"/>
    <dgm:cxn modelId="{37C05A74-6304-483F-B118-6820235E6E06}" type="presParOf" srcId="{DD7AF2F0-98AF-46C6-A704-AD419E77507D}" destId="{1EC20E36-6D23-4B15-9757-98F0FDA9A95F}" srcOrd="0" destOrd="0" presId="urn:microsoft.com/office/officeart/2005/8/layout/hList2"/>
    <dgm:cxn modelId="{B82D0E7B-9946-46A1-A8D5-3D6430D60914}" type="presParOf" srcId="{DD7AF2F0-98AF-46C6-A704-AD419E77507D}" destId="{8B676F8B-D6FB-4928-BAEF-1D8702C8E44A}" srcOrd="1" destOrd="0" presId="urn:microsoft.com/office/officeart/2005/8/layout/hList2"/>
    <dgm:cxn modelId="{6CA98498-498C-48EB-8A39-3FF176BC0CFC}" type="presParOf" srcId="{DD7AF2F0-98AF-46C6-A704-AD419E77507D}" destId="{93615149-1994-486B-BDF6-11BB8FD4468E}" srcOrd="2" destOrd="0" presId="urn:microsoft.com/office/officeart/2005/8/layout/hList2"/>
    <dgm:cxn modelId="{BF0FE8FD-2A50-4143-8D1E-D1BC51D13D20}" type="presParOf" srcId="{B7661DA2-FA98-470D-B0F7-19506E4BB3F6}" destId="{8BC8C730-74BA-43A4-94E0-6153D88FD9CC}" srcOrd="1" destOrd="0" presId="urn:microsoft.com/office/officeart/2005/8/layout/hList2"/>
    <dgm:cxn modelId="{4AE0C394-F209-4ABD-95A1-FAFDC7FDA226}" type="presParOf" srcId="{B7661DA2-FA98-470D-B0F7-19506E4BB3F6}" destId="{7F0B86CD-C94B-4FBD-9644-691B94D73595}" srcOrd="2" destOrd="0" presId="urn:microsoft.com/office/officeart/2005/8/layout/hList2"/>
    <dgm:cxn modelId="{6B87AD90-2281-4ECF-88B7-68EB45A7ED42}" type="presParOf" srcId="{7F0B86CD-C94B-4FBD-9644-691B94D73595}" destId="{666C4E15-84BB-4724-9515-F4477B2FD11E}" srcOrd="0" destOrd="0" presId="urn:microsoft.com/office/officeart/2005/8/layout/hList2"/>
    <dgm:cxn modelId="{4D44661D-91A8-4C6F-8804-ADD4BEB654B3}" type="presParOf" srcId="{7F0B86CD-C94B-4FBD-9644-691B94D73595}" destId="{57213BCB-0D09-428C-B054-4AB604E838A4}" srcOrd="1" destOrd="0" presId="urn:microsoft.com/office/officeart/2005/8/layout/hList2"/>
    <dgm:cxn modelId="{AF7E4B84-7A28-4054-8257-0F1F24ECB2E5}" type="presParOf" srcId="{7F0B86CD-C94B-4FBD-9644-691B94D73595}" destId="{BBC3EE4E-08FD-4F09-8282-DF0DEB3D5956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FFD55-F356-42BE-818B-315C0B734194}">
      <dsp:nvSpPr>
        <dsp:cNvPr id="0" name=""/>
        <dsp:cNvSpPr/>
      </dsp:nvSpPr>
      <dsp:spPr>
        <a:xfrm>
          <a:off x="632" y="572231"/>
          <a:ext cx="2466826" cy="1480095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>
          <a:outerShdw blurRad="76200" dist="76200" dir="2700000" algn="tl" rotWithShape="0">
            <a:prstClr val="black">
              <a:alpha val="40000"/>
            </a:prst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>
              <a:effectLst>
                <a:outerShdw blurRad="76200" dist="76200" dir="2700000" algn="tl" rotWithShape="0">
                  <a:prstClr val="black">
                    <a:alpha val="40000"/>
                  </a:prstClr>
                </a:outerShdw>
              </a:effectLst>
            </a:rPr>
            <a:t>Некорректно отображаемый интерфейс</a:t>
          </a:r>
          <a:endParaRPr lang="ru-RU" sz="1900" kern="1200" dirty="0"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632" y="572231"/>
        <a:ext cx="2466826" cy="1480095"/>
      </dsp:txXfrm>
    </dsp:sp>
    <dsp:sp modelId="{FA11E30E-F7A3-428A-9EC2-DEF9DCADA43E}">
      <dsp:nvSpPr>
        <dsp:cNvPr id="0" name=""/>
        <dsp:cNvSpPr/>
      </dsp:nvSpPr>
      <dsp:spPr>
        <a:xfrm>
          <a:off x="2714141" y="572231"/>
          <a:ext cx="2466826" cy="1480095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>
          <a:outerShdw blurRad="76200" dist="76200" dir="2700000" algn="tl" rotWithShape="0">
            <a:prstClr val="black">
              <a:alpha val="40000"/>
            </a:prst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>
              <a:effectLst>
                <a:outerShdw blurRad="76200" dist="76200" dir="2700000" algn="tl" rotWithShape="0">
                  <a:prstClr val="black">
                    <a:alpha val="40000"/>
                  </a:prstClr>
                </a:outerShdw>
              </a:effectLst>
            </a:rPr>
            <a:t>Не совсем корректно работающие кнопки</a:t>
          </a:r>
          <a:endParaRPr lang="ru-RU" sz="1900" kern="1200" dirty="0"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2714141" y="572231"/>
        <a:ext cx="2466826" cy="1480095"/>
      </dsp:txXfrm>
    </dsp:sp>
    <dsp:sp modelId="{8BD63149-F483-4160-9647-5BBDEEF05AFD}">
      <dsp:nvSpPr>
        <dsp:cNvPr id="0" name=""/>
        <dsp:cNvSpPr/>
      </dsp:nvSpPr>
      <dsp:spPr>
        <a:xfrm>
          <a:off x="632" y="2299010"/>
          <a:ext cx="2466826" cy="1480095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>
          <a:outerShdw blurRad="76200" dist="76200" dir="2700000" algn="tl" rotWithShape="0">
            <a:prstClr val="black">
              <a:alpha val="40000"/>
            </a:prst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>
              <a:effectLst>
                <a:outerShdw blurRad="76200" dist="76200" dir="2700000" algn="tl" rotWithShape="0">
                  <a:prstClr val="black">
                    <a:alpha val="40000"/>
                  </a:prstClr>
                </a:outerShdw>
              </a:effectLst>
            </a:rPr>
            <a:t>Нет возможности конвертировать числа в нестандартные вычислительные системы</a:t>
          </a:r>
          <a:endParaRPr lang="ru-RU" sz="1900" kern="1200" dirty="0"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632" y="2299010"/>
        <a:ext cx="2466826" cy="1480095"/>
      </dsp:txXfrm>
    </dsp:sp>
    <dsp:sp modelId="{3180BC19-0D5A-4A29-A9F2-290F34D61AE5}">
      <dsp:nvSpPr>
        <dsp:cNvPr id="0" name=""/>
        <dsp:cNvSpPr/>
      </dsp:nvSpPr>
      <dsp:spPr>
        <a:xfrm>
          <a:off x="2714141" y="2299010"/>
          <a:ext cx="2466826" cy="1480095"/>
        </a:xfrm>
        <a:prstGeom prst="rect">
          <a:avLst/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>
          <a:outerShdw blurRad="76200" dist="76200" dir="2700000" algn="tl" rotWithShape="0">
            <a:prstClr val="black">
              <a:alpha val="40000"/>
            </a:prst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900" kern="1200" dirty="0" smtClean="0">
              <a:effectLst>
                <a:outerShdw blurRad="76200" dist="76200" dir="2700000" algn="tl" rotWithShape="0">
                  <a:prstClr val="black">
                    <a:alpha val="40000"/>
                  </a:prstClr>
                </a:outerShdw>
              </a:effectLst>
            </a:rPr>
            <a:t>Перегруженность приложения, низкая скорость работы</a:t>
          </a:r>
          <a:endParaRPr lang="ru-RU" sz="1900" kern="1200" dirty="0"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2714141" y="2299010"/>
        <a:ext cx="2466826" cy="1480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806D8-A072-4A86-A6F0-3662D83A1BAA}">
      <dsp:nvSpPr>
        <dsp:cNvPr id="0" name=""/>
        <dsp:cNvSpPr/>
      </dsp:nvSpPr>
      <dsp:spPr>
        <a:xfrm>
          <a:off x="1614189" y="290550"/>
          <a:ext cx="1953220" cy="97661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>
          <a:outerShdw blurRad="76200" dist="76200" dir="2700000" algn="tl" rotWithShape="0">
            <a:prstClr val="black">
              <a:alpha val="40000"/>
            </a:prst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effectLst>
                <a:outerShdw blurRad="76200" dist="76200" dir="2700000" algn="tl" rotWithShape="0">
                  <a:prstClr val="black">
                    <a:alpha val="40000"/>
                  </a:prstClr>
                </a:outerShdw>
              </a:effectLst>
            </a:rPr>
            <a:t>Минималистичный, адекватно воспринимающийся интерфейс</a:t>
          </a:r>
          <a:endParaRPr lang="ru-RU" sz="1400" kern="1200" dirty="0"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1642793" y="319154"/>
        <a:ext cx="1896012" cy="919402"/>
      </dsp:txXfrm>
    </dsp:sp>
    <dsp:sp modelId="{9A922B80-8CF6-4B87-9121-D5248E13F067}">
      <dsp:nvSpPr>
        <dsp:cNvPr id="0" name=""/>
        <dsp:cNvSpPr/>
      </dsp:nvSpPr>
      <dsp:spPr>
        <a:xfrm rot="3600000">
          <a:off x="2888217" y="2004762"/>
          <a:ext cx="1018064" cy="34181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>
        <a:off x="2990761" y="2073125"/>
        <a:ext cx="812976" cy="205087"/>
      </dsp:txXfrm>
    </dsp:sp>
    <dsp:sp modelId="{FD6F1410-93CD-4CAD-84A1-63A5544F966A}">
      <dsp:nvSpPr>
        <dsp:cNvPr id="0" name=""/>
        <dsp:cNvSpPr/>
      </dsp:nvSpPr>
      <dsp:spPr>
        <a:xfrm>
          <a:off x="3227090" y="3084176"/>
          <a:ext cx="1953220" cy="97661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>
          <a:outerShdw blurRad="76200" dist="76200" dir="2700000" algn="tl" rotWithShape="0">
            <a:prstClr val="black">
              <a:alpha val="40000"/>
            </a:prst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effectLst>
                <a:outerShdw blurRad="76200" dist="76200" dir="2700000" algn="tl" rotWithShape="0">
                  <a:prstClr val="black">
                    <a:alpha val="40000"/>
                  </a:prstClr>
                </a:outerShdw>
              </a:effectLst>
            </a:rPr>
            <a:t>Высокая скорость работы приложения</a:t>
          </a:r>
          <a:endParaRPr lang="ru-RU" sz="1400" kern="1200" dirty="0"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3255694" y="3112780"/>
        <a:ext cx="1896012" cy="919402"/>
      </dsp:txXfrm>
    </dsp:sp>
    <dsp:sp modelId="{3505EDA6-417B-490C-B610-069C30087103}">
      <dsp:nvSpPr>
        <dsp:cNvPr id="0" name=""/>
        <dsp:cNvSpPr/>
      </dsp:nvSpPr>
      <dsp:spPr>
        <a:xfrm rot="10800000">
          <a:off x="2081767" y="3401575"/>
          <a:ext cx="1018064" cy="34181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 rot="10800000">
        <a:off x="2184311" y="3469938"/>
        <a:ext cx="812976" cy="205087"/>
      </dsp:txXfrm>
    </dsp:sp>
    <dsp:sp modelId="{AA461590-867C-4537-99F0-F1E75A2A14F8}">
      <dsp:nvSpPr>
        <dsp:cNvPr id="0" name=""/>
        <dsp:cNvSpPr/>
      </dsp:nvSpPr>
      <dsp:spPr>
        <a:xfrm>
          <a:off x="1289" y="3084176"/>
          <a:ext cx="1953220" cy="97661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satMod val="103000"/>
                <a:lumMod val="102000"/>
                <a:tint val="94000"/>
              </a:schemeClr>
            </a:gs>
            <a:gs pos="50000">
              <a:schemeClr val="accent1">
                <a:satMod val="110000"/>
                <a:lumMod val="100000"/>
                <a:shade val="100000"/>
              </a:schemeClr>
            </a:gs>
            <a:gs pos="100000">
              <a:schemeClr val="accent1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>
          <a:outerShdw blurRad="76200" dist="76200" dir="2700000" algn="tl" rotWithShape="0">
            <a:prstClr val="black">
              <a:alpha val="40000"/>
            </a:prst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effectLst>
                <a:outerShdw blurRad="76200" dist="76200" dir="2700000" algn="tl" rotWithShape="0">
                  <a:prstClr val="black">
                    <a:alpha val="40000"/>
                  </a:prstClr>
                </a:outerShdw>
              </a:effectLst>
            </a:rPr>
            <a:t>Широкий функционалом в плане конвертации чисел</a:t>
          </a:r>
          <a:endParaRPr lang="ru-RU" sz="1400" kern="1200" dirty="0"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29893" y="3112780"/>
        <a:ext cx="1896012" cy="919402"/>
      </dsp:txXfrm>
    </dsp:sp>
    <dsp:sp modelId="{98E69849-BDC4-4FEE-8CD3-83262CF37748}">
      <dsp:nvSpPr>
        <dsp:cNvPr id="0" name=""/>
        <dsp:cNvSpPr/>
      </dsp:nvSpPr>
      <dsp:spPr>
        <a:xfrm rot="18000000">
          <a:off x="1275317" y="2004762"/>
          <a:ext cx="1018064" cy="34181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100" kern="1200"/>
        </a:p>
      </dsp:txBody>
      <dsp:txXfrm>
        <a:off x="1377861" y="2073125"/>
        <a:ext cx="812976" cy="2050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285B9-4AF1-47AE-AB84-D23F67B1CC41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>
              <a:effectLst>
                <a:outerShdw blurRad="76200" dist="76200" dir="2700000" algn="tl" rotWithShape="0">
                  <a:prstClr val="black">
                    <a:alpha val="40000"/>
                  </a:prstClr>
                </a:outerShdw>
              </a:effectLst>
            </a:rPr>
            <a:t>Выбор ОС</a:t>
          </a:r>
          <a:endParaRPr lang="ru-RU" sz="2700" kern="1200" dirty="0"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57787" y="1395494"/>
        <a:ext cx="2665308" cy="1560349"/>
      </dsp:txXfrm>
    </dsp:sp>
    <dsp:sp modelId="{FAA7C280-4DAB-45B3-BA29-44EC83389C58}">
      <dsp:nvSpPr>
        <dsp:cNvPr id="0" name=""/>
        <dsp:cNvSpPr/>
      </dsp:nvSpPr>
      <dsp:spPr>
        <a:xfrm>
          <a:off x="3047880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3047880" y="1970146"/>
        <a:ext cx="409940" cy="411044"/>
      </dsp:txXfrm>
    </dsp:sp>
    <dsp:sp modelId="{9051C9B4-008E-435D-B67D-689BAAE768B0}">
      <dsp:nvSpPr>
        <dsp:cNvPr id="0" name=""/>
        <dsp:cNvSpPr/>
      </dsp:nvSpPr>
      <dsp:spPr>
        <a:xfrm>
          <a:off x="3876600" y="1346949"/>
          <a:ext cx="2762398" cy="1657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>
              <a:effectLst>
                <a:outerShdw blurRad="76200" dist="76200" dir="2700000" algn="tl" rotWithShape="0">
                  <a:prstClr val="black">
                    <a:alpha val="40000"/>
                  </a:prstClr>
                </a:outerShdw>
              </a:effectLst>
            </a:rPr>
            <a:t>Изучение технологии разработки ПО</a:t>
          </a:r>
          <a:endParaRPr lang="ru-RU" sz="2700" kern="1200" dirty="0"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3925145" y="1395494"/>
        <a:ext cx="2665308" cy="1560349"/>
      </dsp:txXfrm>
    </dsp:sp>
    <dsp:sp modelId="{95215532-C17D-412D-9A88-03840650CE1D}">
      <dsp:nvSpPr>
        <dsp:cNvPr id="0" name=""/>
        <dsp:cNvSpPr/>
      </dsp:nvSpPr>
      <dsp:spPr>
        <a:xfrm>
          <a:off x="6915239" y="1833131"/>
          <a:ext cx="585628" cy="6850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200" kern="1200"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6915239" y="1970146"/>
        <a:ext cx="409940" cy="411044"/>
      </dsp:txXfrm>
    </dsp:sp>
    <dsp:sp modelId="{AA824221-36E1-4504-81F6-85F70D1DF615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>
              <a:effectLst>
                <a:outerShdw blurRad="76200" dist="76200" dir="2700000" algn="tl" rotWithShape="0">
                  <a:prstClr val="black">
                    <a:alpha val="40000"/>
                  </a:prstClr>
                </a:outerShdw>
              </a:effectLst>
            </a:rPr>
            <a:t>Проектирование и разработка приложение</a:t>
          </a:r>
          <a:endParaRPr lang="ru-RU" sz="2700" kern="1200" dirty="0"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7792503" y="1395494"/>
        <a:ext cx="2665308" cy="15603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615149-1994-486B-BDF6-11BB8FD4468E}">
      <dsp:nvSpPr>
        <dsp:cNvPr id="0" name=""/>
        <dsp:cNvSpPr/>
      </dsp:nvSpPr>
      <dsp:spPr>
        <a:xfrm rot="16200000">
          <a:off x="-1325306" y="2343576"/>
          <a:ext cx="3472624" cy="734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47871" bIns="0" numCol="1" spcCol="1270" anchor="t" anchorCtr="0">
          <a:noAutofit/>
        </a:bodyPr>
        <a:lstStyle/>
        <a:p>
          <a:pPr lvl="0" algn="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200" kern="1200" dirty="0"/>
        </a:p>
      </dsp:txBody>
      <dsp:txXfrm>
        <a:off x="-1325306" y="2343576"/>
        <a:ext cx="3472624" cy="734593"/>
      </dsp:txXfrm>
    </dsp:sp>
    <dsp:sp modelId="{8B676F8B-D6FB-4928-BAEF-1D8702C8E44A}">
      <dsp:nvSpPr>
        <dsp:cNvPr id="0" name=""/>
        <dsp:cNvSpPr/>
      </dsp:nvSpPr>
      <dsp:spPr>
        <a:xfrm>
          <a:off x="799073" y="979458"/>
          <a:ext cx="3963986" cy="3472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76200" dist="762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647871" rIns="248920" bIns="24892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700" kern="1200" dirty="0" smtClean="0">
              <a:effectLst>
                <a:outerShdw blurRad="76200" dist="76200" dir="2700000" algn="tl" rotWithShape="0">
                  <a:prstClr val="black">
                    <a:alpha val="40000"/>
                  </a:prstClr>
                </a:outerShdw>
              </a:effectLst>
            </a:rPr>
            <a:t>Доступность средств разработки</a:t>
          </a:r>
          <a:endParaRPr lang="ru-RU" sz="2700" kern="1200" dirty="0"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700" kern="1200" dirty="0" smtClean="0">
              <a:effectLst>
                <a:outerShdw blurRad="76200" dist="76200" dir="2700000" algn="tl" rotWithShape="0">
                  <a:prstClr val="black">
                    <a:alpha val="40000"/>
                  </a:prstClr>
                </a:outerShdw>
              </a:effectLst>
            </a:rPr>
            <a:t>Свободное распространение ПО</a:t>
          </a:r>
          <a:endParaRPr lang="ru-RU" sz="2700" kern="1200" dirty="0"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700" kern="1200" dirty="0" smtClean="0">
              <a:effectLst>
                <a:outerShdw blurRad="76200" dist="76200" dir="2700000" algn="tl" rotWithShape="0">
                  <a:prstClr val="black">
                    <a:alpha val="40000"/>
                  </a:prstClr>
                </a:outerShdw>
              </a:effectLst>
            </a:rPr>
            <a:t>Открытость платформы</a:t>
          </a:r>
          <a:endParaRPr lang="ru-RU" sz="2700" kern="1200" dirty="0"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799073" y="979458"/>
        <a:ext cx="3963986" cy="3472624"/>
      </dsp:txXfrm>
    </dsp:sp>
    <dsp:sp modelId="{1EC20E36-6D23-4B15-9757-98F0FDA9A95F}">
      <dsp:nvSpPr>
        <dsp:cNvPr id="0" name=""/>
        <dsp:cNvSpPr/>
      </dsp:nvSpPr>
      <dsp:spPr>
        <a:xfrm>
          <a:off x="43708" y="4897"/>
          <a:ext cx="1469187" cy="1469187"/>
        </a:xfrm>
        <a:prstGeom prst="rect">
          <a:avLst/>
        </a:prstGeom>
        <a:blipFill dpi="0" rotWithShape="1"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976" t="-10671" r="-29976" b="-10671"/>
          </a:stretch>
        </a:blipFill>
        <a:ln w="12700" cap="flat" cmpd="sng" algn="ctr">
          <a:noFill/>
          <a:prstDash val="solid"/>
          <a:miter lim="800000"/>
        </a:ln>
        <a:effectLst>
          <a:outerShdw blurRad="76200" dist="762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C3EE4E-08FD-4F09-8282-DF0DEB3D5956}">
      <dsp:nvSpPr>
        <dsp:cNvPr id="0" name=""/>
        <dsp:cNvSpPr/>
      </dsp:nvSpPr>
      <dsp:spPr>
        <a:xfrm rot="16200000">
          <a:off x="4404295" y="2343576"/>
          <a:ext cx="3472624" cy="734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647871" bIns="0" numCol="1" spcCol="1270" anchor="t" anchorCtr="0">
          <a:noAutofit/>
        </a:bodyPr>
        <a:lstStyle/>
        <a:p>
          <a:pPr lvl="0" algn="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200" kern="1200" dirty="0"/>
        </a:p>
      </dsp:txBody>
      <dsp:txXfrm>
        <a:off x="4404295" y="2343576"/>
        <a:ext cx="3472624" cy="734593"/>
      </dsp:txXfrm>
    </dsp:sp>
    <dsp:sp modelId="{57213BCB-0D09-428C-B054-4AB604E838A4}">
      <dsp:nvSpPr>
        <dsp:cNvPr id="0" name=""/>
        <dsp:cNvSpPr/>
      </dsp:nvSpPr>
      <dsp:spPr>
        <a:xfrm>
          <a:off x="6507904" y="974560"/>
          <a:ext cx="3963986" cy="34726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76200" dist="762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647871" rIns="248920" bIns="24892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700" kern="1200" dirty="0" smtClean="0">
              <a:effectLst>
                <a:outerShdw blurRad="76200" dist="76200" dir="2700000" algn="tl" rotWithShape="0">
                  <a:prstClr val="black">
                    <a:alpha val="40000"/>
                  </a:prstClr>
                </a:outerShdw>
              </a:effectLst>
            </a:rPr>
            <a:t>Безопасность</a:t>
          </a:r>
          <a:endParaRPr lang="ru-RU" sz="2700" kern="1200" dirty="0"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700" kern="1200" dirty="0" smtClean="0">
              <a:effectLst>
                <a:outerShdw blurRad="76200" dist="76200" dir="2700000" algn="tl" rotWithShape="0">
                  <a:prstClr val="black">
                    <a:alpha val="40000"/>
                  </a:prstClr>
                </a:outerShdw>
              </a:effectLst>
            </a:rPr>
            <a:t>Современная среда разработки</a:t>
          </a:r>
          <a:endParaRPr lang="ru-RU" sz="2700" kern="1200" dirty="0"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700" kern="1200" dirty="0" smtClean="0">
              <a:effectLst>
                <a:outerShdw blurRad="76200" dist="76200" dir="2700000" algn="tl" rotWithShape="0">
                  <a:prstClr val="black">
                    <a:alpha val="40000"/>
                  </a:prstClr>
                </a:outerShdw>
              </a:effectLst>
            </a:rPr>
            <a:t>Фирменный магазин</a:t>
          </a:r>
          <a:endParaRPr lang="ru-RU" sz="2700" kern="1200" dirty="0">
            <a:effectLst>
              <a:outerShdw blurRad="76200" dist="76200" dir="2700000" algn="tl" rotWithShape="0">
                <a:prstClr val="black">
                  <a:alpha val="40000"/>
                </a:prstClr>
              </a:outerShdw>
            </a:effectLst>
          </a:endParaRPr>
        </a:p>
      </dsp:txBody>
      <dsp:txXfrm>
        <a:off x="6507904" y="974560"/>
        <a:ext cx="3963986" cy="3472624"/>
      </dsp:txXfrm>
    </dsp:sp>
    <dsp:sp modelId="{666C4E15-84BB-4724-9515-F4477B2FD11E}">
      <dsp:nvSpPr>
        <dsp:cNvPr id="0" name=""/>
        <dsp:cNvSpPr/>
      </dsp:nvSpPr>
      <dsp:spPr>
        <a:xfrm>
          <a:off x="5817151" y="40334"/>
          <a:ext cx="1466572" cy="1469187"/>
        </a:xfrm>
        <a:prstGeom prst="rect">
          <a:avLst/>
        </a:prstGeom>
        <a:blipFill dpi="0" rotWithShape="1">
          <a:blip xmlns:r="http://schemas.openxmlformats.org/officeDocument/2006/relationships"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89" b="89"/>
          </a:stretch>
        </a:blipFill>
        <a:ln w="12700" cap="flat" cmpd="sng" algn="ctr">
          <a:noFill/>
          <a:prstDash val="solid"/>
          <a:miter lim="800000"/>
        </a:ln>
        <a:effectLst>
          <a:outerShdw blurRad="76200" dist="762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Изображение выглядит как рыба, скат">
            <a:extLst>
              <a:ext uri="{FF2B5EF4-FFF2-40B4-BE49-F238E27FC236}">
                <a16:creationId xmlns:a16="http://schemas.microsoft.com/office/drawing/2014/main" id="{F14B79F2-DF57-AEBA-9C86-C9092185E6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98C72-6E1D-AB70-8884-FD37105CB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436" y="3646036"/>
            <a:ext cx="9744363" cy="1655761"/>
          </a:xfrm>
        </p:spPr>
        <p:txBody>
          <a:bodyPr anchor="b">
            <a:normAutofit/>
          </a:bodyPr>
          <a:lstStyle>
            <a:lvl1pPr algn="ctr"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367A1C-E584-92AD-E683-D911A9B58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75409"/>
            <a:ext cx="9144000" cy="609751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94ED5D-9A79-A515-DB65-19C5AE22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003D-5283-4DEB-82FE-1EA59A0B00F1}" type="datetimeFigureOut">
              <a:rPr lang="ru-UA" smtClean="0"/>
              <a:t>05/18/2023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C1A26D-993B-5D68-80DA-A7B726EF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AA0426-ABDB-EE77-EC99-38C48778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2BD-3807-46B1-AFAE-EE996E707AA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2101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ABE7D-A483-75E1-0AB0-4C3B7BF7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FD6A1B-13E6-DBE6-BB5B-AFB201D37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DAA5F1-0149-C998-30F4-7C491AB5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003D-5283-4DEB-82FE-1EA59A0B00F1}" type="datetimeFigureOut">
              <a:rPr lang="ru-UA" smtClean="0"/>
              <a:t>05/18/2023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E3A4FD-621A-BDC9-330F-7D88A9E6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52C2CE-E00A-BE9B-9928-9EF82270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2BD-3807-46B1-AFAE-EE996E707AA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075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8CAEEE8-5898-9D2E-B5BE-120DC42AE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6CCB5B-593B-A40F-866D-FDAE7F9DB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16D1A6-03E0-650B-CAC4-CEC4FFFD9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003D-5283-4DEB-82FE-1EA59A0B00F1}" type="datetimeFigureOut">
              <a:rPr lang="ru-UA" smtClean="0"/>
              <a:t>05/18/2023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F28453-ED22-B794-B739-4CDA89B43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10E8A2-0271-9D2F-920E-8609021F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2BD-3807-46B1-AFAE-EE996E707AA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864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0B0B3-63D7-FC0B-EB18-51ECFF350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B05DF3-DD54-4232-DCF4-51A8289FC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7CD26F-D53E-3383-BFA0-7F6F78C8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003D-5283-4DEB-82FE-1EA59A0B00F1}" type="datetimeFigureOut">
              <a:rPr lang="ru-UA" smtClean="0"/>
              <a:t>05/18/2023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F6B88C-0291-5931-FC92-E354E275F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BC31E6-AD5B-0E47-0726-80A8FE6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2BD-3807-46B1-AFAE-EE996E707AA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1959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D6E000-B38A-58DC-297B-EECD57008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6526DC-5A58-3FB1-15FF-78197AFB2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CD707F-2966-AAB4-0043-AD930301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003D-5283-4DEB-82FE-1EA59A0B00F1}" type="datetimeFigureOut">
              <a:rPr lang="ru-UA" smtClean="0"/>
              <a:t>05/18/2023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ED0AE6-B8C6-316B-09E2-1ABCD385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6D7FC7-334C-1F51-E470-4B137883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2BD-3807-46B1-AFAE-EE996E707AA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27661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0BE773-6C86-C664-66C3-A6EA3F42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A59DF9-821F-F1ED-A75F-70EA48262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4D7414-6515-BEDC-3FB4-3026CA6C1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29BBE6-AAC7-9544-7F5C-CB5B860ED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003D-5283-4DEB-82FE-1EA59A0B00F1}" type="datetimeFigureOut">
              <a:rPr lang="ru-UA" smtClean="0"/>
              <a:t>05/18/2023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04C989-C533-857A-4E09-63745CC4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171549-1400-0C81-A8A3-53081419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2BD-3807-46B1-AFAE-EE996E707AA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932110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D7A14-A69D-1383-9782-4BE29B494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FAD358-DE55-63E7-815E-607864DC5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26387E-07BB-2EAC-560F-3AE3D65F0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08F51E6-DE9B-1EE8-FC0F-F0BC5D9057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E463D63-1602-115D-DF07-B05B4EC02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759505-55BC-380D-D041-9DFDC3D0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003D-5283-4DEB-82FE-1EA59A0B00F1}" type="datetimeFigureOut">
              <a:rPr lang="ru-UA" smtClean="0"/>
              <a:t>05/18/2023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A10A9AF-8447-02CA-6CAF-291ECEFC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82443CC-98CE-65C3-E6E6-87CE07DE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2BD-3807-46B1-AFAE-EE996E707AA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9770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1CCE5-A347-D078-EFFB-4E04506E2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135B32D-58F2-FDD4-222F-C1269485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003D-5283-4DEB-82FE-1EA59A0B00F1}" type="datetimeFigureOut">
              <a:rPr lang="ru-UA" smtClean="0"/>
              <a:t>05/18/2023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AF5FE28-A356-6F20-5DB5-DDA7734E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EB5A1B-D524-0E02-4933-CF850E2B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2BD-3807-46B1-AFAE-EE996E707AA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730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F5A5C6B-C4FA-79D8-7AC2-86B3EC1C8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003D-5283-4DEB-82FE-1EA59A0B00F1}" type="datetimeFigureOut">
              <a:rPr lang="ru-UA" smtClean="0"/>
              <a:t>05/18/2023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538CC73-A162-CD87-67E1-36D3FB89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A39284-E988-7274-6818-E99CACD87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2BD-3807-46B1-AFAE-EE996E707AA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2365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58405-237A-3268-81E8-A18842328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A15054-2D90-AB45-272A-00727E253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F88EB1-E04E-E142-A6FB-4E0E60799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49F334-D58A-6355-4ED2-326CE7FD0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003D-5283-4DEB-82FE-1EA59A0B00F1}" type="datetimeFigureOut">
              <a:rPr lang="ru-UA" smtClean="0"/>
              <a:t>05/18/2023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291950-7870-27E3-0419-4FD1663F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B5963A-D6AE-B3F0-5722-97CBDA66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2BD-3807-46B1-AFAE-EE996E707AA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9134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98538-1EBF-8C4B-82AC-E09B3396F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EA2893E-07D1-5019-8F7C-157C4F90F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56E4B0-E990-62A8-10D0-65096469B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D47E93-93C6-07DF-5245-0732BD88A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3003D-5283-4DEB-82FE-1EA59A0B00F1}" type="datetimeFigureOut">
              <a:rPr lang="ru-UA" smtClean="0"/>
              <a:t>05/18/2023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54DDBD-A17F-271C-35C4-3CF94F4F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96E886-6A05-9932-80B3-78F30696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32BD-3807-46B1-AFAE-EE996E707AA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6750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5B70793-823A-79ED-0CC2-597DF3F06A3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86B51E-463B-D269-9F17-88372D83C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927" y="300471"/>
            <a:ext cx="9515764" cy="456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4A2CF7-E353-F0FE-289A-105F14709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92F818-8B19-4B62-8871-C4E6F7045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3003D-5283-4DEB-82FE-1EA59A0B00F1}" type="datetimeFigureOut">
              <a:rPr lang="ru-UA" smtClean="0"/>
              <a:t>05/18/2023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C14DC2-4EF1-7A1F-91E2-40C4D71EC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A5B2B1-ADD0-6287-0CC0-5A498B469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E32BD-3807-46B1-AFAE-EE996E707AAC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7595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0F9F8-8947-70F9-3DD9-6ECB37449E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КУРСОВАЯ РАБОТА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BA521B-B422-49FE-3553-4DD7CFBBE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75409"/>
            <a:ext cx="9144000" cy="977265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На тему: «Разработка мобильного приложения «Нестандартный конвертер чисел»</a:t>
            </a:r>
          </a:p>
          <a:p>
            <a:r>
              <a:rPr lang="ru-RU" dirty="0" smtClean="0"/>
              <a:t>Подготовил студент группы ИСП311 Васильев Глеб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17123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650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08075"/>
          </a:xfrm>
        </p:spPr>
        <p:txBody>
          <a:bodyPr>
            <a:normAutofit/>
          </a:bodyPr>
          <a:lstStyle/>
          <a:p>
            <a:r>
              <a:rPr lang="ru-RU" dirty="0" smtClean="0"/>
              <a:t>Анализ рынка программных продуктов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839788" y="1473200"/>
            <a:ext cx="5157787" cy="823912"/>
          </a:xfrm>
        </p:spPr>
        <p:txBody>
          <a:bodyPr/>
          <a:lstStyle/>
          <a:p>
            <a:pPr algn="ctr"/>
            <a:r>
              <a:rPr lang="ru-RU" dirty="0" smtClean="0"/>
              <a:t>Конвертер систем счисления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68326" y="2297112"/>
            <a:ext cx="1700710" cy="4129088"/>
          </a:xfrm>
          <a:prstGeom prst="rect">
            <a:avLst/>
          </a:prstGeom>
        </p:spPr>
      </p:pic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6172200" y="1473200"/>
            <a:ext cx="5183188" cy="823912"/>
          </a:xfrm>
        </p:spPr>
        <p:txBody>
          <a:bodyPr/>
          <a:lstStyle/>
          <a:p>
            <a:pPr algn="ctr"/>
            <a:r>
              <a:rPr lang="ru-RU" dirty="0" smtClean="0"/>
              <a:t>Бинарный калькулятор</a:t>
            </a:r>
            <a:endParaRPr lang="ru-RU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810854" y="2297112"/>
            <a:ext cx="1905879" cy="412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0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Зачем разрабатывать свое приложение?</a:t>
            </a:r>
            <a:endParaRPr lang="ru-RU" dirty="0"/>
          </a:p>
        </p:txBody>
      </p:sp>
      <p:graphicFrame>
        <p:nvGraphicFramePr>
          <p:cNvPr id="11" name="Объект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23717331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3" name="Объект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16963167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38200" y="1400893"/>
            <a:ext cx="180010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</a:pPr>
            <a:r>
              <a:rPr lang="ru-RU" sz="2400" b="1" dirty="0">
                <a:solidFill>
                  <a:prstClr val="white"/>
                </a:solidFill>
              </a:rPr>
              <a:t>Недостатки: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72200" y="1363960"/>
            <a:ext cx="185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solidFill>
                  <a:prstClr val="white"/>
                </a:solidFill>
              </a:rPr>
              <a:t>Требования:</a:t>
            </a:r>
            <a:endParaRPr lang="ru-RU" sz="2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61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  <p:bldGraphic spid="13" grpId="0">
        <p:bldAsOne/>
      </p:bldGraphic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0927" y="300471"/>
            <a:ext cx="9515764" cy="975879"/>
          </a:xfrm>
        </p:spPr>
        <p:txBody>
          <a:bodyPr>
            <a:normAutofit/>
          </a:bodyPr>
          <a:lstStyle/>
          <a:p>
            <a:r>
              <a:rPr lang="ru-RU" dirty="0" smtClean="0"/>
              <a:t>Что нужно для реализации?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51083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282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0927" y="300471"/>
            <a:ext cx="9515764" cy="1272020"/>
          </a:xfrm>
        </p:spPr>
        <p:txBody>
          <a:bodyPr>
            <a:normAutofit/>
          </a:bodyPr>
          <a:lstStyle/>
          <a:p>
            <a:r>
              <a:rPr lang="ru-RU" dirty="0"/>
              <a:t>Выбор Операционной Системы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7126989"/>
              </p:ext>
            </p:extLst>
          </p:nvPr>
        </p:nvGraphicFramePr>
        <p:xfrm>
          <a:off x="838200" y="1825624"/>
          <a:ext cx="10515600" cy="4452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51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0927" y="300471"/>
            <a:ext cx="9515764" cy="1001856"/>
          </a:xfrm>
        </p:spPr>
        <p:txBody>
          <a:bodyPr>
            <a:normAutofit/>
          </a:bodyPr>
          <a:lstStyle/>
          <a:p>
            <a:r>
              <a:rPr lang="ru-RU" dirty="0"/>
              <a:t>Выбор Операционной Системы</a:t>
            </a: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28744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267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Выбор средств разработки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30" y="1825625"/>
            <a:ext cx="8911540" cy="435133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518" y="1766454"/>
            <a:ext cx="4712963" cy="296487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815" y="2046576"/>
            <a:ext cx="3215987" cy="321598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1544662"/>
            <a:ext cx="10058400" cy="421981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2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108075"/>
          </a:xfrm>
        </p:spPr>
        <p:txBody>
          <a:bodyPr>
            <a:normAutofit/>
          </a:bodyPr>
          <a:lstStyle/>
          <a:p>
            <a:r>
              <a:rPr lang="ru-RU" dirty="0" smtClean="0"/>
              <a:t>Внешний вид приложения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839788" y="1473200"/>
            <a:ext cx="5157787" cy="823912"/>
          </a:xfrm>
        </p:spPr>
        <p:txBody>
          <a:bodyPr/>
          <a:lstStyle/>
          <a:p>
            <a:pPr algn="ctr"/>
            <a:r>
              <a:rPr lang="ru-RU" dirty="0" smtClean="0"/>
              <a:t>Главный экран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6172200" y="1473200"/>
            <a:ext cx="5183188" cy="823912"/>
          </a:xfrm>
        </p:spPr>
        <p:txBody>
          <a:bodyPr/>
          <a:lstStyle/>
          <a:p>
            <a:pPr algn="ctr"/>
            <a:r>
              <a:rPr lang="ru-RU" dirty="0" smtClean="0"/>
              <a:t>Экран общепринятых систем счисления</a:t>
            </a:r>
            <a:endParaRPr lang="ru-RU" dirty="0"/>
          </a:p>
        </p:txBody>
      </p:sp>
      <p:pic>
        <p:nvPicPr>
          <p:cNvPr id="2058" name="Picture 10" descr="https://sun9-67.userapi.com/impg/RoTnbiAJiKii2o5TPlVsWtr6CFIgiCr-tgKzkQ/82BQwPUJB0g.jpg?size=997x2160&amp;quality=95&amp;sign=0bedd71d02d0e55b1d5e0d3b412af554&amp;type=album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439" y="2505075"/>
            <a:ext cx="1700710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sun9-64.userapi.com/impg/mkVY5iWjBC0QthbX7owAtJt99138jAjHmO86ig/ZY8DFjI2-Us.jpg?size=997x2160&amp;quality=95&amp;sign=2b519ae40e4f70f2e795debe3d671d38&amp;type=album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326" y="2505075"/>
            <a:ext cx="1700710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65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 заключение…</a:t>
            </a:r>
            <a:endParaRPr lang="ru-RU" dirty="0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3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130</Words>
  <Application>Microsoft Office PowerPoint</Application>
  <PresentationFormat>Широкоэкранный</PresentationFormat>
  <Paragraphs>35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КУРСОВАЯ РАБОТА</vt:lpstr>
      <vt:lpstr>Анализ рынка программных продуктов</vt:lpstr>
      <vt:lpstr>Зачем разрабатывать свое приложение?</vt:lpstr>
      <vt:lpstr>Что нужно для реализации?</vt:lpstr>
      <vt:lpstr>Выбор Операционной Системы</vt:lpstr>
      <vt:lpstr>Выбор Операционной Системы</vt:lpstr>
      <vt:lpstr>Выбор средств разработки</vt:lpstr>
      <vt:lpstr>Внешний вид приложения</vt:lpstr>
      <vt:lpstr>В заключение…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Марина Маркасьян</dc:creator>
  <cp:lastModifiedBy>Васильев Глеб Анатольевич</cp:lastModifiedBy>
  <cp:revision>18</cp:revision>
  <dcterms:created xsi:type="dcterms:W3CDTF">2023-02-07T21:07:46Z</dcterms:created>
  <dcterms:modified xsi:type="dcterms:W3CDTF">2023-05-18T21:53:39Z</dcterms:modified>
</cp:coreProperties>
</file>