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Фридрих Ницше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Философия</a:t>
            </a:r>
            <a:r>
              <a:rPr lang="ru-RU" dirty="0"/>
              <a:t> </a:t>
            </a:r>
            <a:r>
              <a:rPr lang="ru-RU" dirty="0" smtClean="0"/>
              <a:t>и биография</a:t>
            </a:r>
          </a:p>
          <a:p>
            <a:r>
              <a:rPr lang="ru-RU" sz="1400" dirty="0" smtClean="0"/>
              <a:t>Васильев Г.А., ИСП311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217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Фридрих Вильгельм Ницше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b="12044"/>
          <a:stretch>
            <a:fillRect/>
          </a:stretch>
        </p:blipFill>
        <p:spPr>
          <a:xfrm>
            <a:off x="5522495" y="0"/>
            <a:ext cx="6585284" cy="6858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Культурный критик и филолог, немецкий философ. Критиковал понятие «истина», религию, христианскую мораль. Его философские взгляды включают также понятие аполлонических и дионисийских сил, а так же сверхчеловека и доктрину вечного возвращения.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25" y="85901"/>
            <a:ext cx="2771775" cy="4495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04637" y="475247"/>
            <a:ext cx="8873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Ницше родился в 1844 году в семье лютеранского пастора </a:t>
            </a:r>
          </a:p>
          <a:p>
            <a:r>
              <a:rPr lang="ru-RU" sz="2400" dirty="0" smtClean="0"/>
              <a:t>Карла Ницше. После смерти отца в 1849 воспитывался</a:t>
            </a:r>
          </a:p>
          <a:p>
            <a:r>
              <a:rPr lang="ru-RU" sz="2400" dirty="0" smtClean="0"/>
              <a:t>матерью, пока не уехал учиться в гимназию в 1858.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В 1862 отправился в Боннский университет,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  где изучал</a:t>
            </a:r>
            <a:r>
              <a:rPr lang="ru-RU" sz="2400" dirty="0"/>
              <a:t>	</a:t>
            </a:r>
            <a:r>
              <a:rPr lang="ru-RU" sz="2400" dirty="0" smtClean="0"/>
              <a:t>теологию и филологию, но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   потом сменил университет на</a:t>
            </a:r>
            <a:r>
              <a:rPr lang="ru-RU" sz="2400" dirty="0"/>
              <a:t>	</a:t>
            </a:r>
            <a:r>
              <a:rPr lang="ru-RU" sz="2400" dirty="0" smtClean="0"/>
              <a:t>Лейпцигский.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	В 1868 познакомился с Рихардом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	Вагнером, однако уже в 1872 их отношения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				стали охлаждаться.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7" y="1621158"/>
            <a:ext cx="2512253" cy="40998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239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68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2939" y="1228985"/>
            <a:ext cx="8361229" cy="1736799"/>
          </a:xfrm>
        </p:spPr>
        <p:txBody>
          <a:bodyPr/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pic>
        <p:nvPicPr>
          <p:cNvPr id="1026" name="Picture 2" descr="ницше мем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28" y="3013910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807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107</TotalTime>
  <Words>82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Фридрих Ницше</vt:lpstr>
      <vt:lpstr>Фридрих Вильгельм Ницше</vt:lpstr>
      <vt:lpstr>Презентация PowerPoint</vt:lpstr>
      <vt:lpstr>Презентация PowerPoint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Фридрих Ницше</dc:title>
  <dc:creator>Васильев Глеб Анатольевич</dc:creator>
  <cp:lastModifiedBy>Васильев Глеб Анатольевич</cp:lastModifiedBy>
  <cp:revision>8</cp:revision>
  <dcterms:created xsi:type="dcterms:W3CDTF">2022-11-10T19:20:01Z</dcterms:created>
  <dcterms:modified xsi:type="dcterms:W3CDTF">2022-11-10T21:07:21Z</dcterms:modified>
</cp:coreProperties>
</file>