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Фридрих Ницше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Философия</a:t>
            </a:r>
            <a:r>
              <a:rPr lang="ru-RU" dirty="0"/>
              <a:t> </a:t>
            </a:r>
            <a:r>
              <a:rPr lang="ru-RU" dirty="0" smtClean="0"/>
              <a:t>и биография</a:t>
            </a:r>
          </a:p>
          <a:p>
            <a:r>
              <a:rPr lang="ru-RU" sz="1400" dirty="0" smtClean="0"/>
              <a:t>Васильев Г.А., ИСП311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17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Фридрих Вильгельм Ницше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b="12044"/>
          <a:stretch>
            <a:fillRect/>
          </a:stretch>
        </p:blipFill>
        <p:spPr>
          <a:xfrm>
            <a:off x="5522495" y="0"/>
            <a:ext cx="6585284" cy="6858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Культурный критик и филолог, немецкий философ. Критиковал понятие «истина», религию, христианскую мораль. Его философские взгляды включают также понятие аполлонических и дионисийских сил, а так же сверхчеловека и доктрину вечного возвращения.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25" y="85901"/>
            <a:ext cx="2771775" cy="4495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04637" y="475247"/>
            <a:ext cx="8873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Ницше родился в 1844 году в семье лютеранского пастора </a:t>
            </a:r>
          </a:p>
          <a:p>
            <a:r>
              <a:rPr lang="ru-RU" sz="2400" dirty="0" smtClean="0"/>
              <a:t>Карла Ницше. После смерти отца в 1849 воспитывался</a:t>
            </a:r>
          </a:p>
          <a:p>
            <a:r>
              <a:rPr lang="ru-RU" sz="2400" dirty="0" smtClean="0"/>
              <a:t>матерью, пока не уехал учиться в гимназию в 1858.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В 1862 отправился в Боннский университет,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  где </a:t>
            </a:r>
            <a:r>
              <a:rPr lang="ru-RU" sz="2400" dirty="0" smtClean="0"/>
              <a:t>изучал</a:t>
            </a:r>
            <a:r>
              <a:rPr lang="ru-RU" sz="2400" dirty="0"/>
              <a:t> </a:t>
            </a:r>
            <a:r>
              <a:rPr lang="ru-RU" sz="2400" dirty="0" smtClean="0"/>
              <a:t>теологию </a:t>
            </a:r>
            <a:r>
              <a:rPr lang="ru-RU" sz="2400" dirty="0" smtClean="0"/>
              <a:t>и филологию, но </a:t>
            </a:r>
            <a:r>
              <a:rPr lang="ru-RU" sz="2400" dirty="0" smtClean="0"/>
              <a:t>потом 						    сменил </a:t>
            </a:r>
            <a:r>
              <a:rPr lang="ru-RU" sz="2400" dirty="0" smtClean="0"/>
              <a:t>университет </a:t>
            </a:r>
            <a:r>
              <a:rPr lang="ru-RU" sz="2400" dirty="0" smtClean="0"/>
              <a:t>на</a:t>
            </a:r>
            <a:r>
              <a:rPr lang="ru-RU" sz="2400" dirty="0"/>
              <a:t> </a:t>
            </a:r>
            <a:r>
              <a:rPr lang="ru-RU" sz="2400" dirty="0" smtClean="0"/>
              <a:t>Лейпцигский</a:t>
            </a:r>
            <a:r>
              <a:rPr lang="ru-RU" sz="2400" dirty="0" smtClean="0"/>
              <a:t>.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В 1868 познакомился с Рихардом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Вагнером, однако уже в 1872 их отношения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стали охлаждаться.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7" y="1621158"/>
            <a:ext cx="2512253" cy="40998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239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43" y="139337"/>
            <a:ext cx="3403708" cy="50901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183341" y="564776"/>
            <a:ext cx="772891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Ницше никогда не обладал крепким здоровьем. Уже с </a:t>
            </a:r>
            <a:endParaRPr lang="ru-RU" sz="2400" dirty="0" smtClean="0"/>
          </a:p>
          <a:p>
            <a:r>
              <a:rPr lang="ru-RU" sz="2400" dirty="0" smtClean="0"/>
              <a:t>18 </a:t>
            </a:r>
            <a:r>
              <a:rPr lang="ru-RU" sz="2400" dirty="0"/>
              <a:t>лет он начал </a:t>
            </a:r>
            <a:r>
              <a:rPr lang="ru-RU" sz="2400" dirty="0" smtClean="0"/>
              <a:t>испытывать </a:t>
            </a:r>
            <a:r>
              <a:rPr lang="ru-RU" sz="2400" dirty="0"/>
              <a:t>сильные головные боли, </a:t>
            </a:r>
            <a:endParaRPr lang="ru-RU" sz="2400" dirty="0" smtClean="0"/>
          </a:p>
          <a:p>
            <a:r>
              <a:rPr lang="ru-RU" sz="2400" dirty="0" smtClean="0"/>
              <a:t>тяжёлую </a:t>
            </a:r>
            <a:r>
              <a:rPr lang="ru-RU" sz="2400" dirty="0"/>
              <a:t>бессонницу, а к 30 годам </a:t>
            </a:r>
            <a:endParaRPr lang="en-US" sz="2400" dirty="0" smtClean="0"/>
          </a:p>
          <a:p>
            <a:r>
              <a:rPr lang="ru-RU" sz="2400" dirty="0" smtClean="0"/>
              <a:t>испытал </a:t>
            </a:r>
            <a:r>
              <a:rPr lang="ru-RU" sz="2400" dirty="0"/>
              <a:t>резкое ухудшение здоровья. Он почти ослеп, </a:t>
            </a:r>
            <a:endParaRPr lang="ru-RU" sz="2400" dirty="0" smtClean="0"/>
          </a:p>
          <a:p>
            <a:r>
              <a:rPr lang="ru-RU" sz="2400" dirty="0" smtClean="0"/>
              <a:t>у </a:t>
            </a:r>
            <a:r>
              <a:rPr lang="ru-RU" sz="2400" dirty="0"/>
              <a:t>него были </a:t>
            </a:r>
            <a:r>
              <a:rPr lang="ru-RU" sz="2400" dirty="0" smtClean="0"/>
              <a:t>невыносимые </a:t>
            </a:r>
            <a:r>
              <a:rPr lang="ru-RU" sz="2400" dirty="0"/>
              <a:t>головные боли и бессонница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которые он лечил опиатами</a:t>
            </a:r>
            <a:r>
              <a:rPr lang="ru-RU" sz="2400" dirty="0" smtClean="0"/>
              <a:t>, </a:t>
            </a:r>
            <a:r>
              <a:rPr lang="ru-RU" sz="2400" dirty="0"/>
              <a:t>а также проблемы с </a:t>
            </a:r>
            <a:endParaRPr lang="ru-RU" sz="2400" dirty="0" smtClean="0"/>
          </a:p>
          <a:p>
            <a:r>
              <a:rPr lang="ru-RU" sz="2400" dirty="0" smtClean="0"/>
              <a:t>желудком</a:t>
            </a:r>
            <a:r>
              <a:rPr lang="ru-RU" sz="2400" dirty="0"/>
              <a:t>. 2 мая 1879 года он оставил </a:t>
            </a:r>
            <a:r>
              <a:rPr lang="ru-RU" sz="2400" dirty="0" smtClean="0"/>
              <a:t>преподавание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в университете, получив пенсию с годовым </a:t>
            </a:r>
            <a:endParaRPr lang="ru-RU" sz="2400" dirty="0" smtClean="0"/>
          </a:p>
          <a:p>
            <a:r>
              <a:rPr lang="ru-RU" sz="2400" dirty="0" smtClean="0"/>
              <a:t>содержанием </a:t>
            </a:r>
            <a:r>
              <a:rPr lang="ru-RU" sz="2400" dirty="0"/>
              <a:t>3000 </a:t>
            </a:r>
            <a:r>
              <a:rPr lang="ru-RU" sz="2400" dirty="0" smtClean="0"/>
              <a:t>франков. Его </a:t>
            </a:r>
            <a:r>
              <a:rPr lang="ru-RU" sz="2400" dirty="0"/>
              <a:t>дальнейшая жизнь </a:t>
            </a:r>
            <a:endParaRPr lang="ru-RU" sz="2400" dirty="0" smtClean="0"/>
          </a:p>
          <a:p>
            <a:r>
              <a:rPr lang="ru-RU" sz="2400" dirty="0" smtClean="0"/>
              <a:t>стала </a:t>
            </a:r>
            <a:r>
              <a:rPr lang="ru-RU" sz="2400" dirty="0"/>
              <a:t>борьбой с болезнью, вопреки которой </a:t>
            </a:r>
            <a:r>
              <a:rPr lang="ru-RU" sz="2400" dirty="0" smtClean="0"/>
              <a:t>он</a:t>
            </a:r>
            <a:r>
              <a:rPr lang="ru-RU" sz="2400" dirty="0"/>
              <a:t> </a:t>
            </a:r>
            <a:r>
              <a:rPr lang="ru-RU" sz="2400" dirty="0" smtClean="0"/>
              <a:t>писал </a:t>
            </a:r>
          </a:p>
          <a:p>
            <a:r>
              <a:rPr lang="ru-RU" sz="2400" dirty="0" smtClean="0"/>
              <a:t>свои </a:t>
            </a:r>
            <a:r>
              <a:rPr lang="ru-RU" sz="2400" dirty="0"/>
              <a:t>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35006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60" y="60960"/>
            <a:ext cx="5533629" cy="39823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74" y="833845"/>
            <a:ext cx="534651" cy="5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2939" y="1228985"/>
            <a:ext cx="8361229" cy="1736799"/>
          </a:xfrm>
        </p:spPr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pic>
        <p:nvPicPr>
          <p:cNvPr id="1026" name="Picture 2" descr="ницше мем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28" y="3013910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Создать мем &quot;афоризмы ницше, ницше факты, ницше философ&quot; - Картинки - 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8" y="766604"/>
            <a:ext cx="330230" cy="1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Да, я слышал про смерть Бога Странно, что Ницше не упомянул, что через три  дня Он воскрес, Мем ГигаЧа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626" y="5871410"/>
            <a:ext cx="175351" cy="1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807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183</TotalTime>
  <Words>171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Фридрих Ницше</vt:lpstr>
      <vt:lpstr>Фридрих Вильгельм Ницше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Фридрих Ницше</dc:title>
  <dc:creator>Васильев Глеб Анатольевич</dc:creator>
  <cp:lastModifiedBy>Студенты Лазарева А.А.</cp:lastModifiedBy>
  <cp:revision>15</cp:revision>
  <dcterms:created xsi:type="dcterms:W3CDTF">2022-11-10T19:20:01Z</dcterms:created>
  <dcterms:modified xsi:type="dcterms:W3CDTF">2022-11-11T07:29:22Z</dcterms:modified>
</cp:coreProperties>
</file>