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0" r:id="rId8"/>
    <p:sldId id="301" r:id="rId9"/>
    <p:sldId id="304" r:id="rId10"/>
    <p:sldId id="305" r:id="rId11"/>
    <p:sldId id="306" r:id="rId12"/>
    <p:sldId id="308" r:id="rId13"/>
    <p:sldId id="307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FDDBB-45A4-40BC-AA3A-26008953C1E3}" v="68" dt="2024-08-30T15:46:36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k Bhandari" userId="8faa06c4f1c5e307" providerId="LiveId" clId="{8F3FDDBB-45A4-40BC-AA3A-26008953C1E3}"/>
    <pc:docChg chg="undo custSel addSld modSld sldOrd">
      <pc:chgData name="Rk Bhandari" userId="8faa06c4f1c5e307" providerId="LiveId" clId="{8F3FDDBB-45A4-40BC-AA3A-26008953C1E3}" dt="2024-08-30T15:47:54.876" v="1197" actId="20577"/>
      <pc:docMkLst>
        <pc:docMk/>
      </pc:docMkLst>
      <pc:sldChg chg="modSp mod">
        <pc:chgData name="Rk Bhandari" userId="8faa06c4f1c5e307" providerId="LiveId" clId="{8F3FDDBB-45A4-40BC-AA3A-26008953C1E3}" dt="2024-08-30T04:17:13.487" v="524" actId="20577"/>
        <pc:sldMkLst>
          <pc:docMk/>
          <pc:sldMk cId="193143965" sldId="298"/>
        </pc:sldMkLst>
        <pc:spChg chg="mod">
          <ac:chgData name="Rk Bhandari" userId="8faa06c4f1c5e307" providerId="LiveId" clId="{8F3FDDBB-45A4-40BC-AA3A-26008953C1E3}" dt="2024-08-30T04:17:13.487" v="524" actId="2057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Rk Bhandari" userId="8faa06c4f1c5e307" providerId="LiveId" clId="{8F3FDDBB-45A4-40BC-AA3A-26008953C1E3}" dt="2024-08-30T03:27:49.238" v="76" actId="20577"/>
          <ac:spMkLst>
            <pc:docMk/>
            <pc:sldMk cId="193143965" sldId="298"/>
            <ac:spMk id="3" creationId="{255E1F2F-E259-4EA8-9FFD-3A10AF541859}"/>
          </ac:spMkLst>
        </pc:spChg>
      </pc:sldChg>
      <pc:sldChg chg="addSp delSp modSp mod">
        <pc:chgData name="Rk Bhandari" userId="8faa06c4f1c5e307" providerId="LiveId" clId="{8F3FDDBB-45A4-40BC-AA3A-26008953C1E3}" dt="2024-08-30T03:54:29.094" v="376" actId="20577"/>
        <pc:sldMkLst>
          <pc:docMk/>
          <pc:sldMk cId="2933514334" sldId="300"/>
        </pc:sldMkLst>
        <pc:spChg chg="mod">
          <ac:chgData name="Rk Bhandari" userId="8faa06c4f1c5e307" providerId="LiveId" clId="{8F3FDDBB-45A4-40BC-AA3A-26008953C1E3}" dt="2024-08-30T03:31:33.347" v="88" actId="20577"/>
          <ac:spMkLst>
            <pc:docMk/>
            <pc:sldMk cId="2933514334" sldId="300"/>
            <ac:spMk id="2" creationId="{75AC86D3-8FD1-4F47-A319-7D0542E48B2F}"/>
          </ac:spMkLst>
        </pc:spChg>
        <pc:spChg chg="add mod">
          <ac:chgData name="Rk Bhandari" userId="8faa06c4f1c5e307" providerId="LiveId" clId="{8F3FDDBB-45A4-40BC-AA3A-26008953C1E3}" dt="2024-08-30T03:54:29.094" v="376" actId="20577"/>
          <ac:spMkLst>
            <pc:docMk/>
            <pc:sldMk cId="2933514334" sldId="300"/>
            <ac:spMk id="5" creationId="{58F8D39A-E4F0-3C06-B4AC-CC77476FF984}"/>
          </ac:spMkLst>
        </pc:spChg>
        <pc:spChg chg="add mod">
          <ac:chgData name="Rk Bhandari" userId="8faa06c4f1c5e307" providerId="LiveId" clId="{8F3FDDBB-45A4-40BC-AA3A-26008953C1E3}" dt="2024-08-30T03:33:27.614" v="117" actId="27636"/>
          <ac:spMkLst>
            <pc:docMk/>
            <pc:sldMk cId="2933514334" sldId="300"/>
            <ac:spMk id="6" creationId="{5D4DD857-4A31-492C-4C8C-163ED9697876}"/>
          </ac:spMkLst>
        </pc:spChg>
        <pc:spChg chg="add mod">
          <ac:chgData name="Rk Bhandari" userId="8faa06c4f1c5e307" providerId="LiveId" clId="{8F3FDDBB-45A4-40BC-AA3A-26008953C1E3}" dt="2024-08-30T03:33:31.556" v="119" actId="27636"/>
          <ac:spMkLst>
            <pc:docMk/>
            <pc:sldMk cId="2933514334" sldId="300"/>
            <ac:spMk id="7" creationId="{C55172D6-FAC0-A2AA-634D-5113ADA53397}"/>
          </ac:spMkLst>
        </pc:spChg>
        <pc:spChg chg="add mod">
          <ac:chgData name="Rk Bhandari" userId="8faa06c4f1c5e307" providerId="LiveId" clId="{8F3FDDBB-45A4-40BC-AA3A-26008953C1E3}" dt="2024-08-30T03:46:02.916" v="190" actId="20577"/>
          <ac:spMkLst>
            <pc:docMk/>
            <pc:sldMk cId="2933514334" sldId="300"/>
            <ac:spMk id="8" creationId="{6620C573-86D9-C161-DAA6-E0A309357E19}"/>
          </ac:spMkLst>
        </pc:spChg>
        <pc:graphicFrameChg chg="del">
          <ac:chgData name="Rk Bhandari" userId="8faa06c4f1c5e307" providerId="LiveId" clId="{8F3FDDBB-45A4-40BC-AA3A-26008953C1E3}" dt="2024-08-30T03:31:44.914" v="89" actId="478"/>
          <ac:graphicFrameMkLst>
            <pc:docMk/>
            <pc:sldMk cId="2933514334" sldId="300"/>
            <ac:graphicFrameMk id="4" creationId="{C266CDD0-3E96-40BD-8324-62D1DD86152D}"/>
          </ac:graphicFrameMkLst>
        </pc:graphicFrameChg>
        <pc:picChg chg="add mod">
          <ac:chgData name="Rk Bhandari" userId="8faa06c4f1c5e307" providerId="LiveId" clId="{8F3FDDBB-45A4-40BC-AA3A-26008953C1E3}" dt="2024-08-30T03:37:39.098" v="173" actId="14100"/>
          <ac:picMkLst>
            <pc:docMk/>
            <pc:sldMk cId="2933514334" sldId="300"/>
            <ac:picMk id="10" creationId="{02209AE4-6F05-078E-9466-F68121608532}"/>
          </ac:picMkLst>
        </pc:picChg>
      </pc:sldChg>
      <pc:sldChg chg="addSp delSp modSp add mod setBg">
        <pc:chgData name="Rk Bhandari" userId="8faa06c4f1c5e307" providerId="LiveId" clId="{8F3FDDBB-45A4-40BC-AA3A-26008953C1E3}" dt="2024-08-30T03:54:34.443" v="380" actId="20577"/>
        <pc:sldMkLst>
          <pc:docMk/>
          <pc:sldMk cId="1228987448" sldId="301"/>
        </pc:sldMkLst>
        <pc:spChg chg="mod">
          <ac:chgData name="Rk Bhandari" userId="8faa06c4f1c5e307" providerId="LiveId" clId="{8F3FDDBB-45A4-40BC-AA3A-26008953C1E3}" dt="2024-08-30T03:40:21.585" v="176" actId="20577"/>
          <ac:spMkLst>
            <pc:docMk/>
            <pc:sldMk cId="1228987448" sldId="301"/>
            <ac:spMk id="2" creationId="{75AC86D3-8FD1-4F47-A319-7D0542E48B2F}"/>
          </ac:spMkLst>
        </pc:spChg>
        <pc:spChg chg="mod">
          <ac:chgData name="Rk Bhandari" userId="8faa06c4f1c5e307" providerId="LiveId" clId="{8F3FDDBB-45A4-40BC-AA3A-26008953C1E3}" dt="2024-08-30T03:54:34.443" v="380" actId="20577"/>
          <ac:spMkLst>
            <pc:docMk/>
            <pc:sldMk cId="1228987448" sldId="301"/>
            <ac:spMk id="5" creationId="{58F8D39A-E4F0-3C06-B4AC-CC77476FF984}"/>
          </ac:spMkLst>
        </pc:spChg>
        <pc:spChg chg="mod">
          <ac:chgData name="Rk Bhandari" userId="8faa06c4f1c5e307" providerId="LiveId" clId="{8F3FDDBB-45A4-40BC-AA3A-26008953C1E3}" dt="2024-08-30T03:49:24.452" v="260" actId="20577"/>
          <ac:spMkLst>
            <pc:docMk/>
            <pc:sldMk cId="1228987448" sldId="301"/>
            <ac:spMk id="8" creationId="{6620C573-86D9-C161-DAA6-E0A309357E19}"/>
          </ac:spMkLst>
        </pc:spChg>
        <pc:picChg chg="add mod">
          <ac:chgData name="Rk Bhandari" userId="8faa06c4f1c5e307" providerId="LiveId" clId="{8F3FDDBB-45A4-40BC-AA3A-26008953C1E3}" dt="2024-08-30T03:50:49.183" v="264" actId="14100"/>
          <ac:picMkLst>
            <pc:docMk/>
            <pc:sldMk cId="1228987448" sldId="301"/>
            <ac:picMk id="4" creationId="{B95B7A0B-37D8-CA85-94D4-7247B641E112}"/>
          </ac:picMkLst>
        </pc:picChg>
        <pc:picChg chg="del">
          <ac:chgData name="Rk Bhandari" userId="8faa06c4f1c5e307" providerId="LiveId" clId="{8F3FDDBB-45A4-40BC-AA3A-26008953C1E3}" dt="2024-08-30T03:50:38.692" v="261" actId="478"/>
          <ac:picMkLst>
            <pc:docMk/>
            <pc:sldMk cId="1228987448" sldId="301"/>
            <ac:picMk id="10" creationId="{02209AE4-6F05-078E-9466-F68121608532}"/>
          </ac:picMkLst>
        </pc:picChg>
      </pc:sldChg>
      <pc:sldChg chg="addSp delSp modSp add mod ord setBg">
        <pc:chgData name="Rk Bhandari" userId="8faa06c4f1c5e307" providerId="LiveId" clId="{8F3FDDBB-45A4-40BC-AA3A-26008953C1E3}" dt="2024-08-30T15:39:31.789" v="1011" actId="1076"/>
        <pc:sldMkLst>
          <pc:docMk/>
          <pc:sldMk cId="2511339225" sldId="302"/>
        </pc:sldMkLst>
        <pc:spChg chg="mod">
          <ac:chgData name="Rk Bhandari" userId="8faa06c4f1c5e307" providerId="LiveId" clId="{8F3FDDBB-45A4-40BC-AA3A-26008953C1E3}" dt="2024-08-30T03:51:22.826" v="299" actId="313"/>
          <ac:spMkLst>
            <pc:docMk/>
            <pc:sldMk cId="2511339225" sldId="302"/>
            <ac:spMk id="2" creationId="{75AC86D3-8FD1-4F47-A319-7D0542E48B2F}"/>
          </ac:spMkLst>
        </pc:spChg>
        <pc:spChg chg="add del mod">
          <ac:chgData name="Rk Bhandari" userId="8faa06c4f1c5e307" providerId="LiveId" clId="{8F3FDDBB-45A4-40BC-AA3A-26008953C1E3}" dt="2024-08-30T03:51:34.428" v="301" actId="478"/>
          <ac:spMkLst>
            <pc:docMk/>
            <pc:sldMk cId="2511339225" sldId="302"/>
            <ac:spMk id="4" creationId="{FD6FE9BD-C8F9-AB8D-6EE9-8CD3589D7D5D}"/>
          </ac:spMkLst>
        </pc:spChg>
        <pc:spChg chg="del">
          <ac:chgData name="Rk Bhandari" userId="8faa06c4f1c5e307" providerId="LiveId" clId="{8F3FDDBB-45A4-40BC-AA3A-26008953C1E3}" dt="2024-08-30T03:51:32.333" v="300" actId="478"/>
          <ac:spMkLst>
            <pc:docMk/>
            <pc:sldMk cId="2511339225" sldId="302"/>
            <ac:spMk id="5" creationId="{58F8D39A-E4F0-3C06-B4AC-CC77476FF984}"/>
          </ac:spMkLst>
        </pc:spChg>
        <pc:spChg chg="del">
          <ac:chgData name="Rk Bhandari" userId="8faa06c4f1c5e307" providerId="LiveId" clId="{8F3FDDBB-45A4-40BC-AA3A-26008953C1E3}" dt="2024-08-30T03:51:35.608" v="302" actId="478"/>
          <ac:spMkLst>
            <pc:docMk/>
            <pc:sldMk cId="2511339225" sldId="302"/>
            <ac:spMk id="6" creationId="{5D4DD857-4A31-492C-4C8C-163ED9697876}"/>
          </ac:spMkLst>
        </pc:spChg>
        <pc:spChg chg="del">
          <ac:chgData name="Rk Bhandari" userId="8faa06c4f1c5e307" providerId="LiveId" clId="{8F3FDDBB-45A4-40BC-AA3A-26008953C1E3}" dt="2024-08-30T03:51:36.835" v="303" actId="478"/>
          <ac:spMkLst>
            <pc:docMk/>
            <pc:sldMk cId="2511339225" sldId="302"/>
            <ac:spMk id="7" creationId="{C55172D6-FAC0-A2AA-634D-5113ADA53397}"/>
          </ac:spMkLst>
        </pc:spChg>
        <pc:spChg chg="del">
          <ac:chgData name="Rk Bhandari" userId="8faa06c4f1c5e307" providerId="LiveId" clId="{8F3FDDBB-45A4-40BC-AA3A-26008953C1E3}" dt="2024-08-30T03:51:40.989" v="305" actId="478"/>
          <ac:spMkLst>
            <pc:docMk/>
            <pc:sldMk cId="2511339225" sldId="302"/>
            <ac:spMk id="8" creationId="{6620C573-86D9-C161-DAA6-E0A309357E19}"/>
          </ac:spMkLst>
        </pc:spChg>
        <pc:graphicFrameChg chg="add mod modGraphic">
          <ac:chgData name="Rk Bhandari" userId="8faa06c4f1c5e307" providerId="LiveId" clId="{8F3FDDBB-45A4-40BC-AA3A-26008953C1E3}" dt="2024-08-30T15:39:31.789" v="1011" actId="1076"/>
          <ac:graphicFrameMkLst>
            <pc:docMk/>
            <pc:sldMk cId="2511339225" sldId="302"/>
            <ac:graphicFrameMk id="3" creationId="{9D11CF62-5BBA-4BDF-E80A-6BDD89F1B93D}"/>
          </ac:graphicFrameMkLst>
        </pc:graphicFrameChg>
        <pc:graphicFrameChg chg="add del mod modGraphic">
          <ac:chgData name="Rk Bhandari" userId="8faa06c4f1c5e307" providerId="LiveId" clId="{8F3FDDBB-45A4-40BC-AA3A-26008953C1E3}" dt="2024-08-30T15:39:31.789" v="1011" actId="1076"/>
          <ac:graphicFrameMkLst>
            <pc:docMk/>
            <pc:sldMk cId="2511339225" sldId="302"/>
            <ac:graphicFrameMk id="4" creationId="{40D3B9F1-53C5-2AC8-41DE-1CFA5CA4BFE5}"/>
          </ac:graphicFrameMkLst>
        </pc:graphicFrameChg>
        <pc:graphicFrameChg chg="add mod modGraphic">
          <ac:chgData name="Rk Bhandari" userId="8faa06c4f1c5e307" providerId="LiveId" clId="{8F3FDDBB-45A4-40BC-AA3A-26008953C1E3}" dt="2024-08-30T15:39:31.789" v="1011" actId="1076"/>
          <ac:graphicFrameMkLst>
            <pc:docMk/>
            <pc:sldMk cId="2511339225" sldId="302"/>
            <ac:graphicFrameMk id="5" creationId="{1DCDF54F-360B-5189-898C-C12E374C195F}"/>
          </ac:graphicFrameMkLst>
        </pc:graphicFrameChg>
        <pc:graphicFrameChg chg="add mod modGraphic">
          <ac:chgData name="Rk Bhandari" userId="8faa06c4f1c5e307" providerId="LiveId" clId="{8F3FDDBB-45A4-40BC-AA3A-26008953C1E3}" dt="2024-08-30T15:39:31.789" v="1011" actId="1076"/>
          <ac:graphicFrameMkLst>
            <pc:docMk/>
            <pc:sldMk cId="2511339225" sldId="302"/>
            <ac:graphicFrameMk id="6" creationId="{3E6E7781-3E04-DD12-BD09-EE79F240C6BD}"/>
          </ac:graphicFrameMkLst>
        </pc:graphicFrameChg>
        <pc:graphicFrameChg chg="add mod modGraphic">
          <ac:chgData name="Rk Bhandari" userId="8faa06c4f1c5e307" providerId="LiveId" clId="{8F3FDDBB-45A4-40BC-AA3A-26008953C1E3}" dt="2024-08-30T15:39:31.789" v="1011" actId="1076"/>
          <ac:graphicFrameMkLst>
            <pc:docMk/>
            <pc:sldMk cId="2511339225" sldId="302"/>
            <ac:graphicFrameMk id="7" creationId="{D4C7DB58-0FB4-A6B7-75AC-A6EE5649C3DF}"/>
          </ac:graphicFrameMkLst>
        </pc:graphicFrameChg>
        <pc:picChg chg="del">
          <ac:chgData name="Rk Bhandari" userId="8faa06c4f1c5e307" providerId="LiveId" clId="{8F3FDDBB-45A4-40BC-AA3A-26008953C1E3}" dt="2024-08-30T03:51:37.327" v="304" actId="478"/>
          <ac:picMkLst>
            <pc:docMk/>
            <pc:sldMk cId="2511339225" sldId="302"/>
            <ac:picMk id="10" creationId="{02209AE4-6F05-078E-9466-F68121608532}"/>
          </ac:picMkLst>
        </pc:picChg>
        <pc:cxnChg chg="add del">
          <ac:chgData name="Rk Bhandari" userId="8faa06c4f1c5e307" providerId="LiveId" clId="{8F3FDDBB-45A4-40BC-AA3A-26008953C1E3}" dt="2024-08-30T15:21:53.081" v="890" actId="11529"/>
          <ac:cxnSpMkLst>
            <pc:docMk/>
            <pc:sldMk cId="2511339225" sldId="302"/>
            <ac:cxnSpMk id="9" creationId="{D0EAB7D4-5642-DEF9-FAFB-22F39207103C}"/>
          </ac:cxnSpMkLst>
        </pc:cxnChg>
        <pc:cxnChg chg="add del mod">
          <ac:chgData name="Rk Bhandari" userId="8faa06c4f1c5e307" providerId="LiveId" clId="{8F3FDDBB-45A4-40BC-AA3A-26008953C1E3}" dt="2024-08-30T15:25:51.725" v="894" actId="478"/>
          <ac:cxnSpMkLst>
            <pc:docMk/>
            <pc:sldMk cId="2511339225" sldId="302"/>
            <ac:cxnSpMk id="11" creationId="{23D2B0C4-14BF-DF7F-4045-A5F574E5E212}"/>
          </ac:cxnSpMkLst>
        </pc:cxnChg>
        <pc:cxnChg chg="add del mod">
          <ac:chgData name="Rk Bhandari" userId="8faa06c4f1c5e307" providerId="LiveId" clId="{8F3FDDBB-45A4-40BC-AA3A-26008953C1E3}" dt="2024-08-30T15:31:17.149" v="947" actId="478"/>
          <ac:cxnSpMkLst>
            <pc:docMk/>
            <pc:sldMk cId="2511339225" sldId="302"/>
            <ac:cxnSpMk id="13" creationId="{F3B45EB6-CF42-A3A5-5254-D9A38D3344E7}"/>
          </ac:cxnSpMkLst>
        </pc:cxnChg>
        <pc:cxnChg chg="add del mod">
          <ac:chgData name="Rk Bhandari" userId="8faa06c4f1c5e307" providerId="LiveId" clId="{8F3FDDBB-45A4-40BC-AA3A-26008953C1E3}" dt="2024-08-30T15:31:16.193" v="946" actId="478"/>
          <ac:cxnSpMkLst>
            <pc:docMk/>
            <pc:sldMk cId="2511339225" sldId="302"/>
            <ac:cxnSpMk id="14" creationId="{BA181060-D7FA-84FA-31BE-987B04F48996}"/>
          </ac:cxnSpMkLst>
        </pc:cxnChg>
        <pc:cxnChg chg="add del mod">
          <ac:chgData name="Rk Bhandari" userId="8faa06c4f1c5e307" providerId="LiveId" clId="{8F3FDDBB-45A4-40BC-AA3A-26008953C1E3}" dt="2024-08-30T15:27:22.845" v="912" actId="478"/>
          <ac:cxnSpMkLst>
            <pc:docMk/>
            <pc:sldMk cId="2511339225" sldId="302"/>
            <ac:cxnSpMk id="17" creationId="{F62B92DF-367E-65D8-9DF1-F71960F7D8CF}"/>
          </ac:cxnSpMkLst>
        </pc:cxnChg>
        <pc:cxnChg chg="add del mod">
          <ac:chgData name="Rk Bhandari" userId="8faa06c4f1c5e307" providerId="LiveId" clId="{8F3FDDBB-45A4-40BC-AA3A-26008953C1E3}" dt="2024-08-30T15:31:14.985" v="945" actId="478"/>
          <ac:cxnSpMkLst>
            <pc:docMk/>
            <pc:sldMk cId="2511339225" sldId="302"/>
            <ac:cxnSpMk id="19" creationId="{7AD3B29D-3AB4-83D7-683C-F4A4C1ECC439}"/>
          </ac:cxnSpMkLst>
        </pc:cxnChg>
        <pc:cxnChg chg="add del mod">
          <ac:chgData name="Rk Bhandari" userId="8faa06c4f1c5e307" providerId="LiveId" clId="{8F3FDDBB-45A4-40BC-AA3A-26008953C1E3}" dt="2024-08-30T15:31:12.234" v="944" actId="478"/>
          <ac:cxnSpMkLst>
            <pc:docMk/>
            <pc:sldMk cId="2511339225" sldId="302"/>
            <ac:cxnSpMk id="27" creationId="{0A430A98-F156-D25E-63CA-C5391A7F42DC}"/>
          </ac:cxnSpMkLst>
        </pc:cxnChg>
        <pc:cxnChg chg="add del mod">
          <ac:chgData name="Rk Bhandari" userId="8faa06c4f1c5e307" providerId="LiveId" clId="{8F3FDDBB-45A4-40BC-AA3A-26008953C1E3}" dt="2024-08-30T15:29:02.483" v="928" actId="478"/>
          <ac:cxnSpMkLst>
            <pc:docMk/>
            <pc:sldMk cId="2511339225" sldId="302"/>
            <ac:cxnSpMk id="33" creationId="{0D93A582-FCB9-0BC2-EBF2-BB1D45A81EA1}"/>
          </ac:cxnSpMkLst>
        </pc:cxnChg>
        <pc:cxnChg chg="add mod">
          <ac:chgData name="Rk Bhandari" userId="8faa06c4f1c5e307" providerId="LiveId" clId="{8F3FDDBB-45A4-40BC-AA3A-26008953C1E3}" dt="2024-08-30T15:39:31.789" v="1011" actId="1076"/>
          <ac:cxnSpMkLst>
            <pc:docMk/>
            <pc:sldMk cId="2511339225" sldId="302"/>
            <ac:cxnSpMk id="45" creationId="{12937479-D2B9-1336-44D0-B69AF4A8B7B4}"/>
          </ac:cxnSpMkLst>
        </pc:cxnChg>
        <pc:cxnChg chg="add mod">
          <ac:chgData name="Rk Bhandari" userId="8faa06c4f1c5e307" providerId="LiveId" clId="{8F3FDDBB-45A4-40BC-AA3A-26008953C1E3}" dt="2024-08-30T15:39:31.789" v="1011" actId="1076"/>
          <ac:cxnSpMkLst>
            <pc:docMk/>
            <pc:sldMk cId="2511339225" sldId="302"/>
            <ac:cxnSpMk id="47" creationId="{0954E498-B031-C7AC-66C8-E3FDA439C4A2}"/>
          </ac:cxnSpMkLst>
        </pc:cxnChg>
        <pc:cxnChg chg="add mod">
          <ac:chgData name="Rk Bhandari" userId="8faa06c4f1c5e307" providerId="LiveId" clId="{8F3FDDBB-45A4-40BC-AA3A-26008953C1E3}" dt="2024-08-30T15:39:31.789" v="1011" actId="1076"/>
          <ac:cxnSpMkLst>
            <pc:docMk/>
            <pc:sldMk cId="2511339225" sldId="302"/>
            <ac:cxnSpMk id="50" creationId="{035C1B19-50A9-8715-7C48-7D62E5D0B48C}"/>
          </ac:cxnSpMkLst>
        </pc:cxnChg>
        <pc:cxnChg chg="add mod">
          <ac:chgData name="Rk Bhandari" userId="8faa06c4f1c5e307" providerId="LiveId" clId="{8F3FDDBB-45A4-40BC-AA3A-26008953C1E3}" dt="2024-08-30T15:39:31.789" v="1011" actId="1076"/>
          <ac:cxnSpMkLst>
            <pc:docMk/>
            <pc:sldMk cId="2511339225" sldId="302"/>
            <ac:cxnSpMk id="53" creationId="{AE004196-A3A3-6399-C57C-6064F0ABBCC8}"/>
          </ac:cxnSpMkLst>
        </pc:cxnChg>
        <pc:cxnChg chg="add mod">
          <ac:chgData name="Rk Bhandari" userId="8faa06c4f1c5e307" providerId="LiveId" clId="{8F3FDDBB-45A4-40BC-AA3A-26008953C1E3}" dt="2024-08-30T15:39:31.789" v="1011" actId="1076"/>
          <ac:cxnSpMkLst>
            <pc:docMk/>
            <pc:sldMk cId="2511339225" sldId="302"/>
            <ac:cxnSpMk id="57" creationId="{E484B084-E4B8-C204-4121-92433B9109E7}"/>
          </ac:cxnSpMkLst>
        </pc:cxnChg>
        <pc:cxnChg chg="add mod">
          <ac:chgData name="Rk Bhandari" userId="8faa06c4f1c5e307" providerId="LiveId" clId="{8F3FDDBB-45A4-40BC-AA3A-26008953C1E3}" dt="2024-08-30T15:39:31.789" v="1011" actId="1076"/>
          <ac:cxnSpMkLst>
            <pc:docMk/>
            <pc:sldMk cId="2511339225" sldId="302"/>
            <ac:cxnSpMk id="60" creationId="{6FC2DB4B-D9CF-D7F3-2BE0-BDF0E3107651}"/>
          </ac:cxnSpMkLst>
        </pc:cxnChg>
        <pc:cxnChg chg="add mod">
          <ac:chgData name="Rk Bhandari" userId="8faa06c4f1c5e307" providerId="LiveId" clId="{8F3FDDBB-45A4-40BC-AA3A-26008953C1E3}" dt="2024-08-30T15:39:31.789" v="1011" actId="1076"/>
          <ac:cxnSpMkLst>
            <pc:docMk/>
            <pc:sldMk cId="2511339225" sldId="302"/>
            <ac:cxnSpMk id="63" creationId="{CF2FA5B3-F9A8-A8E8-6537-F2D81CF3222C}"/>
          </ac:cxnSpMkLst>
        </pc:cxnChg>
        <pc:cxnChg chg="add mod">
          <ac:chgData name="Rk Bhandari" userId="8faa06c4f1c5e307" providerId="LiveId" clId="{8F3FDDBB-45A4-40BC-AA3A-26008953C1E3}" dt="2024-08-30T15:39:31.789" v="1011" actId="1076"/>
          <ac:cxnSpMkLst>
            <pc:docMk/>
            <pc:sldMk cId="2511339225" sldId="302"/>
            <ac:cxnSpMk id="66" creationId="{4FAC3CDC-CCAC-B4FF-511B-1F201C38A4F5}"/>
          </ac:cxnSpMkLst>
        </pc:cxnChg>
      </pc:sldChg>
      <pc:sldChg chg="addSp modSp add mod">
        <pc:chgData name="Rk Bhandari" userId="8faa06c4f1c5e307" providerId="LiveId" clId="{8F3FDDBB-45A4-40BC-AA3A-26008953C1E3}" dt="2024-08-30T03:54:13.302" v="372" actId="20577"/>
        <pc:sldMkLst>
          <pc:docMk/>
          <pc:sldMk cId="985647909" sldId="303"/>
        </pc:sldMkLst>
        <pc:spChg chg="mod">
          <ac:chgData name="Rk Bhandari" userId="8faa06c4f1c5e307" providerId="LiveId" clId="{8F3FDDBB-45A4-40BC-AA3A-26008953C1E3}" dt="2024-08-30T03:52:19.192" v="347" actId="20577"/>
          <ac:spMkLst>
            <pc:docMk/>
            <pc:sldMk cId="985647909" sldId="303"/>
            <ac:spMk id="2" creationId="{75AC86D3-8FD1-4F47-A319-7D0542E48B2F}"/>
          </ac:spMkLst>
        </pc:spChg>
        <pc:spChg chg="add mod">
          <ac:chgData name="Rk Bhandari" userId="8faa06c4f1c5e307" providerId="LiveId" clId="{8F3FDDBB-45A4-40BC-AA3A-26008953C1E3}" dt="2024-08-30T03:54:13.302" v="372" actId="20577"/>
          <ac:spMkLst>
            <pc:docMk/>
            <pc:sldMk cId="985647909" sldId="303"/>
            <ac:spMk id="3" creationId="{4081E206-BAC0-F389-C4C3-285059491C05}"/>
          </ac:spMkLst>
        </pc:spChg>
      </pc:sldChg>
      <pc:sldChg chg="addSp delSp modSp add mod">
        <pc:chgData name="Rk Bhandari" userId="8faa06c4f1c5e307" providerId="LiveId" clId="{8F3FDDBB-45A4-40BC-AA3A-26008953C1E3}" dt="2024-08-30T04:00:39.326" v="421" actId="14100"/>
        <pc:sldMkLst>
          <pc:docMk/>
          <pc:sldMk cId="257769341" sldId="304"/>
        </pc:sldMkLst>
        <pc:spChg chg="mod">
          <ac:chgData name="Rk Bhandari" userId="8faa06c4f1c5e307" providerId="LiveId" clId="{8F3FDDBB-45A4-40BC-AA3A-26008953C1E3}" dt="2024-08-30T03:57:41.782" v="389" actId="20577"/>
          <ac:spMkLst>
            <pc:docMk/>
            <pc:sldMk cId="257769341" sldId="304"/>
            <ac:spMk id="2" creationId="{75AC86D3-8FD1-4F47-A319-7D0542E48B2F}"/>
          </ac:spMkLst>
        </pc:spChg>
        <pc:spChg chg="mod">
          <ac:chgData name="Rk Bhandari" userId="8faa06c4f1c5e307" providerId="LiveId" clId="{8F3FDDBB-45A4-40BC-AA3A-26008953C1E3}" dt="2024-08-30T03:57:38.667" v="387" actId="20577"/>
          <ac:spMkLst>
            <pc:docMk/>
            <pc:sldMk cId="257769341" sldId="304"/>
            <ac:spMk id="5" creationId="{58F8D39A-E4F0-3C06-B4AC-CC77476FF984}"/>
          </ac:spMkLst>
        </pc:spChg>
        <pc:spChg chg="mod">
          <ac:chgData name="Rk Bhandari" userId="8faa06c4f1c5e307" providerId="LiveId" clId="{8F3FDDBB-45A4-40BC-AA3A-26008953C1E3}" dt="2024-08-30T03:58:44.168" v="418" actId="20577"/>
          <ac:spMkLst>
            <pc:docMk/>
            <pc:sldMk cId="257769341" sldId="304"/>
            <ac:spMk id="8" creationId="{6620C573-86D9-C161-DAA6-E0A309357E19}"/>
          </ac:spMkLst>
        </pc:spChg>
        <pc:picChg chg="del">
          <ac:chgData name="Rk Bhandari" userId="8faa06c4f1c5e307" providerId="LiveId" clId="{8F3FDDBB-45A4-40BC-AA3A-26008953C1E3}" dt="2024-08-30T03:57:23.714" v="384" actId="478"/>
          <ac:picMkLst>
            <pc:docMk/>
            <pc:sldMk cId="257769341" sldId="304"/>
            <ac:picMk id="4" creationId="{B95B7A0B-37D8-CA85-94D4-7247B641E112}"/>
          </ac:picMkLst>
        </pc:picChg>
        <pc:picChg chg="add mod">
          <ac:chgData name="Rk Bhandari" userId="8faa06c4f1c5e307" providerId="LiveId" clId="{8F3FDDBB-45A4-40BC-AA3A-26008953C1E3}" dt="2024-08-30T04:00:39.326" v="421" actId="14100"/>
          <ac:picMkLst>
            <pc:docMk/>
            <pc:sldMk cId="257769341" sldId="304"/>
            <ac:picMk id="9" creationId="{70E0CB0C-D890-0655-D658-F2BB2EC7A191}"/>
          </ac:picMkLst>
        </pc:picChg>
      </pc:sldChg>
      <pc:sldChg chg="addSp delSp modSp add mod">
        <pc:chgData name="Rk Bhandari" userId="8faa06c4f1c5e307" providerId="LiveId" clId="{8F3FDDBB-45A4-40BC-AA3A-26008953C1E3}" dt="2024-08-30T04:15:44.080" v="506" actId="27636"/>
        <pc:sldMkLst>
          <pc:docMk/>
          <pc:sldMk cId="857923180" sldId="305"/>
        </pc:sldMkLst>
        <pc:spChg chg="mod">
          <ac:chgData name="Rk Bhandari" userId="8faa06c4f1c5e307" providerId="LiveId" clId="{8F3FDDBB-45A4-40BC-AA3A-26008953C1E3}" dt="2024-08-30T04:00:52.875" v="424" actId="20577"/>
          <ac:spMkLst>
            <pc:docMk/>
            <pc:sldMk cId="857923180" sldId="305"/>
            <ac:spMk id="2" creationId="{75AC86D3-8FD1-4F47-A319-7D0542E48B2F}"/>
          </ac:spMkLst>
        </pc:spChg>
        <pc:spChg chg="mod">
          <ac:chgData name="Rk Bhandari" userId="8faa06c4f1c5e307" providerId="LiveId" clId="{8F3FDDBB-45A4-40BC-AA3A-26008953C1E3}" dt="2024-08-30T04:15:44.080" v="506" actId="27636"/>
          <ac:spMkLst>
            <pc:docMk/>
            <pc:sldMk cId="857923180" sldId="305"/>
            <ac:spMk id="5" creationId="{58F8D39A-E4F0-3C06-B4AC-CC77476FF984}"/>
          </ac:spMkLst>
        </pc:spChg>
        <pc:spChg chg="mod">
          <ac:chgData name="Rk Bhandari" userId="8faa06c4f1c5e307" providerId="LiveId" clId="{8F3FDDBB-45A4-40BC-AA3A-26008953C1E3}" dt="2024-08-30T04:05:55.100" v="478" actId="20577"/>
          <ac:spMkLst>
            <pc:docMk/>
            <pc:sldMk cId="857923180" sldId="305"/>
            <ac:spMk id="8" creationId="{6620C573-86D9-C161-DAA6-E0A309357E19}"/>
          </ac:spMkLst>
        </pc:spChg>
        <pc:picChg chg="add mod">
          <ac:chgData name="Rk Bhandari" userId="8faa06c4f1c5e307" providerId="LiveId" clId="{8F3FDDBB-45A4-40BC-AA3A-26008953C1E3}" dt="2024-08-30T04:08:19.950" v="504"/>
          <ac:picMkLst>
            <pc:docMk/>
            <pc:sldMk cId="857923180" sldId="305"/>
            <ac:picMk id="3" creationId="{86032F1A-131B-E089-944B-B70EA0E525FF}"/>
          </ac:picMkLst>
        </pc:picChg>
        <pc:picChg chg="del">
          <ac:chgData name="Rk Bhandari" userId="8faa06c4f1c5e307" providerId="LiveId" clId="{8F3FDDBB-45A4-40BC-AA3A-26008953C1E3}" dt="2024-08-30T04:06:26.691" v="497" actId="478"/>
          <ac:picMkLst>
            <pc:docMk/>
            <pc:sldMk cId="857923180" sldId="305"/>
            <ac:picMk id="9" creationId="{70E0CB0C-D890-0655-D658-F2BB2EC7A191}"/>
          </ac:picMkLst>
        </pc:picChg>
      </pc:sldChg>
      <pc:sldChg chg="addSp delSp modSp add mod">
        <pc:chgData name="Rk Bhandari" userId="8faa06c4f1c5e307" providerId="LiveId" clId="{8F3FDDBB-45A4-40BC-AA3A-26008953C1E3}" dt="2024-08-30T04:08:17.336" v="503" actId="14100"/>
        <pc:sldMkLst>
          <pc:docMk/>
          <pc:sldMk cId="2202868733" sldId="306"/>
        </pc:sldMkLst>
        <pc:spChg chg="mod">
          <ac:chgData name="Rk Bhandari" userId="8faa06c4f1c5e307" providerId="LiveId" clId="{8F3FDDBB-45A4-40BC-AA3A-26008953C1E3}" dt="2024-08-30T04:06:16.232" v="495" actId="20577"/>
          <ac:spMkLst>
            <pc:docMk/>
            <pc:sldMk cId="2202868733" sldId="306"/>
            <ac:spMk id="6" creationId="{5D4DD857-4A31-492C-4C8C-163ED9697876}"/>
          </ac:spMkLst>
        </pc:spChg>
        <pc:spChg chg="mod">
          <ac:chgData name="Rk Bhandari" userId="8faa06c4f1c5e307" providerId="LiveId" clId="{8F3FDDBB-45A4-40BC-AA3A-26008953C1E3}" dt="2024-08-30T04:07:20.157" v="499" actId="20577"/>
          <ac:spMkLst>
            <pc:docMk/>
            <pc:sldMk cId="2202868733" sldId="306"/>
            <ac:spMk id="8" creationId="{6620C573-86D9-C161-DAA6-E0A309357E19}"/>
          </ac:spMkLst>
        </pc:spChg>
        <pc:picChg chg="add mod">
          <ac:chgData name="Rk Bhandari" userId="8faa06c4f1c5e307" providerId="LiveId" clId="{8F3FDDBB-45A4-40BC-AA3A-26008953C1E3}" dt="2024-08-30T04:08:17.336" v="503" actId="14100"/>
          <ac:picMkLst>
            <pc:docMk/>
            <pc:sldMk cId="2202868733" sldId="306"/>
            <ac:picMk id="4" creationId="{BF4D12ED-93C7-7B53-3992-3325E029CACD}"/>
          </ac:picMkLst>
        </pc:picChg>
        <pc:picChg chg="del">
          <ac:chgData name="Rk Bhandari" userId="8faa06c4f1c5e307" providerId="LiveId" clId="{8F3FDDBB-45A4-40BC-AA3A-26008953C1E3}" dt="2024-08-30T04:06:23.491" v="496" actId="478"/>
          <ac:picMkLst>
            <pc:docMk/>
            <pc:sldMk cId="2202868733" sldId="306"/>
            <ac:picMk id="9" creationId="{70E0CB0C-D890-0655-D658-F2BB2EC7A191}"/>
          </ac:picMkLst>
        </pc:picChg>
      </pc:sldChg>
      <pc:sldChg chg="delSp modSp add mod">
        <pc:chgData name="Rk Bhandari" userId="8faa06c4f1c5e307" providerId="LiveId" clId="{8F3FDDBB-45A4-40BC-AA3A-26008953C1E3}" dt="2024-08-30T15:46:32.955" v="1165" actId="20577"/>
        <pc:sldMkLst>
          <pc:docMk/>
          <pc:sldMk cId="3380792745" sldId="307"/>
        </pc:sldMkLst>
        <pc:spChg chg="mod">
          <ac:chgData name="Rk Bhandari" userId="8faa06c4f1c5e307" providerId="LiveId" clId="{8F3FDDBB-45A4-40BC-AA3A-26008953C1E3}" dt="2024-08-30T04:22:08.504" v="587" actId="20577"/>
          <ac:spMkLst>
            <pc:docMk/>
            <pc:sldMk cId="3380792745" sldId="307"/>
            <ac:spMk id="2" creationId="{75AC86D3-8FD1-4F47-A319-7D0542E48B2F}"/>
          </ac:spMkLst>
        </pc:spChg>
        <pc:spChg chg="mod">
          <ac:chgData name="Rk Bhandari" userId="8faa06c4f1c5e307" providerId="LiveId" clId="{8F3FDDBB-45A4-40BC-AA3A-26008953C1E3}" dt="2024-08-30T15:46:32.955" v="1165" actId="20577"/>
          <ac:spMkLst>
            <pc:docMk/>
            <pc:sldMk cId="3380792745" sldId="307"/>
            <ac:spMk id="5" creationId="{58F8D39A-E4F0-3C06-B4AC-CC77476FF984}"/>
          </ac:spMkLst>
        </pc:spChg>
        <pc:spChg chg="del">
          <ac:chgData name="Rk Bhandari" userId="8faa06c4f1c5e307" providerId="LiveId" clId="{8F3FDDBB-45A4-40BC-AA3A-26008953C1E3}" dt="2024-08-30T04:17:58.029" v="544" actId="478"/>
          <ac:spMkLst>
            <pc:docMk/>
            <pc:sldMk cId="3380792745" sldId="307"/>
            <ac:spMk id="6" creationId="{5D4DD857-4A31-492C-4C8C-163ED9697876}"/>
          </ac:spMkLst>
        </pc:spChg>
        <pc:spChg chg="del">
          <ac:chgData name="Rk Bhandari" userId="8faa06c4f1c5e307" providerId="LiveId" clId="{8F3FDDBB-45A4-40BC-AA3A-26008953C1E3}" dt="2024-08-30T04:17:58.029" v="544" actId="478"/>
          <ac:spMkLst>
            <pc:docMk/>
            <pc:sldMk cId="3380792745" sldId="307"/>
            <ac:spMk id="7" creationId="{C55172D6-FAC0-A2AA-634D-5113ADA53397}"/>
          </ac:spMkLst>
        </pc:spChg>
        <pc:spChg chg="del">
          <ac:chgData name="Rk Bhandari" userId="8faa06c4f1c5e307" providerId="LiveId" clId="{8F3FDDBB-45A4-40BC-AA3A-26008953C1E3}" dt="2024-08-30T04:17:58.029" v="544" actId="478"/>
          <ac:spMkLst>
            <pc:docMk/>
            <pc:sldMk cId="3380792745" sldId="307"/>
            <ac:spMk id="8" creationId="{6620C573-86D9-C161-DAA6-E0A309357E19}"/>
          </ac:spMkLst>
        </pc:spChg>
        <pc:picChg chg="del">
          <ac:chgData name="Rk Bhandari" userId="8faa06c4f1c5e307" providerId="LiveId" clId="{8F3FDDBB-45A4-40BC-AA3A-26008953C1E3}" dt="2024-08-30T04:17:58.029" v="544" actId="478"/>
          <ac:picMkLst>
            <pc:docMk/>
            <pc:sldMk cId="3380792745" sldId="307"/>
            <ac:picMk id="4" creationId="{BF4D12ED-93C7-7B53-3992-3325E029CACD}"/>
          </ac:picMkLst>
        </pc:picChg>
      </pc:sldChg>
      <pc:sldChg chg="addSp delSp modSp add mod">
        <pc:chgData name="Rk Bhandari" userId="8faa06c4f1c5e307" providerId="LiveId" clId="{8F3FDDBB-45A4-40BC-AA3A-26008953C1E3}" dt="2024-08-30T14:32:41.699" v="596" actId="478"/>
        <pc:sldMkLst>
          <pc:docMk/>
          <pc:sldMk cId="1860837336" sldId="308"/>
        </pc:sldMkLst>
        <pc:spChg chg="mod">
          <ac:chgData name="Rk Bhandari" userId="8faa06c4f1c5e307" providerId="LiveId" clId="{8F3FDDBB-45A4-40BC-AA3A-26008953C1E3}" dt="2024-08-30T04:18:37.253" v="566" actId="20577"/>
          <ac:spMkLst>
            <pc:docMk/>
            <pc:sldMk cId="1860837336" sldId="308"/>
            <ac:spMk id="2" creationId="{75AC86D3-8FD1-4F47-A319-7D0542E48B2F}"/>
          </ac:spMkLst>
        </pc:spChg>
        <pc:spChg chg="del">
          <ac:chgData name="Rk Bhandari" userId="8faa06c4f1c5e307" providerId="LiveId" clId="{8F3FDDBB-45A4-40BC-AA3A-26008953C1E3}" dt="2024-08-30T04:18:45.759" v="567" actId="478"/>
          <ac:spMkLst>
            <pc:docMk/>
            <pc:sldMk cId="1860837336" sldId="308"/>
            <ac:spMk id="5" creationId="{58F8D39A-E4F0-3C06-B4AC-CC77476FF984}"/>
          </ac:spMkLst>
        </pc:spChg>
        <pc:spChg chg="del">
          <ac:chgData name="Rk Bhandari" userId="8faa06c4f1c5e307" providerId="LiveId" clId="{8F3FDDBB-45A4-40BC-AA3A-26008953C1E3}" dt="2024-08-30T04:18:45.759" v="567" actId="478"/>
          <ac:spMkLst>
            <pc:docMk/>
            <pc:sldMk cId="1860837336" sldId="308"/>
            <ac:spMk id="6" creationId="{5D4DD857-4A31-492C-4C8C-163ED9697876}"/>
          </ac:spMkLst>
        </pc:spChg>
        <pc:spChg chg="del">
          <ac:chgData name="Rk Bhandari" userId="8faa06c4f1c5e307" providerId="LiveId" clId="{8F3FDDBB-45A4-40BC-AA3A-26008953C1E3}" dt="2024-08-30T04:18:45.759" v="567" actId="478"/>
          <ac:spMkLst>
            <pc:docMk/>
            <pc:sldMk cId="1860837336" sldId="308"/>
            <ac:spMk id="7" creationId="{C55172D6-FAC0-A2AA-634D-5113ADA53397}"/>
          </ac:spMkLst>
        </pc:spChg>
        <pc:spChg chg="del">
          <ac:chgData name="Rk Bhandari" userId="8faa06c4f1c5e307" providerId="LiveId" clId="{8F3FDDBB-45A4-40BC-AA3A-26008953C1E3}" dt="2024-08-30T04:18:45.759" v="567" actId="478"/>
          <ac:spMkLst>
            <pc:docMk/>
            <pc:sldMk cId="1860837336" sldId="308"/>
            <ac:spMk id="8" creationId="{6620C573-86D9-C161-DAA6-E0A309357E19}"/>
          </ac:spMkLst>
        </pc:spChg>
        <pc:spChg chg="add del mod">
          <ac:chgData name="Rk Bhandari" userId="8faa06c4f1c5e307" providerId="LiveId" clId="{8F3FDDBB-45A4-40BC-AA3A-26008953C1E3}" dt="2024-08-30T14:32:41.699" v="596" actId="478"/>
          <ac:spMkLst>
            <pc:docMk/>
            <pc:sldMk cId="1860837336" sldId="308"/>
            <ac:spMk id="9" creationId="{33FA094B-409A-7D45-6C75-43A3ABA316A1}"/>
          </ac:spMkLst>
        </pc:spChg>
        <pc:picChg chg="add mod">
          <ac:chgData name="Rk Bhandari" userId="8faa06c4f1c5e307" providerId="LiveId" clId="{8F3FDDBB-45A4-40BC-AA3A-26008953C1E3}" dt="2024-08-30T14:32:26.279" v="595" actId="1076"/>
          <ac:picMkLst>
            <pc:docMk/>
            <pc:sldMk cId="1860837336" sldId="308"/>
            <ac:picMk id="4" creationId="{6BF15846-34E8-B25A-F4B7-ABBC69441EBB}"/>
          </ac:picMkLst>
        </pc:picChg>
        <pc:picChg chg="del">
          <ac:chgData name="Rk Bhandari" userId="8faa06c4f1c5e307" providerId="LiveId" clId="{8F3FDDBB-45A4-40BC-AA3A-26008953C1E3}" dt="2024-08-30T04:18:45.759" v="567" actId="478"/>
          <ac:picMkLst>
            <pc:docMk/>
            <pc:sldMk cId="1860837336" sldId="308"/>
            <ac:picMk id="4" creationId="{BF4D12ED-93C7-7B53-3992-3325E029CACD}"/>
          </ac:picMkLst>
        </pc:picChg>
      </pc:sldChg>
      <pc:sldChg chg="modSp add mod">
        <pc:chgData name="Rk Bhandari" userId="8faa06c4f1c5e307" providerId="LiveId" clId="{8F3FDDBB-45A4-40BC-AA3A-26008953C1E3}" dt="2024-08-30T15:47:54.876" v="1197" actId="20577"/>
        <pc:sldMkLst>
          <pc:docMk/>
          <pc:sldMk cId="855578706" sldId="309"/>
        </pc:sldMkLst>
        <pc:spChg chg="mod">
          <ac:chgData name="Rk Bhandari" userId="8faa06c4f1c5e307" providerId="LiveId" clId="{8F3FDDBB-45A4-40BC-AA3A-26008953C1E3}" dt="2024-08-30T15:47:54.876" v="1197" actId="20577"/>
          <ac:spMkLst>
            <pc:docMk/>
            <pc:sldMk cId="855578706" sldId="309"/>
            <ac:spMk id="5" creationId="{58F8D39A-E4F0-3C06-B4AC-CC77476FF9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app/profile/rishab.kumar7144/viz/EmployeeDashboardSQL/EMPLOYEEDASHBO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Employee Database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(SQL and Tableau)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Rishab Kumar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30</a:t>
            </a:r>
            <a:r>
              <a:rPr lang="en-US" sz="1600" baseline="30000" dirty="0"/>
              <a:t>th</a:t>
            </a:r>
            <a:r>
              <a:rPr lang="en-US" sz="1600" dirty="0"/>
              <a:t> August 2024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Key Statements</a:t>
            </a:r>
            <a:r>
              <a:rPr lang="en-US"/>
              <a:t>/Clauses </a:t>
            </a:r>
            <a:r>
              <a:rPr lang="en-US" dirty="0"/>
              <a:t>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D39A-E4F0-3C06-B4AC-CC77476F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50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Select Statement</a:t>
            </a:r>
          </a:p>
          <a:p>
            <a:r>
              <a:rPr lang="en-US" dirty="0"/>
              <a:t>- Case Statement</a:t>
            </a:r>
          </a:p>
          <a:p>
            <a:r>
              <a:rPr lang="en-US" dirty="0"/>
              <a:t>- And Statement</a:t>
            </a:r>
          </a:p>
          <a:p>
            <a:r>
              <a:rPr lang="en-US" dirty="0"/>
              <a:t>- Year Function</a:t>
            </a:r>
          </a:p>
          <a:p>
            <a:r>
              <a:rPr lang="en-US" dirty="0"/>
              <a:t>- Join Statement</a:t>
            </a:r>
          </a:p>
          <a:p>
            <a:r>
              <a:rPr lang="en-US" dirty="0"/>
              <a:t>- Where Clause</a:t>
            </a:r>
          </a:p>
          <a:p>
            <a:r>
              <a:rPr lang="en-US" dirty="0"/>
              <a:t>- Order Clause</a:t>
            </a:r>
          </a:p>
          <a:p>
            <a:r>
              <a:rPr lang="en-US" dirty="0"/>
              <a:t>- As Command (</a:t>
            </a:r>
            <a:r>
              <a:rPr lang="en-IN" dirty="0"/>
              <a:t>Alias)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79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Key Statements</a:t>
            </a:r>
            <a:r>
              <a:rPr lang="en-US"/>
              <a:t>/Clauses </a:t>
            </a:r>
            <a:r>
              <a:rPr lang="en-US" dirty="0"/>
              <a:t>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D39A-E4F0-3C06-B4AC-CC77476F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50147"/>
          </a:xfrm>
        </p:spPr>
        <p:txBody>
          <a:bodyPr>
            <a:normAutofit/>
          </a:bodyPr>
          <a:lstStyle/>
          <a:p>
            <a:r>
              <a:rPr lang="en-IN" dirty="0"/>
              <a:t>- Subqueries</a:t>
            </a:r>
          </a:p>
          <a:p>
            <a:r>
              <a:rPr lang="en-IN" dirty="0"/>
              <a:t>- Procedures</a:t>
            </a:r>
          </a:p>
        </p:txBody>
      </p:sp>
    </p:spTree>
    <p:extLst>
      <p:ext uri="{BB962C8B-B14F-4D97-AF65-F5344CB8AC3E}">
        <p14:creationId xmlns:p14="http://schemas.microsoft.com/office/powerpoint/2010/main" val="85557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Database Schema Diagram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11CF62-5BBA-4BDF-E80A-6BDD89F1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76537"/>
              </p:ext>
            </p:extLst>
          </p:nvPr>
        </p:nvGraphicFramePr>
        <p:xfrm>
          <a:off x="1928845" y="3338649"/>
          <a:ext cx="1731459" cy="82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459">
                  <a:extLst>
                    <a:ext uri="{9D8B030D-6E8A-4147-A177-3AD203B41FA5}">
                      <a16:colId xmlns:a16="http://schemas.microsoft.com/office/drawing/2014/main" val="3822631637"/>
                    </a:ext>
                  </a:extLst>
                </a:gridCol>
              </a:tblGrid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Departments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51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Department Number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250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Department Name (UK)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051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3B9F1-53C5-2AC8-41DE-1CFA5CA4B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12819"/>
              </p:ext>
            </p:extLst>
          </p:nvPr>
        </p:nvGraphicFramePr>
        <p:xfrm>
          <a:off x="4121862" y="2189868"/>
          <a:ext cx="1786522" cy="137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522">
                  <a:extLst>
                    <a:ext uri="{9D8B030D-6E8A-4147-A177-3AD203B41FA5}">
                      <a16:colId xmlns:a16="http://schemas.microsoft.com/office/drawing/2014/main" val="3822631637"/>
                    </a:ext>
                  </a:extLst>
                </a:gridCol>
              </a:tblGrid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Department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51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Employee Number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250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Department Number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05152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From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879476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718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CDF54F-360B-5189-898C-C12E374C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64010"/>
              </p:ext>
            </p:extLst>
          </p:nvPr>
        </p:nvGraphicFramePr>
        <p:xfrm>
          <a:off x="4121862" y="4409996"/>
          <a:ext cx="1786522" cy="137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522">
                  <a:extLst>
                    <a:ext uri="{9D8B030D-6E8A-4147-A177-3AD203B41FA5}">
                      <a16:colId xmlns:a16="http://schemas.microsoft.com/office/drawing/2014/main" val="3822631637"/>
                    </a:ext>
                  </a:extLst>
                </a:gridCol>
              </a:tblGrid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Departments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51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Employee Number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250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Department Number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05152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From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8168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368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E7781-3E04-DD12-BD09-EE79F240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1576"/>
              </p:ext>
            </p:extLst>
          </p:nvPr>
        </p:nvGraphicFramePr>
        <p:xfrm>
          <a:off x="6542969" y="2762000"/>
          <a:ext cx="1731459" cy="192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459">
                  <a:extLst>
                    <a:ext uri="{9D8B030D-6E8A-4147-A177-3AD203B41FA5}">
                      <a16:colId xmlns:a16="http://schemas.microsoft.com/office/drawing/2014/main" val="3822631637"/>
                    </a:ext>
                  </a:extLst>
                </a:gridCol>
              </a:tblGrid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51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Employee Number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250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Birth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05152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34062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13882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41922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Hire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90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C7DB58-0FB4-A6B7-75AC-A6EE5649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907"/>
              </p:ext>
            </p:extLst>
          </p:nvPr>
        </p:nvGraphicFramePr>
        <p:xfrm>
          <a:off x="8909013" y="2762000"/>
          <a:ext cx="1731459" cy="137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459">
                  <a:extLst>
                    <a:ext uri="{9D8B030D-6E8A-4147-A177-3AD203B41FA5}">
                      <a16:colId xmlns:a16="http://schemas.microsoft.com/office/drawing/2014/main" val="3822631637"/>
                    </a:ext>
                  </a:extLst>
                </a:gridCol>
              </a:tblGrid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Salaries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51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Employee Number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2505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Salary (UK)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05152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From Date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30579"/>
                  </a:ext>
                </a:extLst>
              </a:tr>
              <a:tr h="274666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9061"/>
                  </a:ext>
                </a:extLst>
              </a:tr>
            </a:tbl>
          </a:graphicData>
        </a:graphic>
      </p:graphicFrame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937479-D2B9-1336-44D0-B69AF4A8B7B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908384" y="2290917"/>
            <a:ext cx="3866358" cy="4710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954E498-B031-C7AC-66C8-E3FDA439C4A2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908384" y="4135330"/>
            <a:ext cx="3866358" cy="144939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35C1B19-50A9-8715-7C48-7D62E5D0B48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908384" y="2406224"/>
            <a:ext cx="1500314" cy="3557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E004196-A3A3-6399-C57C-6064F0ABBC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08384" y="3723331"/>
            <a:ext cx="634585" cy="13733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484B084-E4B8-C204-4121-92433B9109E7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2943219" y="2160008"/>
            <a:ext cx="1029996" cy="1327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FC2DB4B-D9CF-D7F3-2BE0-BDF0E3107651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3262177" y="3695044"/>
            <a:ext cx="392080" cy="1327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2FA5B3-F9A8-A8E8-6537-F2D81CF322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015123" y="3563198"/>
            <a:ext cx="0" cy="846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FAC3CDC-CCAC-B4FF-511B-1F201C38A4F5}"/>
              </a:ext>
            </a:extLst>
          </p:cNvPr>
          <p:cNvCxnSpPr>
            <a:cxnSpLocks/>
          </p:cNvCxnSpPr>
          <p:nvPr/>
        </p:nvCxnSpPr>
        <p:spPr>
          <a:xfrm>
            <a:off x="8274428" y="2876533"/>
            <a:ext cx="6345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3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081E206-BAC0-F389-C4C3-28505949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38638"/>
          </a:xfrm>
        </p:spPr>
        <p:txBody>
          <a:bodyPr/>
          <a:lstStyle/>
          <a:p>
            <a:r>
              <a:rPr lang="en-US" dirty="0"/>
              <a:t>Q1. Create a visualization that provides a breakdown between the male and female employees working in the company each year, starting from 1990.</a:t>
            </a:r>
          </a:p>
          <a:p>
            <a:r>
              <a:rPr lang="en-US" dirty="0"/>
              <a:t>Q2. Compare the number of male managers to the number of female managers from different departments for each year, starting from 1990.</a:t>
            </a:r>
            <a:endParaRPr lang="en-IN" dirty="0"/>
          </a:p>
          <a:p>
            <a:r>
              <a:rPr lang="en-IN" dirty="0"/>
              <a:t>Q3. </a:t>
            </a:r>
            <a:r>
              <a:rPr lang="en-US" dirty="0"/>
              <a:t>Compare the average salary of female versus male employees in the entire company until year 2002, and add a filter allowing you to see that per each department.</a:t>
            </a:r>
          </a:p>
          <a:p>
            <a:r>
              <a:rPr lang="en-US" dirty="0"/>
              <a:t>Q4. Create an SQL stored procedure that will allow you to obtain the average male and female salary per department within a certain salary range. Let this range be defined by two values the user can insert when calling the procedure.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64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Task 1 Query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D39A-E4F0-3C06-B4AC-CC77476F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772651"/>
          </a:xfrm>
        </p:spPr>
        <p:txBody>
          <a:bodyPr/>
          <a:lstStyle/>
          <a:p>
            <a:r>
              <a:rPr lang="en-US" dirty="0"/>
              <a:t>Q1. Create a visualization that provides a breakdown between the male and female employees working in the company each year, starting from 1990.</a:t>
            </a:r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D4DD857-4A31-492C-4C8C-163ED9697876}"/>
              </a:ext>
            </a:extLst>
          </p:cNvPr>
          <p:cNvSpPr txBox="1">
            <a:spLocks/>
          </p:cNvSpPr>
          <p:nvPr/>
        </p:nvSpPr>
        <p:spPr>
          <a:xfrm>
            <a:off x="1127760" y="2870202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55172D6-FAC0-A2AA-634D-5113ADA53397}"/>
              </a:ext>
            </a:extLst>
          </p:cNvPr>
          <p:cNvSpPr txBox="1">
            <a:spLocks/>
          </p:cNvSpPr>
          <p:nvPr/>
        </p:nvSpPr>
        <p:spPr>
          <a:xfrm>
            <a:off x="6096000" y="2865368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620C573-86D9-C161-DAA6-E0A309357E19}"/>
              </a:ext>
            </a:extLst>
          </p:cNvPr>
          <p:cNvSpPr txBox="1">
            <a:spLocks/>
          </p:cNvSpPr>
          <p:nvPr/>
        </p:nvSpPr>
        <p:spPr>
          <a:xfrm>
            <a:off x="1127760" y="3265542"/>
            <a:ext cx="4998720" cy="29189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sz="1000" dirty="0"/>
              <a:t>SELECT</a:t>
            </a:r>
          </a:p>
          <a:p>
            <a:pPr marL="384048" lvl="2" indent="0">
              <a:buNone/>
            </a:pPr>
            <a:r>
              <a:rPr lang="en-US" sz="1000" dirty="0"/>
              <a:t>	YEAR(</a:t>
            </a:r>
            <a:r>
              <a:rPr lang="en-US" sz="1000" dirty="0" err="1"/>
              <a:t>d.from_date</a:t>
            </a:r>
            <a:r>
              <a:rPr lang="en-US" sz="1000" dirty="0"/>
              <a:t>) AS </a:t>
            </a:r>
            <a:r>
              <a:rPr lang="en-US" sz="1000" dirty="0" err="1"/>
              <a:t>calender_year</a:t>
            </a:r>
            <a:r>
              <a:rPr lang="en-US" sz="1000" dirty="0"/>
              <a:t>,   </a:t>
            </a:r>
          </a:p>
          <a:p>
            <a:pPr marL="384048" lvl="2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e.gender</a:t>
            </a:r>
            <a:r>
              <a:rPr lang="en-US" sz="1000" dirty="0"/>
              <a:t>,    </a:t>
            </a:r>
          </a:p>
          <a:p>
            <a:pPr marL="384048" lvl="2" indent="0">
              <a:buNone/>
            </a:pPr>
            <a:r>
              <a:rPr lang="en-US" sz="1000" dirty="0"/>
              <a:t>	COUNT(</a:t>
            </a:r>
            <a:r>
              <a:rPr lang="en-US" sz="1000" dirty="0" err="1"/>
              <a:t>e.emp_no</a:t>
            </a:r>
            <a:r>
              <a:rPr lang="en-US" sz="1000" dirty="0"/>
              <a:t>) AS </a:t>
            </a:r>
            <a:r>
              <a:rPr lang="en-US" sz="1000" dirty="0" err="1"/>
              <a:t>count_of_employees</a:t>
            </a:r>
            <a:endParaRPr lang="en-US" sz="1000" dirty="0"/>
          </a:p>
          <a:p>
            <a:pPr marL="292608" lvl="1">
              <a:buNone/>
            </a:pPr>
            <a:r>
              <a:rPr lang="en-US" sz="1000" dirty="0"/>
              <a:t>FROM    </a:t>
            </a:r>
          </a:p>
          <a:p>
            <a:pPr marL="292608" lvl="1">
              <a:buNone/>
            </a:pPr>
            <a:r>
              <a:rPr lang="en-US" sz="1000" dirty="0"/>
              <a:t>	</a:t>
            </a:r>
            <a:r>
              <a:rPr lang="en-US" sz="1000" dirty="0" err="1"/>
              <a:t>t_employees</a:t>
            </a:r>
            <a:r>
              <a:rPr lang="en-US" sz="1000" dirty="0"/>
              <a:t> e        </a:t>
            </a:r>
          </a:p>
          <a:p>
            <a:pPr marL="292608" lvl="1">
              <a:buNone/>
            </a:pPr>
            <a:r>
              <a:rPr lang="en-US" sz="1000" dirty="0"/>
              <a:t>		JOIN    </a:t>
            </a:r>
          </a:p>
          <a:p>
            <a:pPr marL="292608" lvl="1">
              <a:buNone/>
            </a:pPr>
            <a:r>
              <a:rPr lang="en-US" sz="1000" dirty="0"/>
              <a:t>	</a:t>
            </a:r>
            <a:r>
              <a:rPr lang="en-US" sz="1000" dirty="0" err="1"/>
              <a:t>t_dept_emp</a:t>
            </a:r>
            <a:r>
              <a:rPr lang="en-US" sz="1000" dirty="0"/>
              <a:t> d ON </a:t>
            </a:r>
            <a:r>
              <a:rPr lang="en-US" sz="1000" dirty="0" err="1"/>
              <a:t>e.emp_no</a:t>
            </a:r>
            <a:r>
              <a:rPr lang="en-US" sz="1000" dirty="0"/>
              <a:t> = </a:t>
            </a:r>
            <a:r>
              <a:rPr lang="en-US" sz="1000" dirty="0" err="1"/>
              <a:t>d.emp_no</a:t>
            </a:r>
            <a:endParaRPr lang="en-US" sz="1000" dirty="0"/>
          </a:p>
          <a:p>
            <a:pPr marL="292608" lvl="1">
              <a:buNone/>
            </a:pPr>
            <a:r>
              <a:rPr lang="en-US" sz="1000" dirty="0"/>
              <a:t>WHERE    </a:t>
            </a:r>
          </a:p>
          <a:p>
            <a:pPr marL="292608" lvl="1">
              <a:buNone/>
            </a:pPr>
            <a:r>
              <a:rPr lang="en-US" sz="1000" dirty="0"/>
              <a:t>	</a:t>
            </a:r>
            <a:r>
              <a:rPr lang="en-US" sz="1000" dirty="0" err="1"/>
              <a:t>d.from_date</a:t>
            </a:r>
            <a:r>
              <a:rPr lang="en-US" sz="1000" dirty="0"/>
              <a:t> &gt;= '1990-01-01’</a:t>
            </a:r>
          </a:p>
          <a:p>
            <a:pPr marL="292608" lvl="1">
              <a:buNone/>
            </a:pPr>
            <a:r>
              <a:rPr lang="en-US" sz="1000" dirty="0"/>
              <a:t>GROUP BY </a:t>
            </a:r>
            <a:r>
              <a:rPr lang="en-US" sz="1000" dirty="0" err="1"/>
              <a:t>calender_year</a:t>
            </a:r>
            <a:r>
              <a:rPr lang="en-US" sz="1000" dirty="0"/>
              <a:t> , </a:t>
            </a:r>
            <a:r>
              <a:rPr lang="en-US" sz="1000" dirty="0" err="1"/>
              <a:t>e.gender</a:t>
            </a:r>
            <a:endParaRPr lang="en-US" sz="1000" dirty="0"/>
          </a:p>
          <a:p>
            <a:pPr marL="292608" lvl="1">
              <a:buNone/>
            </a:pPr>
            <a:r>
              <a:rPr lang="en-US" sz="1000" dirty="0"/>
              <a:t>ORDER BY </a:t>
            </a:r>
            <a:r>
              <a:rPr lang="en-US" sz="1000" dirty="0" err="1"/>
              <a:t>calender_year</a:t>
            </a:r>
            <a:r>
              <a:rPr lang="en-US" sz="1000" dirty="0"/>
              <a:t>;</a:t>
            </a:r>
            <a:endParaRPr lang="en-IN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09AE4-6F05-078E-9466-F6812160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02" y="3246860"/>
            <a:ext cx="2610698" cy="29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Task 2 Query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D39A-E4F0-3C06-B4AC-CC77476F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772651"/>
          </a:xfrm>
        </p:spPr>
        <p:txBody>
          <a:bodyPr/>
          <a:lstStyle/>
          <a:p>
            <a:r>
              <a:rPr lang="en-US" dirty="0"/>
              <a:t>Q2. Compare the number of male managers to the number of female managers from different departments for each year, starting from 1990.</a:t>
            </a:r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D4DD857-4A31-492C-4C8C-163ED9697876}"/>
              </a:ext>
            </a:extLst>
          </p:cNvPr>
          <p:cNvSpPr txBox="1">
            <a:spLocks/>
          </p:cNvSpPr>
          <p:nvPr/>
        </p:nvSpPr>
        <p:spPr>
          <a:xfrm>
            <a:off x="1127760" y="2870202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55172D6-FAC0-A2AA-634D-5113ADA53397}"/>
              </a:ext>
            </a:extLst>
          </p:cNvPr>
          <p:cNvSpPr txBox="1">
            <a:spLocks/>
          </p:cNvSpPr>
          <p:nvPr/>
        </p:nvSpPr>
        <p:spPr>
          <a:xfrm>
            <a:off x="6096000" y="2865368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620C573-86D9-C161-DAA6-E0A309357E19}"/>
              </a:ext>
            </a:extLst>
          </p:cNvPr>
          <p:cNvSpPr txBox="1">
            <a:spLocks/>
          </p:cNvSpPr>
          <p:nvPr/>
        </p:nvSpPr>
        <p:spPr>
          <a:xfrm>
            <a:off x="1127760" y="3265542"/>
            <a:ext cx="4998720" cy="291894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sz="1000" dirty="0"/>
              <a:t>SELECT    </a:t>
            </a:r>
          </a:p>
          <a:p>
            <a:pPr marL="292608" lvl="1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d.dept_name</a:t>
            </a:r>
            <a:r>
              <a:rPr lang="en-US" sz="1000" dirty="0"/>
              <a:t>,    </a:t>
            </a:r>
            <a:r>
              <a:rPr lang="en-US" sz="1000" dirty="0" err="1"/>
              <a:t>de.emp_no</a:t>
            </a:r>
            <a:r>
              <a:rPr lang="en-US" sz="1000" dirty="0"/>
              <a:t>,    </a:t>
            </a:r>
            <a:r>
              <a:rPr lang="en-US" sz="1000" dirty="0" err="1"/>
              <a:t>ee.gender</a:t>
            </a:r>
            <a:r>
              <a:rPr lang="en-US" sz="1000" dirty="0"/>
              <a:t>,    </a:t>
            </a:r>
          </a:p>
          <a:p>
            <a:pPr marL="292608" lvl="1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e.calender_year</a:t>
            </a:r>
            <a:r>
              <a:rPr lang="en-US" sz="1000" dirty="0"/>
              <a:t>,    </a:t>
            </a:r>
            <a:r>
              <a:rPr lang="en-US" sz="1000" dirty="0" err="1"/>
              <a:t>de.from_date</a:t>
            </a:r>
            <a:r>
              <a:rPr lang="en-US" sz="1000" dirty="0"/>
              <a:t>,    </a:t>
            </a:r>
            <a:r>
              <a:rPr lang="en-US" sz="1000" dirty="0" err="1"/>
              <a:t>de.to_date</a:t>
            </a:r>
            <a:r>
              <a:rPr lang="en-US" sz="1000" dirty="0"/>
              <a:t>, </a:t>
            </a:r>
          </a:p>
          <a:p>
            <a:pPr marL="292608" lvl="1" indent="0">
              <a:buNone/>
            </a:pPr>
            <a:r>
              <a:rPr lang="en-US" sz="1000" dirty="0"/>
              <a:t>	(CASE        </a:t>
            </a:r>
          </a:p>
          <a:p>
            <a:pPr marL="292608" lvl="1" indent="0">
              <a:buNone/>
            </a:pPr>
            <a:r>
              <a:rPr lang="en-US" sz="1000" dirty="0"/>
              <a:t>		WHEN </a:t>
            </a:r>
            <a:r>
              <a:rPr lang="en-US" sz="1000" dirty="0" err="1"/>
              <a:t>e.calender_year</a:t>
            </a:r>
            <a:r>
              <a:rPr lang="en-US" sz="1000" dirty="0"/>
              <a:t> BETWEEN YEAR (</a:t>
            </a:r>
            <a:r>
              <a:rPr lang="en-US" sz="1000" dirty="0" err="1"/>
              <a:t>de.from_date</a:t>
            </a:r>
            <a:r>
              <a:rPr lang="en-US" sz="1000" dirty="0"/>
              <a:t>) 			AND </a:t>
            </a:r>
          </a:p>
          <a:p>
            <a:pPr marL="292608" lvl="1" indent="0">
              <a:buNone/>
            </a:pPr>
            <a:r>
              <a:rPr lang="en-US" sz="1000" dirty="0"/>
              <a:t>		YEAR (</a:t>
            </a:r>
            <a:r>
              <a:rPr lang="en-US" sz="1000" dirty="0" err="1"/>
              <a:t>de.to_date</a:t>
            </a:r>
            <a:r>
              <a:rPr lang="en-US" sz="1000" dirty="0"/>
              <a:t>) THEN 1        </a:t>
            </a:r>
          </a:p>
          <a:p>
            <a:pPr marL="292608" lvl="1" indent="0">
              <a:buNone/>
            </a:pPr>
            <a:r>
              <a:rPr lang="en-US" sz="1000" dirty="0"/>
              <a:t>		ELSE 0    END) AS </a:t>
            </a:r>
            <a:r>
              <a:rPr lang="en-US" sz="1000" dirty="0" err="1"/>
              <a:t>Active_Working</a:t>
            </a:r>
            <a:endParaRPr lang="en-US" sz="1000" dirty="0"/>
          </a:p>
          <a:p>
            <a:pPr marL="292608" lvl="1" indent="0">
              <a:buNone/>
            </a:pPr>
            <a:r>
              <a:rPr lang="en-IN" sz="1000" dirty="0"/>
              <a:t>FROM    </a:t>
            </a:r>
          </a:p>
          <a:p>
            <a:pPr marL="292608" lvl="1" indent="0">
              <a:buNone/>
            </a:pPr>
            <a:r>
              <a:rPr lang="en-IN" sz="1000" dirty="0"/>
              <a:t>	(SELECT         YEAR(</a:t>
            </a:r>
            <a:r>
              <a:rPr lang="en-IN" sz="1000" dirty="0" err="1"/>
              <a:t>hire_date</a:t>
            </a:r>
            <a:r>
              <a:rPr lang="en-IN" sz="1000" dirty="0"/>
              <a:t>) AS </a:t>
            </a:r>
            <a:r>
              <a:rPr lang="en-IN" sz="1000" dirty="0" err="1"/>
              <a:t>calender_year</a:t>
            </a:r>
            <a:r>
              <a:rPr lang="en-IN" sz="1000" dirty="0"/>
              <a:t>    </a:t>
            </a:r>
          </a:p>
          <a:p>
            <a:pPr marL="292608" lvl="1" indent="0">
              <a:buNone/>
            </a:pPr>
            <a:r>
              <a:rPr lang="en-IN" sz="1000" dirty="0"/>
              <a:t>	FROM        </a:t>
            </a:r>
            <a:r>
              <a:rPr lang="en-IN" sz="1000" dirty="0" err="1"/>
              <a:t>t_employees</a:t>
            </a:r>
            <a:r>
              <a:rPr lang="en-IN" sz="1000" dirty="0"/>
              <a:t>    </a:t>
            </a:r>
          </a:p>
          <a:p>
            <a:pPr marL="292608" lvl="1" indent="0">
              <a:buNone/>
            </a:pPr>
            <a:r>
              <a:rPr lang="en-IN" sz="1000" dirty="0"/>
              <a:t>	GROUP BY </a:t>
            </a:r>
            <a:r>
              <a:rPr lang="en-IN" sz="1000" dirty="0" err="1"/>
              <a:t>calender_year</a:t>
            </a:r>
            <a:r>
              <a:rPr lang="en-IN" sz="1000" dirty="0"/>
              <a:t>) AS e        </a:t>
            </a:r>
          </a:p>
          <a:p>
            <a:pPr marL="292608" lvl="1" indent="0">
              <a:buNone/>
            </a:pPr>
            <a:r>
              <a:rPr lang="en-IN" sz="1000" dirty="0"/>
              <a:t>		CROSS JOIN    </a:t>
            </a:r>
            <a:r>
              <a:rPr lang="en-IN" sz="1000" dirty="0" err="1"/>
              <a:t>t_dept_manager</a:t>
            </a:r>
            <a:r>
              <a:rPr lang="en-IN" sz="1000" dirty="0"/>
              <a:t> de        </a:t>
            </a:r>
          </a:p>
          <a:p>
            <a:pPr marL="292608" lvl="1" indent="0">
              <a:buNone/>
            </a:pPr>
            <a:r>
              <a:rPr lang="en-IN" sz="1000" dirty="0"/>
              <a:t>		JOIN    </a:t>
            </a:r>
            <a:r>
              <a:rPr lang="en-IN" sz="1000" dirty="0" err="1"/>
              <a:t>t_departments</a:t>
            </a:r>
            <a:r>
              <a:rPr lang="en-IN" sz="1000" dirty="0"/>
              <a:t> d ON </a:t>
            </a:r>
            <a:r>
              <a:rPr lang="en-IN" sz="1000" dirty="0" err="1"/>
              <a:t>de.dept_no</a:t>
            </a:r>
            <a:r>
              <a:rPr lang="en-IN" sz="1000" dirty="0"/>
              <a:t> = </a:t>
            </a:r>
            <a:r>
              <a:rPr lang="en-IN" sz="1000" dirty="0" err="1"/>
              <a:t>d.dept_no</a:t>
            </a:r>
            <a:r>
              <a:rPr lang="en-IN" sz="1000" dirty="0"/>
              <a:t>        </a:t>
            </a:r>
          </a:p>
          <a:p>
            <a:pPr marL="292608" lvl="1" indent="0">
              <a:buNone/>
            </a:pPr>
            <a:r>
              <a:rPr lang="en-IN" sz="1000" dirty="0"/>
              <a:t>		JOIN    </a:t>
            </a:r>
            <a:r>
              <a:rPr lang="en-IN" sz="1000" dirty="0" err="1"/>
              <a:t>t_employees</a:t>
            </a:r>
            <a:r>
              <a:rPr lang="en-IN" sz="1000" dirty="0"/>
              <a:t> </a:t>
            </a:r>
            <a:r>
              <a:rPr lang="en-IN" sz="1000" dirty="0" err="1"/>
              <a:t>ee</a:t>
            </a:r>
            <a:r>
              <a:rPr lang="en-IN" sz="1000" dirty="0"/>
              <a:t> ON </a:t>
            </a:r>
            <a:r>
              <a:rPr lang="en-IN" sz="1000" dirty="0" err="1"/>
              <a:t>ee.emp_no</a:t>
            </a:r>
            <a:r>
              <a:rPr lang="en-IN" sz="1000" dirty="0"/>
              <a:t> = </a:t>
            </a:r>
            <a:r>
              <a:rPr lang="en-IN" sz="1000" dirty="0" err="1"/>
              <a:t>de.emp_no</a:t>
            </a:r>
            <a:endParaRPr lang="en-IN" sz="1000" dirty="0"/>
          </a:p>
          <a:p>
            <a:pPr marL="292608" lvl="1" indent="0">
              <a:buNone/>
            </a:pPr>
            <a:r>
              <a:rPr lang="en-IN" sz="1000" dirty="0"/>
              <a:t>	ORDER BY </a:t>
            </a:r>
            <a:r>
              <a:rPr lang="en-IN" sz="1000" dirty="0" err="1"/>
              <a:t>de.emp_no</a:t>
            </a:r>
            <a:r>
              <a:rPr lang="en-IN" sz="1000" dirty="0"/>
              <a:t> , </a:t>
            </a:r>
            <a:r>
              <a:rPr lang="en-IN" sz="1000" dirty="0" err="1"/>
              <a:t>e.calender_year</a:t>
            </a:r>
            <a:r>
              <a:rPr lang="en-IN" sz="1000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B7A0B-37D8-CA85-94D4-7247B641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265542"/>
            <a:ext cx="5387094" cy="27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8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Task 3 Query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D39A-E4F0-3C06-B4AC-CC77476F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772651"/>
          </a:xfrm>
        </p:spPr>
        <p:txBody>
          <a:bodyPr/>
          <a:lstStyle/>
          <a:p>
            <a:r>
              <a:rPr lang="en-US" dirty="0"/>
              <a:t>Q3. Compare the average salary of female versus male employees in the entire company until year 2002, and add a filter allowing you to see that per each department.</a:t>
            </a:r>
          </a:p>
          <a:p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D4DD857-4A31-492C-4C8C-163ED9697876}"/>
              </a:ext>
            </a:extLst>
          </p:cNvPr>
          <p:cNvSpPr txBox="1">
            <a:spLocks/>
          </p:cNvSpPr>
          <p:nvPr/>
        </p:nvSpPr>
        <p:spPr>
          <a:xfrm>
            <a:off x="1127760" y="2870202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55172D6-FAC0-A2AA-634D-5113ADA53397}"/>
              </a:ext>
            </a:extLst>
          </p:cNvPr>
          <p:cNvSpPr txBox="1">
            <a:spLocks/>
          </p:cNvSpPr>
          <p:nvPr/>
        </p:nvSpPr>
        <p:spPr>
          <a:xfrm>
            <a:off x="6096000" y="2865368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620C573-86D9-C161-DAA6-E0A309357E19}"/>
              </a:ext>
            </a:extLst>
          </p:cNvPr>
          <p:cNvSpPr txBox="1">
            <a:spLocks/>
          </p:cNvSpPr>
          <p:nvPr/>
        </p:nvSpPr>
        <p:spPr>
          <a:xfrm>
            <a:off x="1127760" y="3265542"/>
            <a:ext cx="4998720" cy="29189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sz="1000" dirty="0"/>
              <a:t>SELECT     </a:t>
            </a:r>
          </a:p>
          <a:p>
            <a:pPr marL="292608" lvl="1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e.gender</a:t>
            </a:r>
            <a:r>
              <a:rPr lang="en-US" sz="1000" dirty="0"/>
              <a:t>,    </a:t>
            </a:r>
            <a:r>
              <a:rPr lang="en-US" sz="1000" dirty="0" err="1"/>
              <a:t>d.dept_name</a:t>
            </a:r>
            <a:r>
              <a:rPr lang="en-US" sz="1000" dirty="0"/>
              <a:t>,    YEAR(</a:t>
            </a:r>
            <a:r>
              <a:rPr lang="en-US" sz="1000" dirty="0" err="1"/>
              <a:t>s.from_date</a:t>
            </a:r>
            <a:r>
              <a:rPr lang="en-US" sz="1000" dirty="0"/>
              <a:t>) </a:t>
            </a:r>
            <a:r>
              <a:rPr lang="en-US" sz="1000" dirty="0" err="1"/>
              <a:t>calender_year</a:t>
            </a:r>
            <a:r>
              <a:rPr lang="en-US" sz="1000" dirty="0"/>
              <a:t>,    	ROUND(AVG(</a:t>
            </a:r>
            <a:r>
              <a:rPr lang="en-US" sz="1000" dirty="0" err="1"/>
              <a:t>s.salary</a:t>
            </a:r>
            <a:r>
              <a:rPr lang="en-US" sz="1000" dirty="0"/>
              <a:t>), 2) AS </a:t>
            </a:r>
            <a:r>
              <a:rPr lang="en-US" sz="1000" dirty="0" err="1"/>
              <a:t>average_salary</a:t>
            </a:r>
            <a:endParaRPr lang="en-US" sz="1000" dirty="0"/>
          </a:p>
          <a:p>
            <a:pPr marL="292608" lvl="1" indent="0">
              <a:buNone/>
            </a:pPr>
            <a:r>
              <a:rPr lang="en-US" sz="1000" dirty="0"/>
              <a:t>FROM    </a:t>
            </a:r>
            <a:r>
              <a:rPr lang="en-US" sz="1000" dirty="0" err="1"/>
              <a:t>t_salaries</a:t>
            </a:r>
            <a:r>
              <a:rPr lang="en-US" sz="1000" dirty="0"/>
              <a:t> s        </a:t>
            </a:r>
          </a:p>
          <a:p>
            <a:pPr marL="292608" lvl="1" indent="0">
              <a:buNone/>
            </a:pPr>
            <a:r>
              <a:rPr lang="en-US" sz="1000" dirty="0"/>
              <a:t>		JOIN    </a:t>
            </a:r>
          </a:p>
          <a:p>
            <a:pPr marL="292608" lvl="1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t_employees</a:t>
            </a:r>
            <a:r>
              <a:rPr lang="en-US" sz="1000" dirty="0"/>
              <a:t> e ON </a:t>
            </a:r>
            <a:r>
              <a:rPr lang="en-US" sz="1000" dirty="0" err="1"/>
              <a:t>e.emp_no</a:t>
            </a:r>
            <a:r>
              <a:rPr lang="en-US" sz="1000" dirty="0"/>
              <a:t> = </a:t>
            </a:r>
            <a:r>
              <a:rPr lang="en-US" sz="1000" dirty="0" err="1"/>
              <a:t>s.emp_no</a:t>
            </a:r>
            <a:r>
              <a:rPr lang="en-US" sz="1000" dirty="0"/>
              <a:t>        </a:t>
            </a:r>
          </a:p>
          <a:p>
            <a:pPr marL="292608" lvl="1" indent="0">
              <a:buNone/>
            </a:pPr>
            <a:r>
              <a:rPr lang="en-US" sz="1000" dirty="0"/>
              <a:t>		JOIN    </a:t>
            </a:r>
          </a:p>
          <a:p>
            <a:pPr marL="292608" lvl="1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t_dept_emp</a:t>
            </a:r>
            <a:r>
              <a:rPr lang="en-US" sz="1000" dirty="0"/>
              <a:t> de ON </a:t>
            </a:r>
            <a:r>
              <a:rPr lang="en-US" sz="1000" dirty="0" err="1"/>
              <a:t>e.emp_no</a:t>
            </a:r>
            <a:r>
              <a:rPr lang="en-US" sz="1000" dirty="0"/>
              <a:t> = </a:t>
            </a:r>
            <a:r>
              <a:rPr lang="en-US" sz="1000" dirty="0" err="1"/>
              <a:t>de.emp_no</a:t>
            </a:r>
            <a:r>
              <a:rPr lang="en-US" sz="1000" dirty="0"/>
              <a:t>        </a:t>
            </a:r>
          </a:p>
          <a:p>
            <a:pPr marL="292608" lvl="1" indent="0">
              <a:buNone/>
            </a:pPr>
            <a:r>
              <a:rPr lang="en-US" sz="1000" dirty="0"/>
              <a:t>		JOIN    </a:t>
            </a:r>
          </a:p>
          <a:p>
            <a:pPr marL="292608" lvl="1" indent="0">
              <a:buNone/>
            </a:pPr>
            <a:r>
              <a:rPr lang="en-US" sz="1000" dirty="0"/>
              <a:t>	</a:t>
            </a:r>
            <a:r>
              <a:rPr lang="en-US" sz="1000" dirty="0" err="1"/>
              <a:t>t_departments</a:t>
            </a:r>
            <a:r>
              <a:rPr lang="en-US" sz="1000" dirty="0"/>
              <a:t> d ON </a:t>
            </a:r>
            <a:r>
              <a:rPr lang="en-US" sz="1000" dirty="0" err="1"/>
              <a:t>d.dept_no</a:t>
            </a:r>
            <a:r>
              <a:rPr lang="en-US" sz="1000" dirty="0"/>
              <a:t> = </a:t>
            </a:r>
            <a:r>
              <a:rPr lang="en-US" sz="1000" dirty="0" err="1"/>
              <a:t>de.dept_no</a:t>
            </a:r>
            <a:endParaRPr lang="en-US" sz="1000" dirty="0"/>
          </a:p>
          <a:p>
            <a:pPr marL="292608" lvl="1" indent="0">
              <a:buNone/>
            </a:pPr>
            <a:r>
              <a:rPr lang="en-US" sz="1000" dirty="0"/>
              <a:t>WHERE    YEAR(</a:t>
            </a:r>
            <a:r>
              <a:rPr lang="en-US" sz="1000" dirty="0" err="1"/>
              <a:t>s.from_date</a:t>
            </a:r>
            <a:r>
              <a:rPr lang="en-US" sz="1000" dirty="0"/>
              <a:t>) &lt;= '2002’</a:t>
            </a:r>
          </a:p>
          <a:p>
            <a:pPr marL="292608" lvl="1" indent="0">
              <a:buNone/>
            </a:pPr>
            <a:r>
              <a:rPr lang="en-US" sz="1000" dirty="0"/>
              <a:t>GROUP BY gender , </a:t>
            </a:r>
            <a:r>
              <a:rPr lang="en-US" sz="1000" dirty="0" err="1"/>
              <a:t>dept_name</a:t>
            </a:r>
            <a:r>
              <a:rPr lang="en-US" sz="1000" dirty="0"/>
              <a:t> , </a:t>
            </a:r>
            <a:r>
              <a:rPr lang="en-US" sz="1000" dirty="0" err="1"/>
              <a:t>calender_year</a:t>
            </a:r>
            <a:endParaRPr lang="en-US" sz="1000" dirty="0"/>
          </a:p>
          <a:p>
            <a:pPr marL="292608" lvl="1" indent="0">
              <a:buNone/>
            </a:pPr>
            <a:r>
              <a:rPr lang="en-US" sz="1000" dirty="0"/>
              <a:t>ORDER BY gender , </a:t>
            </a:r>
            <a:r>
              <a:rPr lang="en-US" sz="1000" dirty="0" err="1"/>
              <a:t>dept_name</a:t>
            </a:r>
            <a:r>
              <a:rPr lang="en-US" sz="1000" dirty="0"/>
              <a:t> , </a:t>
            </a:r>
            <a:r>
              <a:rPr lang="en-US" sz="1000" dirty="0" err="1"/>
              <a:t>calender_year</a:t>
            </a:r>
            <a:r>
              <a:rPr lang="en-US" sz="1000" dirty="0"/>
              <a:t>;</a:t>
            </a:r>
            <a:endParaRPr lang="en-IN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E0CB0C-D890-0655-D658-F2BB2EC7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256529"/>
            <a:ext cx="2496410" cy="29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Task 4 Query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D39A-E4F0-3C06-B4AC-CC77476F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7726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Q4. Create an SQL stored procedure that will allow you to obtain the average male and female salary per department within a certain salary range. Let this range be defined by two values the user can insert when calling the procedure.</a:t>
            </a:r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D4DD857-4A31-492C-4C8C-163ED9697876}"/>
              </a:ext>
            </a:extLst>
          </p:cNvPr>
          <p:cNvSpPr txBox="1">
            <a:spLocks/>
          </p:cNvSpPr>
          <p:nvPr/>
        </p:nvSpPr>
        <p:spPr>
          <a:xfrm>
            <a:off x="1127760" y="2870202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55172D6-FAC0-A2AA-634D-5113ADA53397}"/>
              </a:ext>
            </a:extLst>
          </p:cNvPr>
          <p:cNvSpPr txBox="1">
            <a:spLocks/>
          </p:cNvSpPr>
          <p:nvPr/>
        </p:nvSpPr>
        <p:spPr>
          <a:xfrm>
            <a:off x="6096000" y="2865368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620C573-86D9-C161-DAA6-E0A309357E19}"/>
              </a:ext>
            </a:extLst>
          </p:cNvPr>
          <p:cNvSpPr txBox="1">
            <a:spLocks/>
          </p:cNvSpPr>
          <p:nvPr/>
        </p:nvSpPr>
        <p:spPr>
          <a:xfrm>
            <a:off x="1127760" y="3265542"/>
            <a:ext cx="4998720" cy="29189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sz="1000" dirty="0"/>
              <a:t>DELIMITER $$</a:t>
            </a:r>
          </a:p>
          <a:p>
            <a:pPr marL="292608" lvl="1" indent="0">
              <a:buNone/>
            </a:pPr>
            <a:r>
              <a:rPr lang="en-US" sz="1000" dirty="0"/>
              <a:t>CREATE PROCEDURE </a:t>
            </a:r>
            <a:r>
              <a:rPr lang="en-US" sz="1000" dirty="0" err="1"/>
              <a:t>a_salary</a:t>
            </a:r>
            <a:r>
              <a:rPr lang="en-US" sz="1000" dirty="0"/>
              <a:t> (IN </a:t>
            </a:r>
            <a:r>
              <a:rPr lang="en-US" sz="1000" dirty="0" err="1"/>
              <a:t>max_salary</a:t>
            </a:r>
            <a:r>
              <a:rPr lang="en-US" sz="1000" dirty="0"/>
              <a:t> FLOAT, IN </a:t>
            </a:r>
            <a:r>
              <a:rPr lang="en-US" sz="1000" dirty="0" err="1"/>
              <a:t>min_salary</a:t>
            </a:r>
            <a:r>
              <a:rPr lang="en-US" sz="1000" dirty="0"/>
              <a:t> FLOAT)</a:t>
            </a:r>
          </a:p>
          <a:p>
            <a:pPr marL="292608" lvl="1" indent="0">
              <a:buNone/>
            </a:pPr>
            <a:r>
              <a:rPr lang="en-US" sz="1000" dirty="0"/>
              <a:t>BEGIN</a:t>
            </a:r>
          </a:p>
          <a:p>
            <a:pPr marL="292608" lvl="1" indent="0">
              <a:buNone/>
            </a:pPr>
            <a:r>
              <a:rPr lang="en-US" sz="1000" dirty="0"/>
              <a:t>	SELECT     </a:t>
            </a:r>
            <a:r>
              <a:rPr lang="en-US" sz="1000" dirty="0" err="1"/>
              <a:t>e.gender</a:t>
            </a:r>
            <a:r>
              <a:rPr lang="en-US" sz="1000" dirty="0"/>
              <a:t>, </a:t>
            </a:r>
            <a:r>
              <a:rPr lang="en-US" sz="1000" dirty="0" err="1"/>
              <a:t>d.dept_name</a:t>
            </a:r>
            <a:r>
              <a:rPr lang="en-US" sz="1000" dirty="0"/>
              <a:t>, AVG(</a:t>
            </a:r>
            <a:r>
              <a:rPr lang="en-US" sz="1000" dirty="0" err="1"/>
              <a:t>s.salary</a:t>
            </a:r>
            <a:r>
              <a:rPr lang="en-US" sz="1000" dirty="0"/>
              <a:t>) AS </a:t>
            </a:r>
            <a:r>
              <a:rPr lang="en-US" sz="1000" dirty="0" err="1"/>
              <a:t>avg_salary</a:t>
            </a:r>
            <a:endParaRPr lang="en-US" sz="1000" dirty="0"/>
          </a:p>
          <a:p>
            <a:pPr marL="292608" lvl="1" indent="0">
              <a:buNone/>
            </a:pPr>
            <a:r>
              <a:rPr lang="en-US" sz="1000" dirty="0"/>
              <a:t>	FROM    </a:t>
            </a:r>
            <a:r>
              <a:rPr lang="en-US" sz="1000" dirty="0" err="1"/>
              <a:t>t_employees</a:t>
            </a:r>
            <a:r>
              <a:rPr lang="en-US" sz="1000" dirty="0"/>
              <a:t> e        </a:t>
            </a:r>
          </a:p>
          <a:p>
            <a:pPr marL="292608" lvl="1" indent="0">
              <a:buNone/>
            </a:pPr>
            <a:r>
              <a:rPr lang="en-US" sz="1000" dirty="0"/>
              <a:t>		JOIN    </a:t>
            </a:r>
          </a:p>
          <a:p>
            <a:pPr marL="292608" lvl="1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t_salaries</a:t>
            </a:r>
            <a:r>
              <a:rPr lang="en-US" sz="1000" dirty="0"/>
              <a:t> s ON </a:t>
            </a:r>
            <a:r>
              <a:rPr lang="en-US" sz="1000" dirty="0" err="1"/>
              <a:t>s.emp_no</a:t>
            </a:r>
            <a:r>
              <a:rPr lang="en-US" sz="1000" dirty="0"/>
              <a:t> = </a:t>
            </a:r>
            <a:r>
              <a:rPr lang="en-US" sz="1000" dirty="0" err="1"/>
              <a:t>e.emp_no</a:t>
            </a:r>
            <a:r>
              <a:rPr lang="en-US" sz="1000" dirty="0"/>
              <a:t>        </a:t>
            </a:r>
          </a:p>
          <a:p>
            <a:pPr marL="292608" lvl="1" indent="0">
              <a:buNone/>
            </a:pPr>
            <a:r>
              <a:rPr lang="en-US" sz="1000" dirty="0"/>
              <a:t>		JOIN    </a:t>
            </a:r>
          </a:p>
          <a:p>
            <a:pPr marL="292608" lvl="1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t_dept_emp</a:t>
            </a:r>
            <a:r>
              <a:rPr lang="en-US" sz="1000" dirty="0"/>
              <a:t> de ON </a:t>
            </a:r>
            <a:r>
              <a:rPr lang="en-US" sz="1000" dirty="0" err="1"/>
              <a:t>de.emp_no</a:t>
            </a:r>
            <a:r>
              <a:rPr lang="en-US" sz="1000" dirty="0"/>
              <a:t> = </a:t>
            </a:r>
            <a:r>
              <a:rPr lang="en-US" sz="1000" dirty="0" err="1"/>
              <a:t>e.emp_no</a:t>
            </a:r>
            <a:r>
              <a:rPr lang="en-US" sz="1000" dirty="0"/>
              <a:t>        </a:t>
            </a:r>
          </a:p>
          <a:p>
            <a:pPr marL="292608" lvl="1" indent="0">
              <a:buNone/>
            </a:pPr>
            <a:r>
              <a:rPr lang="en-US" sz="1000" dirty="0"/>
              <a:t>		JOIN    </a:t>
            </a:r>
          </a:p>
          <a:p>
            <a:pPr marL="292608" lvl="1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t_departments</a:t>
            </a:r>
            <a:r>
              <a:rPr lang="en-US" sz="1000" dirty="0"/>
              <a:t> d ON </a:t>
            </a:r>
            <a:r>
              <a:rPr lang="en-US" sz="1000" dirty="0" err="1"/>
              <a:t>d.dept_no</a:t>
            </a:r>
            <a:r>
              <a:rPr lang="en-US" sz="1000" dirty="0"/>
              <a:t> = </a:t>
            </a:r>
            <a:r>
              <a:rPr lang="en-US" sz="1000" dirty="0" err="1"/>
              <a:t>de.dept_no</a:t>
            </a:r>
            <a:endParaRPr lang="en-US" sz="1000" dirty="0"/>
          </a:p>
          <a:p>
            <a:pPr marL="292608" lvl="1" indent="0">
              <a:buNone/>
            </a:pPr>
            <a:r>
              <a:rPr lang="en-US" sz="1000" dirty="0"/>
              <a:t>	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32F1A-131B-E089-944B-B70EA0E5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265542"/>
            <a:ext cx="2829132" cy="30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2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Task 4 Query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D39A-E4F0-3C06-B4AC-CC77476F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772651"/>
          </a:xfrm>
        </p:spPr>
        <p:txBody>
          <a:bodyPr/>
          <a:lstStyle/>
          <a:p>
            <a:r>
              <a:rPr lang="en-US" dirty="0"/>
              <a:t>Q4. Compare the average salary of female versus male employees in the entire company until year 2002, and add a filter allowing you to see that per each department.</a:t>
            </a:r>
          </a:p>
          <a:p>
            <a:endParaRPr lang="en-I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D4DD857-4A31-492C-4C8C-163ED9697876}"/>
              </a:ext>
            </a:extLst>
          </p:cNvPr>
          <p:cNvSpPr txBox="1">
            <a:spLocks/>
          </p:cNvSpPr>
          <p:nvPr/>
        </p:nvSpPr>
        <p:spPr>
          <a:xfrm>
            <a:off x="1127760" y="2870202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Query (Continue…)</a:t>
            </a:r>
            <a:endParaRPr lang="en-IN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55172D6-FAC0-A2AA-634D-5113ADA53397}"/>
              </a:ext>
            </a:extLst>
          </p:cNvPr>
          <p:cNvSpPr txBox="1">
            <a:spLocks/>
          </p:cNvSpPr>
          <p:nvPr/>
        </p:nvSpPr>
        <p:spPr>
          <a:xfrm>
            <a:off x="6096000" y="2865368"/>
            <a:ext cx="4998720" cy="3814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620C573-86D9-C161-DAA6-E0A309357E19}"/>
              </a:ext>
            </a:extLst>
          </p:cNvPr>
          <p:cNvSpPr txBox="1">
            <a:spLocks/>
          </p:cNvSpPr>
          <p:nvPr/>
        </p:nvSpPr>
        <p:spPr>
          <a:xfrm>
            <a:off x="1127760" y="3265542"/>
            <a:ext cx="4998720" cy="29189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buNone/>
            </a:pPr>
            <a:r>
              <a:rPr lang="en-US" sz="1000" dirty="0"/>
              <a:t>WHERE    </a:t>
            </a:r>
          </a:p>
          <a:p>
            <a:pPr marL="292608" lvl="1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s.salary</a:t>
            </a:r>
            <a:r>
              <a:rPr lang="en-US" sz="1000" dirty="0"/>
              <a:t> BETWEEN </a:t>
            </a:r>
            <a:r>
              <a:rPr lang="en-US" sz="1000" dirty="0" err="1"/>
              <a:t>min_salary</a:t>
            </a:r>
            <a:r>
              <a:rPr lang="en-US" sz="1000" dirty="0"/>
              <a:t> AND </a:t>
            </a:r>
            <a:r>
              <a:rPr lang="en-US" sz="1000" dirty="0" err="1"/>
              <a:t>max_salary</a:t>
            </a:r>
            <a:endParaRPr lang="en-US" sz="1000" dirty="0"/>
          </a:p>
          <a:p>
            <a:pPr marL="292608" lvl="1" indent="0">
              <a:buNone/>
            </a:pPr>
            <a:r>
              <a:rPr lang="en-US" sz="1000" dirty="0"/>
              <a:t>	GROUP BY </a:t>
            </a:r>
            <a:r>
              <a:rPr lang="en-US" sz="1000" dirty="0" err="1"/>
              <a:t>e.gender</a:t>
            </a:r>
            <a:r>
              <a:rPr lang="en-US" sz="1000" dirty="0"/>
              <a:t> , </a:t>
            </a:r>
            <a:r>
              <a:rPr lang="en-US" sz="1000" dirty="0" err="1"/>
              <a:t>d.dept_name</a:t>
            </a:r>
            <a:endParaRPr lang="en-US" sz="1000" dirty="0"/>
          </a:p>
          <a:p>
            <a:pPr marL="292608" lvl="1" indent="0">
              <a:buNone/>
            </a:pPr>
            <a:r>
              <a:rPr lang="en-US" sz="1000" dirty="0"/>
              <a:t>	ORDER BY </a:t>
            </a:r>
            <a:r>
              <a:rPr lang="en-US" sz="1000" dirty="0" err="1"/>
              <a:t>d.dept_name,e.gender,avg_salary</a:t>
            </a:r>
            <a:r>
              <a:rPr lang="en-US" sz="1000" dirty="0"/>
              <a:t>; </a:t>
            </a:r>
          </a:p>
          <a:p>
            <a:pPr marL="292608" lvl="1" indent="0">
              <a:buNone/>
            </a:pPr>
            <a:r>
              <a:rPr lang="en-US" sz="1000" dirty="0"/>
              <a:t>END$$</a:t>
            </a:r>
          </a:p>
          <a:p>
            <a:pPr marL="292608" lvl="1" indent="0">
              <a:buNone/>
            </a:pPr>
            <a:r>
              <a:rPr lang="en-US" sz="1000" dirty="0"/>
              <a:t>DELIMITER ;</a:t>
            </a:r>
          </a:p>
          <a:p>
            <a:pPr marL="292608" lvl="1" indent="0">
              <a:buNone/>
            </a:pPr>
            <a:r>
              <a:rPr lang="en-US" sz="1000" dirty="0"/>
              <a:t>CALL </a:t>
            </a:r>
            <a:r>
              <a:rPr lang="en-US" sz="1000" dirty="0" err="1"/>
              <a:t>employees_mod.a_salary</a:t>
            </a:r>
            <a:r>
              <a:rPr lang="en-US" sz="1000" dirty="0"/>
              <a:t>(90000, 50000);</a:t>
            </a:r>
            <a:endParaRPr lang="en-IN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D12ED-93C7-7B53-3992-3325E029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265542"/>
            <a:ext cx="2829132" cy="30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hlinkClick r:id="rId2"/>
              </a:rPr>
              <a:t>Tableau Dashboard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15846-34E8-B25A-F4B7-ABBC6944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85" y="2108201"/>
            <a:ext cx="6739030" cy="37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373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{05A0D19B-2AAC-447D-AF06-DA5519367C32}tf22712842_win32</Template>
  <TotalTime>131</TotalTime>
  <Words>1029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Custom</vt:lpstr>
      <vt:lpstr>Employee Database (SQL and Tableau)</vt:lpstr>
      <vt:lpstr>Database Schema Diagram</vt:lpstr>
      <vt:lpstr>Questions to Answer</vt:lpstr>
      <vt:lpstr>Task 1 Query</vt:lpstr>
      <vt:lpstr>Task 2 Query</vt:lpstr>
      <vt:lpstr>Task 3 Query</vt:lpstr>
      <vt:lpstr>Task 4 Query</vt:lpstr>
      <vt:lpstr>Task 4 Query</vt:lpstr>
      <vt:lpstr>Tableau Dashboard</vt:lpstr>
      <vt:lpstr>Key Statements/Clauses Covered</vt:lpstr>
      <vt:lpstr>Key Statements/Clauses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Rk Bhandari</dc:creator>
  <cp:lastModifiedBy>Rk Bhandari</cp:lastModifiedBy>
  <cp:revision>1</cp:revision>
  <dcterms:created xsi:type="dcterms:W3CDTF">2024-08-30T03:26:15Z</dcterms:created>
  <dcterms:modified xsi:type="dcterms:W3CDTF">2024-08-30T15:48:01Z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