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8" r:id="rId12"/>
    <p:sldId id="266" r:id="rId13"/>
    <p:sldId id="267" r:id="rId14"/>
    <p:sldId id="269" r:id="rId15"/>
    <p:sldId id="270" r:id="rId16"/>
    <p:sldId id="273" r:id="rId17"/>
    <p:sldId id="274" r:id="rId18"/>
    <p:sldId id="271" r:id="rId19"/>
    <p:sldId id="275" r:id="rId20"/>
    <p:sldId id="276" r:id="rId21"/>
    <p:sldId id="272"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7642BB-58B1-4A7A-A70F-670FFF50FBC4}" v="23" dt="2024-08-25T13:51:27.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k Bhandari" userId="8faa06c4f1c5e307" providerId="LiveId" clId="{747642BB-58B1-4A7A-A70F-670FFF50FBC4}"/>
    <pc:docChg chg="undo custSel addSld delSld modSld">
      <pc:chgData name="Rk Bhandari" userId="8faa06c4f1c5e307" providerId="LiveId" clId="{747642BB-58B1-4A7A-A70F-670FFF50FBC4}" dt="2024-08-25T13:52:48.619" v="1383" actId="20577"/>
      <pc:docMkLst>
        <pc:docMk/>
      </pc:docMkLst>
      <pc:sldChg chg="modSp mod">
        <pc:chgData name="Rk Bhandari" userId="8faa06c4f1c5e307" providerId="LiveId" clId="{747642BB-58B1-4A7A-A70F-670FFF50FBC4}" dt="2024-08-25T03:05:36.253" v="594" actId="123"/>
        <pc:sldMkLst>
          <pc:docMk/>
          <pc:sldMk cId="199773796" sldId="258"/>
        </pc:sldMkLst>
        <pc:spChg chg="mod">
          <ac:chgData name="Rk Bhandari" userId="8faa06c4f1c5e307" providerId="LiveId" clId="{747642BB-58B1-4A7A-A70F-670FFF50FBC4}" dt="2024-08-25T03:05:36.253" v="594" actId="123"/>
          <ac:spMkLst>
            <pc:docMk/>
            <pc:sldMk cId="199773796" sldId="258"/>
            <ac:spMk id="4" creationId="{FD73F1B9-CDD9-5039-96F1-1D8F8EFD5DA9}"/>
          </ac:spMkLst>
        </pc:spChg>
      </pc:sldChg>
      <pc:sldChg chg="addSp delSp modSp add mod">
        <pc:chgData name="Rk Bhandari" userId="8faa06c4f1c5e307" providerId="LiveId" clId="{747642BB-58B1-4A7A-A70F-670FFF50FBC4}" dt="2024-08-24T16:25:33.322" v="18" actId="1076"/>
        <pc:sldMkLst>
          <pc:docMk/>
          <pc:sldMk cId="2451812766" sldId="261"/>
        </pc:sldMkLst>
        <pc:spChg chg="mod">
          <ac:chgData name="Rk Bhandari" userId="8faa06c4f1c5e307" providerId="LiveId" clId="{747642BB-58B1-4A7A-A70F-670FFF50FBC4}" dt="2024-08-24T16:17:24.698" v="13" actId="20577"/>
          <ac:spMkLst>
            <pc:docMk/>
            <pc:sldMk cId="2451812766" sldId="261"/>
            <ac:spMk id="4" creationId="{FD73F1B9-CDD9-5039-96F1-1D8F8EFD5DA9}"/>
          </ac:spMkLst>
        </pc:spChg>
        <pc:picChg chg="add mod">
          <ac:chgData name="Rk Bhandari" userId="8faa06c4f1c5e307" providerId="LiveId" clId="{747642BB-58B1-4A7A-A70F-670FFF50FBC4}" dt="2024-08-24T16:25:33.322" v="18" actId="1076"/>
          <ac:picMkLst>
            <pc:docMk/>
            <pc:sldMk cId="2451812766" sldId="261"/>
            <ac:picMk id="6" creationId="{EC368E3E-D68D-B85C-A03F-58C7E9ECB4D3}"/>
          </ac:picMkLst>
        </pc:picChg>
        <pc:picChg chg="del">
          <ac:chgData name="Rk Bhandari" userId="8faa06c4f1c5e307" providerId="LiveId" clId="{747642BB-58B1-4A7A-A70F-670FFF50FBC4}" dt="2024-08-24T16:17:27.312" v="14" actId="478"/>
          <ac:picMkLst>
            <pc:docMk/>
            <pc:sldMk cId="2451812766" sldId="261"/>
            <ac:picMk id="7" creationId="{64A6207B-909B-2B83-47FE-9F3A850C6227}"/>
          </ac:picMkLst>
        </pc:picChg>
      </pc:sldChg>
      <pc:sldChg chg="addSp delSp modSp add mod">
        <pc:chgData name="Rk Bhandari" userId="8faa06c4f1c5e307" providerId="LiveId" clId="{747642BB-58B1-4A7A-A70F-670FFF50FBC4}" dt="2024-08-24T17:02:06.232" v="125" actId="1076"/>
        <pc:sldMkLst>
          <pc:docMk/>
          <pc:sldMk cId="2825847552" sldId="262"/>
        </pc:sldMkLst>
        <pc:spChg chg="mod">
          <ac:chgData name="Rk Bhandari" userId="8faa06c4f1c5e307" providerId="LiveId" clId="{747642BB-58B1-4A7A-A70F-670FFF50FBC4}" dt="2024-08-24T17:00:18.074" v="103" actId="1036"/>
          <ac:spMkLst>
            <pc:docMk/>
            <pc:sldMk cId="2825847552" sldId="262"/>
            <ac:spMk id="3" creationId="{81781FF3-8468-01BB-BF45-85DD2C3F891C}"/>
          </ac:spMkLst>
        </pc:spChg>
        <pc:spChg chg="mod">
          <ac:chgData name="Rk Bhandari" userId="8faa06c4f1c5e307" providerId="LiveId" clId="{747642BB-58B1-4A7A-A70F-670FFF50FBC4}" dt="2024-08-24T17:01:31.292" v="123" actId="20577"/>
          <ac:spMkLst>
            <pc:docMk/>
            <pc:sldMk cId="2825847552" sldId="262"/>
            <ac:spMk id="4" creationId="{FD73F1B9-CDD9-5039-96F1-1D8F8EFD5DA9}"/>
          </ac:spMkLst>
        </pc:spChg>
        <pc:picChg chg="del mod">
          <ac:chgData name="Rk Bhandari" userId="8faa06c4f1c5e307" providerId="LiveId" clId="{747642BB-58B1-4A7A-A70F-670FFF50FBC4}" dt="2024-08-24T17:00:22.304" v="104" actId="478"/>
          <ac:picMkLst>
            <pc:docMk/>
            <pc:sldMk cId="2825847552" sldId="262"/>
            <ac:picMk id="6" creationId="{EC368E3E-D68D-B85C-A03F-58C7E9ECB4D3}"/>
          </ac:picMkLst>
        </pc:picChg>
        <pc:picChg chg="add mod">
          <ac:chgData name="Rk Bhandari" userId="8faa06c4f1c5e307" providerId="LiveId" clId="{747642BB-58B1-4A7A-A70F-670FFF50FBC4}" dt="2024-08-24T17:02:06.232" v="125" actId="1076"/>
          <ac:picMkLst>
            <pc:docMk/>
            <pc:sldMk cId="2825847552" sldId="262"/>
            <ac:picMk id="7" creationId="{F74D6EFD-0BF0-B351-1036-1CBD2EFCEB57}"/>
          </ac:picMkLst>
        </pc:picChg>
        <pc:cxnChg chg="mod">
          <ac:chgData name="Rk Bhandari" userId="8faa06c4f1c5e307" providerId="LiveId" clId="{747642BB-58B1-4A7A-A70F-670FFF50FBC4}" dt="2024-08-24T16:59:57.118" v="85" actId="1076"/>
          <ac:cxnSpMkLst>
            <pc:docMk/>
            <pc:sldMk cId="2825847552" sldId="262"/>
            <ac:cxnSpMk id="8" creationId="{282C7351-C784-32F9-3006-149B79FF453B}"/>
          </ac:cxnSpMkLst>
        </pc:cxnChg>
      </pc:sldChg>
      <pc:sldChg chg="addSp delSp modSp add mod">
        <pc:chgData name="Rk Bhandari" userId="8faa06c4f1c5e307" providerId="LiveId" clId="{747642BB-58B1-4A7A-A70F-670FFF50FBC4}" dt="2024-08-24T17:20:16.023" v="182" actId="1076"/>
        <pc:sldMkLst>
          <pc:docMk/>
          <pc:sldMk cId="516499250" sldId="263"/>
        </pc:sldMkLst>
        <pc:spChg chg="mod">
          <ac:chgData name="Rk Bhandari" userId="8faa06c4f1c5e307" providerId="LiveId" clId="{747642BB-58B1-4A7A-A70F-670FFF50FBC4}" dt="2024-08-24T17:05:34.687" v="136" actId="1037"/>
          <ac:spMkLst>
            <pc:docMk/>
            <pc:sldMk cId="516499250" sldId="263"/>
            <ac:spMk id="3" creationId="{81781FF3-8468-01BB-BF45-85DD2C3F891C}"/>
          </ac:spMkLst>
        </pc:spChg>
        <pc:spChg chg="mod">
          <ac:chgData name="Rk Bhandari" userId="8faa06c4f1c5e307" providerId="LiveId" clId="{747642BB-58B1-4A7A-A70F-670FFF50FBC4}" dt="2024-08-24T17:19:04.731" v="176" actId="20577"/>
          <ac:spMkLst>
            <pc:docMk/>
            <pc:sldMk cId="516499250" sldId="263"/>
            <ac:spMk id="4" creationId="{FD73F1B9-CDD9-5039-96F1-1D8F8EFD5DA9}"/>
          </ac:spMkLst>
        </pc:spChg>
        <pc:picChg chg="add mod">
          <ac:chgData name="Rk Bhandari" userId="8faa06c4f1c5e307" providerId="LiveId" clId="{747642BB-58B1-4A7A-A70F-670FFF50FBC4}" dt="2024-08-24T17:20:16.023" v="182" actId="1076"/>
          <ac:picMkLst>
            <pc:docMk/>
            <pc:sldMk cId="516499250" sldId="263"/>
            <ac:picMk id="6" creationId="{880857AF-AFCC-5DEB-F777-CCA1D119F6A6}"/>
          </ac:picMkLst>
        </pc:picChg>
        <pc:picChg chg="del mod">
          <ac:chgData name="Rk Bhandari" userId="8faa06c4f1c5e307" providerId="LiveId" clId="{747642BB-58B1-4A7A-A70F-670FFF50FBC4}" dt="2024-08-24T17:19:38.381" v="177" actId="478"/>
          <ac:picMkLst>
            <pc:docMk/>
            <pc:sldMk cId="516499250" sldId="263"/>
            <ac:picMk id="7" creationId="{F74D6EFD-0BF0-B351-1036-1CBD2EFCEB57}"/>
          </ac:picMkLst>
        </pc:picChg>
      </pc:sldChg>
      <pc:sldChg chg="addSp delSp modSp add mod">
        <pc:chgData name="Rk Bhandari" userId="8faa06c4f1c5e307" providerId="LiveId" clId="{747642BB-58B1-4A7A-A70F-670FFF50FBC4}" dt="2024-08-25T02:52:10.245" v="325" actId="14100"/>
        <pc:sldMkLst>
          <pc:docMk/>
          <pc:sldMk cId="1532181802" sldId="264"/>
        </pc:sldMkLst>
        <pc:spChg chg="mod">
          <ac:chgData name="Rk Bhandari" userId="8faa06c4f1c5e307" providerId="LiveId" clId="{747642BB-58B1-4A7A-A70F-670FFF50FBC4}" dt="2024-08-24T17:44:48.298" v="219" actId="20577"/>
          <ac:spMkLst>
            <pc:docMk/>
            <pc:sldMk cId="1532181802" sldId="264"/>
            <ac:spMk id="2" creationId="{F4534A55-0169-275B-9E20-30C424411457}"/>
          </ac:spMkLst>
        </pc:spChg>
        <pc:spChg chg="mod">
          <ac:chgData name="Rk Bhandari" userId="8faa06c4f1c5e307" providerId="LiveId" clId="{747642BB-58B1-4A7A-A70F-670FFF50FBC4}" dt="2024-08-25T02:52:02.428" v="323" actId="1076"/>
          <ac:spMkLst>
            <pc:docMk/>
            <pc:sldMk cId="1532181802" sldId="264"/>
            <ac:spMk id="3" creationId="{81781FF3-8468-01BB-BF45-85DD2C3F891C}"/>
          </ac:spMkLst>
        </pc:spChg>
        <pc:spChg chg="mod">
          <ac:chgData name="Rk Bhandari" userId="8faa06c4f1c5e307" providerId="LiveId" clId="{747642BB-58B1-4A7A-A70F-670FFF50FBC4}" dt="2024-08-24T17:55:10.218" v="316" actId="20577"/>
          <ac:spMkLst>
            <pc:docMk/>
            <pc:sldMk cId="1532181802" sldId="264"/>
            <ac:spMk id="4" creationId="{FD73F1B9-CDD9-5039-96F1-1D8F8EFD5DA9}"/>
          </ac:spMkLst>
        </pc:spChg>
        <pc:picChg chg="del">
          <ac:chgData name="Rk Bhandari" userId="8faa06c4f1c5e307" providerId="LiveId" clId="{747642BB-58B1-4A7A-A70F-670FFF50FBC4}" dt="2024-08-24T17:55:16.360" v="317" actId="478"/>
          <ac:picMkLst>
            <pc:docMk/>
            <pc:sldMk cId="1532181802" sldId="264"/>
            <ac:picMk id="6" creationId="{880857AF-AFCC-5DEB-F777-CCA1D119F6A6}"/>
          </ac:picMkLst>
        </pc:picChg>
        <pc:picChg chg="add mod">
          <ac:chgData name="Rk Bhandari" userId="8faa06c4f1c5e307" providerId="LiveId" clId="{747642BB-58B1-4A7A-A70F-670FFF50FBC4}" dt="2024-08-25T02:52:10.245" v="325" actId="14100"/>
          <ac:picMkLst>
            <pc:docMk/>
            <pc:sldMk cId="1532181802" sldId="264"/>
            <ac:picMk id="6" creationId="{C31232DE-A089-03D0-14BA-B19B6EF02949}"/>
          </ac:picMkLst>
        </pc:picChg>
      </pc:sldChg>
      <pc:sldChg chg="modSp add mod">
        <pc:chgData name="Rk Bhandari" userId="8faa06c4f1c5e307" providerId="LiveId" clId="{747642BB-58B1-4A7A-A70F-670FFF50FBC4}" dt="2024-08-25T03:05:28.651" v="593" actId="123"/>
        <pc:sldMkLst>
          <pc:docMk/>
          <pc:sldMk cId="3820235590" sldId="265"/>
        </pc:sldMkLst>
        <pc:spChg chg="mod">
          <ac:chgData name="Rk Bhandari" userId="8faa06c4f1c5e307" providerId="LiveId" clId="{747642BB-58B1-4A7A-A70F-670FFF50FBC4}" dt="2024-08-25T03:05:28.651" v="593" actId="123"/>
          <ac:spMkLst>
            <pc:docMk/>
            <pc:sldMk cId="3820235590" sldId="265"/>
            <ac:spMk id="4" creationId="{FD73F1B9-CDD9-5039-96F1-1D8F8EFD5DA9}"/>
          </ac:spMkLst>
        </pc:spChg>
      </pc:sldChg>
      <pc:sldChg chg="addSp delSp modSp add mod">
        <pc:chgData name="Rk Bhandari" userId="8faa06c4f1c5e307" providerId="LiveId" clId="{747642BB-58B1-4A7A-A70F-670FFF50FBC4}" dt="2024-08-25T03:01:13.566" v="528" actId="1076"/>
        <pc:sldMkLst>
          <pc:docMk/>
          <pc:sldMk cId="196581991" sldId="266"/>
        </pc:sldMkLst>
        <pc:spChg chg="mod">
          <ac:chgData name="Rk Bhandari" userId="8faa06c4f1c5e307" providerId="LiveId" clId="{747642BB-58B1-4A7A-A70F-670FFF50FBC4}" dt="2024-08-25T03:00:48.808" v="525" actId="1076"/>
          <ac:spMkLst>
            <pc:docMk/>
            <pc:sldMk cId="196581991" sldId="266"/>
            <ac:spMk id="3" creationId="{81781FF3-8468-01BB-BF45-85DD2C3F891C}"/>
          </ac:spMkLst>
        </pc:spChg>
        <pc:spChg chg="mod">
          <ac:chgData name="Rk Bhandari" userId="8faa06c4f1c5e307" providerId="LiveId" clId="{747642BB-58B1-4A7A-A70F-670FFF50FBC4}" dt="2024-08-25T03:00:36.823" v="524" actId="403"/>
          <ac:spMkLst>
            <pc:docMk/>
            <pc:sldMk cId="196581991" sldId="266"/>
            <ac:spMk id="4" creationId="{FD73F1B9-CDD9-5039-96F1-1D8F8EFD5DA9}"/>
          </ac:spMkLst>
        </pc:spChg>
        <pc:picChg chg="del">
          <ac:chgData name="Rk Bhandari" userId="8faa06c4f1c5e307" providerId="LiveId" clId="{747642BB-58B1-4A7A-A70F-670FFF50FBC4}" dt="2024-08-25T03:00:51.472" v="526" actId="478"/>
          <ac:picMkLst>
            <pc:docMk/>
            <pc:sldMk cId="196581991" sldId="266"/>
            <ac:picMk id="6" creationId="{880857AF-AFCC-5DEB-F777-CCA1D119F6A6}"/>
          </ac:picMkLst>
        </pc:picChg>
        <pc:picChg chg="add mod">
          <ac:chgData name="Rk Bhandari" userId="8faa06c4f1c5e307" providerId="LiveId" clId="{747642BB-58B1-4A7A-A70F-670FFF50FBC4}" dt="2024-08-25T03:01:13.566" v="528" actId="1076"/>
          <ac:picMkLst>
            <pc:docMk/>
            <pc:sldMk cId="196581991" sldId="266"/>
            <ac:picMk id="7" creationId="{D46533AA-F77C-D417-8566-E25443733A47}"/>
          </ac:picMkLst>
        </pc:picChg>
      </pc:sldChg>
      <pc:sldChg chg="addSp delSp modSp add mod">
        <pc:chgData name="Rk Bhandari" userId="8faa06c4f1c5e307" providerId="LiveId" clId="{747642BB-58B1-4A7A-A70F-670FFF50FBC4}" dt="2024-08-25T03:03:30.430" v="565" actId="14100"/>
        <pc:sldMkLst>
          <pc:docMk/>
          <pc:sldMk cId="1211664746" sldId="267"/>
        </pc:sldMkLst>
        <pc:spChg chg="mod">
          <ac:chgData name="Rk Bhandari" userId="8faa06c4f1c5e307" providerId="LiveId" clId="{747642BB-58B1-4A7A-A70F-670FFF50FBC4}" dt="2024-08-25T03:02:37.933" v="559" actId="20577"/>
          <ac:spMkLst>
            <pc:docMk/>
            <pc:sldMk cId="1211664746" sldId="267"/>
            <ac:spMk id="4" creationId="{FD73F1B9-CDD9-5039-96F1-1D8F8EFD5DA9}"/>
          </ac:spMkLst>
        </pc:spChg>
        <pc:picChg chg="del">
          <ac:chgData name="Rk Bhandari" userId="8faa06c4f1c5e307" providerId="LiveId" clId="{747642BB-58B1-4A7A-A70F-670FFF50FBC4}" dt="2024-08-25T03:02:41.270" v="560" actId="478"/>
          <ac:picMkLst>
            <pc:docMk/>
            <pc:sldMk cId="1211664746" sldId="267"/>
            <ac:picMk id="6" creationId="{880857AF-AFCC-5DEB-F777-CCA1D119F6A6}"/>
          </ac:picMkLst>
        </pc:picChg>
        <pc:picChg chg="add mod">
          <ac:chgData name="Rk Bhandari" userId="8faa06c4f1c5e307" providerId="LiveId" clId="{747642BB-58B1-4A7A-A70F-670FFF50FBC4}" dt="2024-08-25T03:03:30.430" v="565" actId="14100"/>
          <ac:picMkLst>
            <pc:docMk/>
            <pc:sldMk cId="1211664746" sldId="267"/>
            <ac:picMk id="7" creationId="{2DFC405F-76FE-F879-9E71-5ACA61C56A11}"/>
          </ac:picMkLst>
        </pc:picChg>
      </pc:sldChg>
      <pc:sldChg chg="modSp add mod">
        <pc:chgData name="Rk Bhandari" userId="8faa06c4f1c5e307" providerId="LiveId" clId="{747642BB-58B1-4A7A-A70F-670FFF50FBC4}" dt="2024-08-25T02:56:37.199" v="461" actId="20577"/>
        <pc:sldMkLst>
          <pc:docMk/>
          <pc:sldMk cId="2987005060" sldId="268"/>
        </pc:sldMkLst>
        <pc:spChg chg="mod">
          <ac:chgData name="Rk Bhandari" userId="8faa06c4f1c5e307" providerId="LiveId" clId="{747642BB-58B1-4A7A-A70F-670FFF50FBC4}" dt="2024-08-25T02:56:37.199" v="461" actId="20577"/>
          <ac:spMkLst>
            <pc:docMk/>
            <pc:sldMk cId="2987005060" sldId="268"/>
            <ac:spMk id="4" creationId="{FD73F1B9-CDD9-5039-96F1-1D8F8EFD5DA9}"/>
          </ac:spMkLst>
        </pc:spChg>
      </pc:sldChg>
      <pc:sldChg chg="modSp add mod">
        <pc:chgData name="Rk Bhandari" userId="8faa06c4f1c5e307" providerId="LiveId" clId="{747642BB-58B1-4A7A-A70F-670FFF50FBC4}" dt="2024-08-25T03:05:53.654" v="596" actId="20577"/>
        <pc:sldMkLst>
          <pc:docMk/>
          <pc:sldMk cId="4195641717" sldId="269"/>
        </pc:sldMkLst>
        <pc:spChg chg="mod">
          <ac:chgData name="Rk Bhandari" userId="8faa06c4f1c5e307" providerId="LiveId" clId="{747642BB-58B1-4A7A-A70F-670FFF50FBC4}" dt="2024-08-25T03:05:53.654" v="596" actId="20577"/>
          <ac:spMkLst>
            <pc:docMk/>
            <pc:sldMk cId="4195641717" sldId="269"/>
            <ac:spMk id="4" creationId="{FD73F1B9-CDD9-5039-96F1-1D8F8EFD5DA9}"/>
          </ac:spMkLst>
        </pc:spChg>
      </pc:sldChg>
      <pc:sldChg chg="addSp delSp modSp add mod">
        <pc:chgData name="Rk Bhandari" userId="8faa06c4f1c5e307" providerId="LiveId" clId="{747642BB-58B1-4A7A-A70F-670FFF50FBC4}" dt="2024-08-25T03:17:15.538" v="793" actId="20577"/>
        <pc:sldMkLst>
          <pc:docMk/>
          <pc:sldMk cId="3779669719" sldId="270"/>
        </pc:sldMkLst>
        <pc:spChg chg="mod">
          <ac:chgData name="Rk Bhandari" userId="8faa06c4f1c5e307" providerId="LiveId" clId="{747642BB-58B1-4A7A-A70F-670FFF50FBC4}" dt="2024-08-25T03:05:59.041" v="599" actId="20577"/>
          <ac:spMkLst>
            <pc:docMk/>
            <pc:sldMk cId="3779669719" sldId="270"/>
            <ac:spMk id="2" creationId="{F4534A55-0169-275B-9E20-30C424411457}"/>
          </ac:spMkLst>
        </pc:spChg>
        <pc:spChg chg="mod">
          <ac:chgData name="Rk Bhandari" userId="8faa06c4f1c5e307" providerId="LiveId" clId="{747642BB-58B1-4A7A-A70F-670FFF50FBC4}" dt="2024-08-25T03:17:15.538" v="793" actId="20577"/>
          <ac:spMkLst>
            <pc:docMk/>
            <pc:sldMk cId="3779669719" sldId="270"/>
            <ac:spMk id="4" creationId="{FD73F1B9-CDD9-5039-96F1-1D8F8EFD5DA9}"/>
          </ac:spMkLst>
        </pc:spChg>
        <pc:picChg chg="del">
          <ac:chgData name="Rk Bhandari" userId="8faa06c4f1c5e307" providerId="LiveId" clId="{747642BB-58B1-4A7A-A70F-670FFF50FBC4}" dt="2024-08-25T03:06:05.890" v="602" actId="478"/>
          <ac:picMkLst>
            <pc:docMk/>
            <pc:sldMk cId="3779669719" sldId="270"/>
            <ac:picMk id="6" creationId="{C31232DE-A089-03D0-14BA-B19B6EF02949}"/>
          </ac:picMkLst>
        </pc:picChg>
        <pc:picChg chg="add mod">
          <ac:chgData name="Rk Bhandari" userId="8faa06c4f1c5e307" providerId="LiveId" clId="{747642BB-58B1-4A7A-A70F-670FFF50FBC4}" dt="2024-08-25T03:16:15.466" v="759" actId="1076"/>
          <ac:picMkLst>
            <pc:docMk/>
            <pc:sldMk cId="3779669719" sldId="270"/>
            <ac:picMk id="7" creationId="{A40A3685-9E93-FB37-B56D-59C21A415D95}"/>
          </ac:picMkLst>
        </pc:picChg>
      </pc:sldChg>
      <pc:sldChg chg="add del">
        <pc:chgData name="Rk Bhandari" userId="8faa06c4f1c5e307" providerId="LiveId" clId="{747642BB-58B1-4A7A-A70F-670FFF50FBC4}" dt="2024-08-25T03:06:44.216" v="615"/>
        <pc:sldMkLst>
          <pc:docMk/>
          <pc:sldMk cId="98125681" sldId="271"/>
        </pc:sldMkLst>
      </pc:sldChg>
      <pc:sldChg chg="addSp modSp add mod">
        <pc:chgData name="Rk Bhandari" userId="8faa06c4f1c5e307" providerId="LiveId" clId="{747642BB-58B1-4A7A-A70F-670FFF50FBC4}" dt="2024-08-25T13:41:30.367" v="1244" actId="1076"/>
        <pc:sldMkLst>
          <pc:docMk/>
          <pc:sldMk cId="2810737912" sldId="271"/>
        </pc:sldMkLst>
        <pc:spChg chg="mod">
          <ac:chgData name="Rk Bhandari" userId="8faa06c4f1c5e307" providerId="LiveId" clId="{747642BB-58B1-4A7A-A70F-670FFF50FBC4}" dt="2024-08-25T12:43:21.414" v="1110" actId="1076"/>
          <ac:spMkLst>
            <pc:docMk/>
            <pc:sldMk cId="2810737912" sldId="271"/>
            <ac:spMk id="3" creationId="{81781FF3-8468-01BB-BF45-85DD2C3F891C}"/>
          </ac:spMkLst>
        </pc:spChg>
        <pc:spChg chg="mod">
          <ac:chgData name="Rk Bhandari" userId="8faa06c4f1c5e307" providerId="LiveId" clId="{747642BB-58B1-4A7A-A70F-670FFF50FBC4}" dt="2024-08-25T12:43:11.543" v="1108" actId="27636"/>
          <ac:spMkLst>
            <pc:docMk/>
            <pc:sldMk cId="2810737912" sldId="271"/>
            <ac:spMk id="4" creationId="{FD73F1B9-CDD9-5039-96F1-1D8F8EFD5DA9}"/>
          </ac:spMkLst>
        </pc:spChg>
        <pc:picChg chg="add mod">
          <ac:chgData name="Rk Bhandari" userId="8faa06c4f1c5e307" providerId="LiveId" clId="{747642BB-58B1-4A7A-A70F-670FFF50FBC4}" dt="2024-08-25T13:41:30.367" v="1244" actId="1076"/>
          <ac:picMkLst>
            <pc:docMk/>
            <pc:sldMk cId="2810737912" sldId="271"/>
            <ac:picMk id="6" creationId="{D7E96354-1E78-DB6A-6DAA-72743C95E073}"/>
          </ac:picMkLst>
        </pc:picChg>
        <pc:cxnChg chg="mod">
          <ac:chgData name="Rk Bhandari" userId="8faa06c4f1c5e307" providerId="LiveId" clId="{747642BB-58B1-4A7A-A70F-670FFF50FBC4}" dt="2024-08-25T03:07:24.733" v="629" actId="14100"/>
          <ac:cxnSpMkLst>
            <pc:docMk/>
            <pc:sldMk cId="2810737912" sldId="271"/>
            <ac:cxnSpMk id="8" creationId="{282C7351-C784-32F9-3006-149B79FF453B}"/>
          </ac:cxnSpMkLst>
        </pc:cxnChg>
      </pc:sldChg>
      <pc:sldChg chg="add del">
        <pc:chgData name="Rk Bhandari" userId="8faa06c4f1c5e307" providerId="LiveId" clId="{747642BB-58B1-4A7A-A70F-670FFF50FBC4}" dt="2024-08-25T03:07:28.787" v="630" actId="47"/>
        <pc:sldMkLst>
          <pc:docMk/>
          <pc:sldMk cId="1479226814" sldId="272"/>
        </pc:sldMkLst>
      </pc:sldChg>
      <pc:sldChg chg="addSp modSp add mod">
        <pc:chgData name="Rk Bhandari" userId="8faa06c4f1c5e307" providerId="LiveId" clId="{747642BB-58B1-4A7A-A70F-670FFF50FBC4}" dt="2024-08-25T13:50:07.153" v="1366" actId="14100"/>
        <pc:sldMkLst>
          <pc:docMk/>
          <pc:sldMk cId="2417872372" sldId="272"/>
        </pc:sldMkLst>
        <pc:spChg chg="mod">
          <ac:chgData name="Rk Bhandari" userId="8faa06c4f1c5e307" providerId="LiveId" clId="{747642BB-58B1-4A7A-A70F-670FFF50FBC4}" dt="2024-08-25T13:49:57.333" v="1364" actId="1076"/>
          <ac:spMkLst>
            <pc:docMk/>
            <pc:sldMk cId="2417872372" sldId="272"/>
            <ac:spMk id="3" creationId="{81781FF3-8468-01BB-BF45-85DD2C3F891C}"/>
          </ac:spMkLst>
        </pc:spChg>
        <pc:spChg chg="mod">
          <ac:chgData name="Rk Bhandari" userId="8faa06c4f1c5e307" providerId="LiveId" clId="{747642BB-58B1-4A7A-A70F-670FFF50FBC4}" dt="2024-08-25T13:49:52.603" v="1363" actId="404"/>
          <ac:spMkLst>
            <pc:docMk/>
            <pc:sldMk cId="2417872372" sldId="272"/>
            <ac:spMk id="4" creationId="{FD73F1B9-CDD9-5039-96F1-1D8F8EFD5DA9}"/>
          </ac:spMkLst>
        </pc:spChg>
        <pc:picChg chg="add mod">
          <ac:chgData name="Rk Bhandari" userId="8faa06c4f1c5e307" providerId="LiveId" clId="{747642BB-58B1-4A7A-A70F-670FFF50FBC4}" dt="2024-08-25T13:50:07.153" v="1366" actId="14100"/>
          <ac:picMkLst>
            <pc:docMk/>
            <pc:sldMk cId="2417872372" sldId="272"/>
            <ac:picMk id="6" creationId="{B2F60185-2AD3-BA19-E32B-C9E47AF6626D}"/>
          </ac:picMkLst>
        </pc:picChg>
      </pc:sldChg>
      <pc:sldChg chg="add del">
        <pc:chgData name="Rk Bhandari" userId="8faa06c4f1c5e307" providerId="LiveId" clId="{747642BB-58B1-4A7A-A70F-670FFF50FBC4}" dt="2024-08-25T03:06:43.703" v="614"/>
        <pc:sldMkLst>
          <pc:docMk/>
          <pc:sldMk cId="4213686104" sldId="272"/>
        </pc:sldMkLst>
      </pc:sldChg>
      <pc:sldChg chg="addSp delSp modSp add mod">
        <pc:chgData name="Rk Bhandari" userId="8faa06c4f1c5e307" providerId="LiveId" clId="{747642BB-58B1-4A7A-A70F-670FFF50FBC4}" dt="2024-08-25T03:29:48.179" v="1035" actId="14100"/>
        <pc:sldMkLst>
          <pc:docMk/>
          <pc:sldMk cId="2020061926" sldId="273"/>
        </pc:sldMkLst>
        <pc:spChg chg="mod">
          <ac:chgData name="Rk Bhandari" userId="8faa06c4f1c5e307" providerId="LiveId" clId="{747642BB-58B1-4A7A-A70F-670FFF50FBC4}" dt="2024-08-25T03:27:24.957" v="1022" actId="20577"/>
          <ac:spMkLst>
            <pc:docMk/>
            <pc:sldMk cId="2020061926" sldId="273"/>
            <ac:spMk id="4" creationId="{FD73F1B9-CDD9-5039-96F1-1D8F8EFD5DA9}"/>
          </ac:spMkLst>
        </pc:spChg>
        <pc:picChg chg="add mod">
          <ac:chgData name="Rk Bhandari" userId="8faa06c4f1c5e307" providerId="LiveId" clId="{747642BB-58B1-4A7A-A70F-670FFF50FBC4}" dt="2024-08-25T03:29:48.179" v="1035" actId="14100"/>
          <ac:picMkLst>
            <pc:docMk/>
            <pc:sldMk cId="2020061926" sldId="273"/>
            <ac:picMk id="6" creationId="{94F09A74-ED07-A4A3-ADDF-7F2374E36285}"/>
          </ac:picMkLst>
        </pc:picChg>
        <pc:picChg chg="del">
          <ac:chgData name="Rk Bhandari" userId="8faa06c4f1c5e307" providerId="LiveId" clId="{747642BB-58B1-4A7A-A70F-670FFF50FBC4}" dt="2024-08-25T03:29:40.843" v="1031" actId="478"/>
          <ac:picMkLst>
            <pc:docMk/>
            <pc:sldMk cId="2020061926" sldId="273"/>
            <ac:picMk id="7" creationId="{A40A3685-9E93-FB37-B56D-59C21A415D95}"/>
          </ac:picMkLst>
        </pc:picChg>
      </pc:sldChg>
      <pc:sldChg chg="addSp delSp modSp add mod">
        <pc:chgData name="Rk Bhandari" userId="8faa06c4f1c5e307" providerId="LiveId" clId="{747642BB-58B1-4A7A-A70F-670FFF50FBC4}" dt="2024-08-25T03:29:51.172" v="1036"/>
        <pc:sldMkLst>
          <pc:docMk/>
          <pc:sldMk cId="1632921980" sldId="274"/>
        </pc:sldMkLst>
        <pc:spChg chg="mod">
          <ac:chgData name="Rk Bhandari" userId="8faa06c4f1c5e307" providerId="LiveId" clId="{747642BB-58B1-4A7A-A70F-670FFF50FBC4}" dt="2024-08-25T03:26:20.684" v="1000" actId="255"/>
          <ac:spMkLst>
            <pc:docMk/>
            <pc:sldMk cId="1632921980" sldId="274"/>
            <ac:spMk id="4" creationId="{FD73F1B9-CDD9-5039-96F1-1D8F8EFD5DA9}"/>
          </ac:spMkLst>
        </pc:spChg>
        <pc:picChg chg="add mod">
          <ac:chgData name="Rk Bhandari" userId="8faa06c4f1c5e307" providerId="LiveId" clId="{747642BB-58B1-4A7A-A70F-670FFF50FBC4}" dt="2024-08-25T03:29:51.172" v="1036"/>
          <ac:picMkLst>
            <pc:docMk/>
            <pc:sldMk cId="1632921980" sldId="274"/>
            <ac:picMk id="5" creationId="{21E877E6-A879-BD8F-645C-31EA35FAE504}"/>
          </ac:picMkLst>
        </pc:picChg>
        <pc:picChg chg="del">
          <ac:chgData name="Rk Bhandari" userId="8faa06c4f1c5e307" providerId="LiveId" clId="{747642BB-58B1-4A7A-A70F-670FFF50FBC4}" dt="2024-08-25T03:29:39.123" v="1030" actId="478"/>
          <ac:picMkLst>
            <pc:docMk/>
            <pc:sldMk cId="1632921980" sldId="274"/>
            <ac:picMk id="7" creationId="{A40A3685-9E93-FB37-B56D-59C21A415D95}"/>
          </ac:picMkLst>
        </pc:picChg>
      </pc:sldChg>
      <pc:sldChg chg="addSp modSp add mod">
        <pc:chgData name="Rk Bhandari" userId="8faa06c4f1c5e307" providerId="LiveId" clId="{747642BB-58B1-4A7A-A70F-670FFF50FBC4}" dt="2024-08-25T13:50:27.666" v="1369" actId="1076"/>
        <pc:sldMkLst>
          <pc:docMk/>
          <pc:sldMk cId="623713507" sldId="275"/>
        </pc:sldMkLst>
        <pc:spChg chg="mod">
          <ac:chgData name="Rk Bhandari" userId="8faa06c4f1c5e307" providerId="LiveId" clId="{747642BB-58B1-4A7A-A70F-670FFF50FBC4}" dt="2024-08-25T13:50:27.666" v="1369" actId="1076"/>
          <ac:spMkLst>
            <pc:docMk/>
            <pc:sldMk cId="623713507" sldId="275"/>
            <ac:spMk id="3" creationId="{81781FF3-8468-01BB-BF45-85DD2C3F891C}"/>
          </ac:spMkLst>
        </pc:spChg>
        <pc:spChg chg="mod">
          <ac:chgData name="Rk Bhandari" userId="8faa06c4f1c5e307" providerId="LiveId" clId="{747642BB-58B1-4A7A-A70F-670FFF50FBC4}" dt="2024-08-25T13:50:21.645" v="1368" actId="27636"/>
          <ac:spMkLst>
            <pc:docMk/>
            <pc:sldMk cId="623713507" sldId="275"/>
            <ac:spMk id="4" creationId="{FD73F1B9-CDD9-5039-96F1-1D8F8EFD5DA9}"/>
          </ac:spMkLst>
        </pc:spChg>
        <pc:picChg chg="add mod">
          <ac:chgData name="Rk Bhandari" userId="8faa06c4f1c5e307" providerId="LiveId" clId="{747642BB-58B1-4A7A-A70F-670FFF50FBC4}" dt="2024-08-25T13:41:34.397" v="1245"/>
          <ac:picMkLst>
            <pc:docMk/>
            <pc:sldMk cId="623713507" sldId="275"/>
            <ac:picMk id="5" creationId="{F17E918B-FAB3-6625-38A8-B1C230A5E2B4}"/>
          </ac:picMkLst>
        </pc:picChg>
      </pc:sldChg>
      <pc:sldChg chg="addSp modSp add mod">
        <pc:chgData name="Rk Bhandari" userId="8faa06c4f1c5e307" providerId="LiveId" clId="{747642BB-58B1-4A7A-A70F-670FFF50FBC4}" dt="2024-08-25T13:41:37.252" v="1246"/>
        <pc:sldMkLst>
          <pc:docMk/>
          <pc:sldMk cId="1279632084" sldId="276"/>
        </pc:sldMkLst>
        <pc:spChg chg="mod">
          <ac:chgData name="Rk Bhandari" userId="8faa06c4f1c5e307" providerId="LiveId" clId="{747642BB-58B1-4A7A-A70F-670FFF50FBC4}" dt="2024-08-25T13:10:33.700" v="1241" actId="20577"/>
          <ac:spMkLst>
            <pc:docMk/>
            <pc:sldMk cId="1279632084" sldId="276"/>
            <ac:spMk id="4" creationId="{FD73F1B9-CDD9-5039-96F1-1D8F8EFD5DA9}"/>
          </ac:spMkLst>
        </pc:spChg>
        <pc:picChg chg="add mod">
          <ac:chgData name="Rk Bhandari" userId="8faa06c4f1c5e307" providerId="LiveId" clId="{747642BB-58B1-4A7A-A70F-670FFF50FBC4}" dt="2024-08-25T13:41:37.252" v="1246"/>
          <ac:picMkLst>
            <pc:docMk/>
            <pc:sldMk cId="1279632084" sldId="276"/>
            <ac:picMk id="5" creationId="{9EB8FA3C-2D15-142A-F947-10A509DDF13A}"/>
          </ac:picMkLst>
        </pc:picChg>
      </pc:sldChg>
      <pc:sldChg chg="addSp modSp add mod">
        <pc:chgData name="Rk Bhandari" userId="8faa06c4f1c5e307" providerId="LiveId" clId="{747642BB-58B1-4A7A-A70F-670FFF50FBC4}" dt="2024-08-25T13:52:48.619" v="1383" actId="20577"/>
        <pc:sldMkLst>
          <pc:docMk/>
          <pc:sldMk cId="424597776" sldId="277"/>
        </pc:sldMkLst>
        <pc:spChg chg="mod">
          <ac:chgData name="Rk Bhandari" userId="8faa06c4f1c5e307" providerId="LiveId" clId="{747642BB-58B1-4A7A-A70F-670FFF50FBC4}" dt="2024-08-25T13:51:32.499" v="1371" actId="1076"/>
          <ac:spMkLst>
            <pc:docMk/>
            <pc:sldMk cId="424597776" sldId="277"/>
            <ac:spMk id="3" creationId="{81781FF3-8468-01BB-BF45-85DD2C3F891C}"/>
          </ac:spMkLst>
        </pc:spChg>
        <pc:spChg chg="mod">
          <ac:chgData name="Rk Bhandari" userId="8faa06c4f1c5e307" providerId="LiveId" clId="{747642BB-58B1-4A7A-A70F-670FFF50FBC4}" dt="2024-08-25T13:52:48.619" v="1383" actId="20577"/>
          <ac:spMkLst>
            <pc:docMk/>
            <pc:sldMk cId="424597776" sldId="277"/>
            <ac:spMk id="4" creationId="{FD73F1B9-CDD9-5039-96F1-1D8F8EFD5DA9}"/>
          </ac:spMkLst>
        </pc:spChg>
        <pc:picChg chg="add mod">
          <ac:chgData name="Rk Bhandari" userId="8faa06c4f1c5e307" providerId="LiveId" clId="{747642BB-58B1-4A7A-A70F-670FFF50FBC4}" dt="2024-08-25T13:51:27.346" v="1370"/>
          <ac:picMkLst>
            <pc:docMk/>
            <pc:sldMk cId="424597776" sldId="277"/>
            <ac:picMk id="5" creationId="{EA7B80E7-B6D0-4408-A148-83C3857D509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6C427C-7EE0-4DA0-A924-F8796871406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334399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6C427C-7EE0-4DA0-A924-F8796871406F}"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3185885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C6C427C-7EE0-4DA0-A924-F8796871406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4118290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C6C427C-7EE0-4DA0-A924-F8796871406F}" type="datetimeFigureOut">
              <a:rPr lang="en-IN" smtClean="0"/>
              <a:t>25-08-2024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643543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C427C-7EE0-4DA0-A924-F8796871406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363785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C427C-7EE0-4DA0-A924-F8796871406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4285211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C427C-7EE0-4DA0-A924-F8796871406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3311295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C427C-7EE0-4DA0-A924-F8796871406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150092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6C427C-7EE0-4DA0-A924-F8796871406F}"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44639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6C427C-7EE0-4DA0-A924-F8796871406F}" type="datetimeFigureOut">
              <a:rPr lang="en-IN" smtClean="0"/>
              <a:t>25-08-2024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2652460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6C427C-7EE0-4DA0-A924-F8796871406F}"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58030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6C427C-7EE0-4DA0-A924-F8796871406F}" type="datetimeFigureOut">
              <a:rPr lang="en-IN" smtClean="0"/>
              <a:t>25-08-2024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77822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6C427C-7EE0-4DA0-A924-F8796871406F}"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429155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C6C427C-7EE0-4DA0-A924-F8796871406F}" type="datetimeFigureOut">
              <a:rPr lang="en-IN" smtClean="0"/>
              <a:t>25-08-2024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C318325D-5390-45CD-A81A-96D4098840A1}" type="slidenum">
              <a:rPr lang="en-IN" smtClean="0"/>
              <a:t>‹#›</a:t>
            </a:fld>
            <a:endParaRPr lang="en-IN"/>
          </a:p>
        </p:txBody>
      </p:sp>
    </p:spTree>
    <p:extLst>
      <p:ext uri="{BB962C8B-B14F-4D97-AF65-F5344CB8AC3E}">
        <p14:creationId xmlns:p14="http://schemas.microsoft.com/office/powerpoint/2010/main" val="135804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C6C427C-7EE0-4DA0-A924-F8796871406F}" type="datetimeFigureOut">
              <a:rPr lang="en-IN" smtClean="0"/>
              <a:t>25-08-2024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C318325D-5390-45CD-A81A-96D4098840A1}" type="slidenum">
              <a:rPr lang="en-IN" smtClean="0"/>
              <a:t>‹#›</a:t>
            </a:fld>
            <a:endParaRPr lang="en-IN"/>
          </a:p>
        </p:txBody>
      </p:sp>
    </p:spTree>
    <p:extLst>
      <p:ext uri="{BB962C8B-B14F-4D97-AF65-F5344CB8AC3E}">
        <p14:creationId xmlns:p14="http://schemas.microsoft.com/office/powerpoint/2010/main" val="38490257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E3EAC6-42D5-C0CE-EE6E-653B4921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929" y="0"/>
            <a:ext cx="7954296" cy="592885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a:extLst>
              <a:ext uri="{FF2B5EF4-FFF2-40B4-BE49-F238E27FC236}">
                <a16:creationId xmlns:a16="http://schemas.microsoft.com/office/drawing/2014/main" id="{E97D8802-8CD4-4BFE-90FA-DD4465FDB10E}"/>
              </a:ext>
            </a:extLst>
          </p:cNvPr>
          <p:cNvSpPr>
            <a:spLocks noGrp="1"/>
          </p:cNvSpPr>
          <p:nvPr>
            <p:ph type="ctrTitle"/>
          </p:nvPr>
        </p:nvSpPr>
        <p:spPr>
          <a:xfrm>
            <a:off x="393291" y="1563329"/>
            <a:ext cx="4522838" cy="2387600"/>
          </a:xfrm>
        </p:spPr>
        <p:txBody>
          <a:bodyPr>
            <a:normAutofit fontScale="90000"/>
          </a:bodyPr>
          <a:lstStyle/>
          <a:p>
            <a:r>
              <a:rPr lang="en-IN" dirty="0">
                <a:solidFill>
                  <a:schemeClr val="tx1">
                    <a:lumMod val="95000"/>
                    <a:lumOff val="5000"/>
                  </a:schemeClr>
                </a:solidFill>
                <a:latin typeface="Algerian" panose="04020705040A02060702" pitchFamily="82" charset="0"/>
              </a:rPr>
              <a:t>MUSIC STORE Database ANALYSIS</a:t>
            </a:r>
            <a:br>
              <a:rPr lang="en-IN" dirty="0">
                <a:solidFill>
                  <a:schemeClr val="tx1">
                    <a:lumMod val="95000"/>
                    <a:lumOff val="5000"/>
                  </a:schemeClr>
                </a:solidFill>
                <a:latin typeface="Algerian" panose="04020705040A02060702" pitchFamily="82" charset="0"/>
              </a:rPr>
            </a:br>
            <a:r>
              <a:rPr lang="en-IN" sz="2200" dirty="0">
                <a:solidFill>
                  <a:schemeClr val="tx1">
                    <a:lumMod val="95000"/>
                    <a:lumOff val="5000"/>
                  </a:schemeClr>
                </a:solidFill>
                <a:latin typeface="Algerian" panose="04020705040A02060702" pitchFamily="82" charset="0"/>
              </a:rPr>
              <a:t>(PostgreSQL)</a:t>
            </a:r>
            <a:endParaRPr lang="en-IN" dirty="0">
              <a:solidFill>
                <a:schemeClr val="tx1">
                  <a:lumMod val="95000"/>
                  <a:lumOff val="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691A0983-2ACC-34B3-8667-B4DA248467B3}"/>
              </a:ext>
            </a:extLst>
          </p:cNvPr>
          <p:cNvSpPr>
            <a:spLocks noGrp="1"/>
          </p:cNvSpPr>
          <p:nvPr>
            <p:ph type="subTitle" idx="1"/>
          </p:nvPr>
        </p:nvSpPr>
        <p:spPr>
          <a:xfrm>
            <a:off x="393290" y="4083819"/>
            <a:ext cx="4522837" cy="1655762"/>
          </a:xfrm>
        </p:spPr>
        <p:txBody>
          <a:bodyPr/>
          <a:lstStyle/>
          <a:p>
            <a:r>
              <a:rPr lang="en-IN" dirty="0">
                <a:latin typeface="Bahnschrift SemiBold Condensed" panose="020B0502040204020203" pitchFamily="34" charset="0"/>
              </a:rPr>
              <a:t>By Rishab Kumar</a:t>
            </a:r>
          </a:p>
          <a:p>
            <a:r>
              <a:rPr lang="en-IN" dirty="0">
                <a:latin typeface="Bahnschrift SemiBold Condensed" panose="020B0502040204020203" pitchFamily="34" charset="0"/>
              </a:rPr>
              <a:t>Date: 24</a:t>
            </a:r>
            <a:r>
              <a:rPr lang="en-IN" baseline="30000" dirty="0">
                <a:latin typeface="Bahnschrift SemiBold Condensed" panose="020B0502040204020203" pitchFamily="34" charset="0"/>
              </a:rPr>
              <a:t>th</a:t>
            </a:r>
            <a:r>
              <a:rPr lang="en-IN" dirty="0">
                <a:latin typeface="Bahnschrift SemiBold Condensed" panose="020B0502040204020203" pitchFamily="34" charset="0"/>
              </a:rPr>
              <a:t> August 2024</a:t>
            </a:r>
          </a:p>
        </p:txBody>
      </p:sp>
    </p:spTree>
    <p:extLst>
      <p:ext uri="{BB962C8B-B14F-4D97-AF65-F5344CB8AC3E}">
        <p14:creationId xmlns:p14="http://schemas.microsoft.com/office/powerpoint/2010/main" val="6420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2</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4635713"/>
          </a:xfrm>
        </p:spPr>
        <p:txBody>
          <a:bodyPr anchor="t">
            <a:normAutofit fontScale="62500" lnSpcReduction="20000"/>
          </a:bodyPr>
          <a:lstStyle/>
          <a:p>
            <a:r>
              <a:rPr lang="en-US" sz="2900" b="0" i="0" u="none" strike="noStrike" baseline="0" dirty="0">
                <a:latin typeface="Calibri" panose="020F0502020204030204" pitchFamily="34" charset="0"/>
              </a:rPr>
              <a:t>Write query to return the email, first name, last name, &amp; Genre of all Rock Music listeners. Return your list ordered alphabetically by email starting with A</a:t>
            </a:r>
            <a:r>
              <a:rPr lang="en-US" sz="2900" b="1" dirty="0">
                <a:latin typeface="Calibri" panose="020F0502020204030204" pitchFamily="34" charset="0"/>
              </a:rPr>
              <a:t>	</a:t>
            </a:r>
          </a:p>
          <a:p>
            <a:pPr marL="0" indent="0">
              <a:buNone/>
            </a:pPr>
            <a:r>
              <a:rPr lang="en-US" b="1" dirty="0">
                <a:latin typeface="Calibri" panose="020F0502020204030204" pitchFamily="34" charset="0"/>
              </a:rPr>
              <a:t>	</a:t>
            </a:r>
            <a:r>
              <a:rPr lang="en-US" sz="2900" b="1" dirty="0">
                <a:latin typeface="Calibri" panose="020F0502020204030204" pitchFamily="34" charset="0"/>
              </a:rPr>
              <a:t>Query:</a:t>
            </a:r>
          </a:p>
          <a:p>
            <a:pPr marL="0" indent="0">
              <a:buNone/>
            </a:pPr>
            <a:r>
              <a:rPr lang="en-US" b="1" dirty="0">
                <a:latin typeface="Calibri" panose="020F0502020204030204" pitchFamily="34" charset="0"/>
              </a:rPr>
              <a:t>	</a:t>
            </a:r>
            <a:r>
              <a:rPr lang="en-US" dirty="0">
                <a:latin typeface="Calibri" panose="020F0502020204030204" pitchFamily="34" charset="0"/>
              </a:rPr>
              <a:t>Select Distinct(t1.customer_id), </a:t>
            </a:r>
          </a:p>
          <a:p>
            <a:pPr marL="0" indent="0">
              <a:buNone/>
            </a:pPr>
            <a:r>
              <a:rPr lang="en-US" dirty="0">
                <a:latin typeface="Calibri" panose="020F0502020204030204" pitchFamily="34" charset="0"/>
              </a:rPr>
              <a:t>		t1.first_name, t1.last_name, </a:t>
            </a:r>
          </a:p>
          <a:p>
            <a:pPr marL="0" indent="0">
              <a:buNone/>
            </a:pPr>
            <a:r>
              <a:rPr lang="en-US" dirty="0">
                <a:latin typeface="Calibri" panose="020F0502020204030204" pitchFamily="34" charset="0"/>
              </a:rPr>
              <a:t>		t1.email, t5.name </a:t>
            </a:r>
          </a:p>
          <a:p>
            <a:pPr marL="0" indent="0">
              <a:buNone/>
            </a:pPr>
            <a:r>
              <a:rPr lang="en-US" dirty="0">
                <a:latin typeface="Calibri" panose="020F0502020204030204" pitchFamily="34" charset="0"/>
              </a:rPr>
              <a:t>	From customer as T1</a:t>
            </a:r>
          </a:p>
          <a:p>
            <a:pPr marL="0" indent="0">
              <a:buNone/>
            </a:pPr>
            <a:r>
              <a:rPr lang="en-US" dirty="0">
                <a:latin typeface="Calibri" panose="020F0502020204030204" pitchFamily="34" charset="0"/>
              </a:rPr>
              <a:t>	Join invoice as T2 On </a:t>
            </a:r>
          </a:p>
          <a:p>
            <a:pPr marL="0" indent="0">
              <a:buNone/>
            </a:pPr>
            <a:r>
              <a:rPr lang="en-US" dirty="0">
                <a:latin typeface="Calibri" panose="020F0502020204030204" pitchFamily="34" charset="0"/>
              </a:rPr>
              <a:t>		t1.customer_id=t2.customer_id</a:t>
            </a:r>
          </a:p>
          <a:p>
            <a:pPr marL="0" indent="0">
              <a:buNone/>
            </a:pPr>
            <a:r>
              <a:rPr lang="en-US" dirty="0">
                <a:latin typeface="Calibri" panose="020F0502020204030204" pitchFamily="34" charset="0"/>
              </a:rPr>
              <a:t>	Join </a:t>
            </a:r>
            <a:r>
              <a:rPr lang="en-US" dirty="0" err="1">
                <a:latin typeface="Calibri" panose="020F0502020204030204" pitchFamily="34" charset="0"/>
              </a:rPr>
              <a:t>invoice_line</a:t>
            </a:r>
            <a:r>
              <a:rPr lang="en-US" dirty="0">
                <a:latin typeface="Calibri" panose="020F0502020204030204" pitchFamily="34" charset="0"/>
              </a:rPr>
              <a:t> as T3 On </a:t>
            </a:r>
          </a:p>
          <a:p>
            <a:pPr marL="0" indent="0">
              <a:buNone/>
            </a:pPr>
            <a:r>
              <a:rPr lang="en-US" dirty="0">
                <a:latin typeface="Calibri" panose="020F0502020204030204" pitchFamily="34" charset="0"/>
              </a:rPr>
              <a:t>		t3.invoice_id=t2.invoice_id</a:t>
            </a:r>
          </a:p>
          <a:p>
            <a:pPr marL="0" indent="0">
              <a:buNone/>
            </a:pPr>
            <a:r>
              <a:rPr lang="en-US" dirty="0">
                <a:latin typeface="Calibri" panose="020F0502020204030204" pitchFamily="34" charset="0"/>
              </a:rPr>
              <a:t>	Join track as t4 On </a:t>
            </a:r>
          </a:p>
          <a:p>
            <a:pPr marL="0" indent="0">
              <a:buNone/>
            </a:pPr>
            <a:r>
              <a:rPr lang="en-US" dirty="0">
                <a:latin typeface="Calibri" panose="020F0502020204030204" pitchFamily="34" charset="0"/>
              </a:rPr>
              <a:t>		t4.track_id = t3.track_id</a:t>
            </a:r>
          </a:p>
          <a:p>
            <a:pPr marL="0" indent="0">
              <a:buNone/>
            </a:pPr>
            <a:r>
              <a:rPr lang="en-US" dirty="0">
                <a:latin typeface="Calibri" panose="020F0502020204030204" pitchFamily="34" charset="0"/>
              </a:rPr>
              <a:t>	Join genre as t5 On </a:t>
            </a:r>
          </a:p>
          <a:p>
            <a:pPr marL="0" indent="0">
              <a:buNone/>
            </a:pPr>
            <a:r>
              <a:rPr lang="en-US" dirty="0">
                <a:latin typeface="Calibri" panose="020F0502020204030204" pitchFamily="34" charset="0"/>
              </a:rPr>
              <a:t>		t5.genre_id = t4.genre_id </a:t>
            </a:r>
          </a:p>
          <a:p>
            <a:pPr marL="0" indent="0">
              <a:buNone/>
            </a:pPr>
            <a:r>
              <a:rPr lang="en-US" dirty="0">
                <a:latin typeface="Calibri" panose="020F0502020204030204" pitchFamily="34" charset="0"/>
              </a:rPr>
              <a:t>	Where t5.name = 'Rock’</a:t>
            </a:r>
          </a:p>
          <a:p>
            <a:pPr marL="0" indent="0">
              <a:buNone/>
            </a:pPr>
            <a:r>
              <a:rPr lang="en-US" dirty="0">
                <a:latin typeface="Calibri" panose="020F0502020204030204" pitchFamily="34" charset="0"/>
              </a:rPr>
              <a:t>	Order By t1.email </a:t>
            </a:r>
            <a:r>
              <a:rPr lang="en-US" dirty="0" err="1">
                <a:latin typeface="Calibri" panose="020F0502020204030204" pitchFamily="34" charset="0"/>
              </a:rPr>
              <a:t>Asc</a:t>
            </a:r>
            <a:r>
              <a:rPr lang="en-US" dirty="0">
                <a:latin typeface="Calibri" panose="020F0502020204030204" pitchFamily="34" charset="0"/>
              </a:rPr>
              <a:t>;</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6041182" y="2306476"/>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p:nvPr/>
        </p:nvCxnSpPr>
        <p:spPr>
          <a:xfrm>
            <a:off x="5742039" y="2969342"/>
            <a:ext cx="0" cy="38050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Picture 5">
            <a:extLst>
              <a:ext uri="{FF2B5EF4-FFF2-40B4-BE49-F238E27FC236}">
                <a16:creationId xmlns:a16="http://schemas.microsoft.com/office/drawing/2014/main" id="{C31232DE-A089-03D0-14BA-B19B6EF02949}"/>
              </a:ext>
            </a:extLst>
          </p:cNvPr>
          <p:cNvPicPr>
            <a:picLocks noChangeAspect="1"/>
          </p:cNvPicPr>
          <p:nvPr/>
        </p:nvPicPr>
        <p:blipFill>
          <a:blip r:embed="rId3"/>
          <a:stretch>
            <a:fillRect/>
          </a:stretch>
        </p:blipFill>
        <p:spPr>
          <a:xfrm>
            <a:off x="6154993" y="3134201"/>
            <a:ext cx="4998956" cy="3439649"/>
          </a:xfrm>
          <a:prstGeom prst="rect">
            <a:avLst/>
          </a:prstGeom>
        </p:spPr>
      </p:pic>
    </p:spTree>
    <p:extLst>
      <p:ext uri="{BB962C8B-B14F-4D97-AF65-F5344CB8AC3E}">
        <p14:creationId xmlns:p14="http://schemas.microsoft.com/office/powerpoint/2010/main" val="153218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2</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4635713"/>
          </a:xfrm>
        </p:spPr>
        <p:txBody>
          <a:bodyPr anchor="t">
            <a:normAutofit fontScale="62500" lnSpcReduction="20000"/>
          </a:bodyPr>
          <a:lstStyle/>
          <a:p>
            <a:r>
              <a:rPr lang="en-US" sz="2900" b="0" i="0" u="none" strike="noStrike" baseline="0" dirty="0">
                <a:latin typeface="Calibri" panose="020F0502020204030204" pitchFamily="34" charset="0"/>
              </a:rPr>
              <a:t>Write query to return the email, first name, last name, &amp; Genre of all Rock Music listeners. Return your list ordered alphabetically by email starting with A</a:t>
            </a:r>
            <a:r>
              <a:rPr lang="en-US" sz="2900" b="1" dirty="0">
                <a:latin typeface="Calibri" panose="020F0502020204030204" pitchFamily="34" charset="0"/>
              </a:rPr>
              <a:t>	</a:t>
            </a:r>
          </a:p>
          <a:p>
            <a:pPr marL="0" indent="0">
              <a:buNone/>
            </a:pPr>
            <a:r>
              <a:rPr lang="en-US" b="1" dirty="0">
                <a:latin typeface="Calibri" panose="020F0502020204030204" pitchFamily="34" charset="0"/>
              </a:rPr>
              <a:t>	</a:t>
            </a:r>
            <a:r>
              <a:rPr lang="en-US" sz="2900" b="1" dirty="0">
                <a:latin typeface="Calibri" panose="020F0502020204030204" pitchFamily="34" charset="0"/>
              </a:rPr>
              <a:t>Optimized Query:</a:t>
            </a:r>
          </a:p>
          <a:p>
            <a:pPr marL="0" indent="0">
              <a:buNone/>
            </a:pPr>
            <a:r>
              <a:rPr lang="en-US" b="1" dirty="0">
                <a:latin typeface="Calibri" panose="020F0502020204030204" pitchFamily="34" charset="0"/>
              </a:rPr>
              <a:t>	</a:t>
            </a:r>
            <a:r>
              <a:rPr lang="en-US" dirty="0">
                <a:latin typeface="Calibri" panose="020F0502020204030204" pitchFamily="34" charset="0"/>
              </a:rPr>
              <a:t>SELECT </a:t>
            </a:r>
          </a:p>
          <a:p>
            <a:pPr marL="0" indent="0">
              <a:buNone/>
            </a:pPr>
            <a:r>
              <a:rPr lang="en-US" dirty="0">
                <a:latin typeface="Calibri" panose="020F0502020204030204" pitchFamily="34" charset="0"/>
              </a:rPr>
              <a:t>		DISTINCT email, </a:t>
            </a:r>
            <a:r>
              <a:rPr lang="en-US" dirty="0" err="1">
                <a:latin typeface="Calibri" panose="020F0502020204030204" pitchFamily="34" charset="0"/>
              </a:rPr>
              <a:t>first_name</a:t>
            </a:r>
            <a:r>
              <a:rPr lang="en-US" dirty="0">
                <a:latin typeface="Calibri" panose="020F0502020204030204" pitchFamily="34" charset="0"/>
              </a:rPr>
              <a:t>, </a:t>
            </a:r>
            <a:r>
              <a:rPr lang="en-US" dirty="0" err="1">
                <a:latin typeface="Calibri" panose="020F0502020204030204" pitchFamily="34" charset="0"/>
              </a:rPr>
              <a:t>last_name</a:t>
            </a:r>
            <a:endParaRPr lang="en-US" dirty="0">
              <a:latin typeface="Calibri" panose="020F0502020204030204" pitchFamily="34" charset="0"/>
            </a:endParaRPr>
          </a:p>
          <a:p>
            <a:pPr marL="0" indent="0">
              <a:buNone/>
            </a:pPr>
            <a:r>
              <a:rPr lang="en-US" dirty="0">
                <a:latin typeface="Calibri" panose="020F0502020204030204" pitchFamily="34" charset="0"/>
              </a:rPr>
              <a:t>	FROM customer AS c</a:t>
            </a:r>
          </a:p>
          <a:p>
            <a:pPr marL="0" indent="0">
              <a:buNone/>
            </a:pPr>
            <a:r>
              <a:rPr lang="en-US" dirty="0">
                <a:latin typeface="Calibri" panose="020F0502020204030204" pitchFamily="34" charset="0"/>
              </a:rPr>
              <a:t>	JOIN invoice AS </a:t>
            </a:r>
            <a:r>
              <a:rPr lang="en-US" dirty="0" err="1">
                <a:latin typeface="Calibri" panose="020F0502020204030204" pitchFamily="34" charset="0"/>
              </a:rPr>
              <a:t>i</a:t>
            </a:r>
            <a:r>
              <a:rPr lang="en-US" dirty="0">
                <a:latin typeface="Calibri" panose="020F0502020204030204" pitchFamily="34" charset="0"/>
              </a:rPr>
              <a:t> ON</a:t>
            </a:r>
          </a:p>
          <a:p>
            <a:pPr marL="0" indent="0">
              <a:buNone/>
            </a:pPr>
            <a:r>
              <a:rPr lang="en-US" dirty="0">
                <a:latin typeface="Calibri" panose="020F0502020204030204" pitchFamily="34" charset="0"/>
              </a:rPr>
              <a:t>		</a:t>
            </a:r>
            <a:r>
              <a:rPr lang="en-US" dirty="0" err="1">
                <a:latin typeface="Calibri" panose="020F0502020204030204" pitchFamily="34" charset="0"/>
              </a:rPr>
              <a:t>c.customer_id</a:t>
            </a:r>
            <a:r>
              <a:rPr lang="en-US" dirty="0">
                <a:latin typeface="Calibri" panose="020F0502020204030204" pitchFamily="34" charset="0"/>
              </a:rPr>
              <a:t> = </a:t>
            </a:r>
            <a:r>
              <a:rPr lang="en-US" dirty="0" err="1">
                <a:latin typeface="Calibri" panose="020F0502020204030204" pitchFamily="34" charset="0"/>
              </a:rPr>
              <a:t>i.customer_id</a:t>
            </a:r>
            <a:endParaRPr lang="en-US" dirty="0">
              <a:latin typeface="Calibri" panose="020F0502020204030204" pitchFamily="34" charset="0"/>
            </a:endParaRPr>
          </a:p>
          <a:p>
            <a:pPr marL="0" indent="0">
              <a:buNone/>
            </a:pPr>
            <a:r>
              <a:rPr lang="en-US" dirty="0">
                <a:latin typeface="Calibri" panose="020F0502020204030204" pitchFamily="34" charset="0"/>
              </a:rPr>
              <a:t>	JOIN </a:t>
            </a:r>
            <a:r>
              <a:rPr lang="en-US" dirty="0" err="1">
                <a:latin typeface="Calibri" panose="020F0502020204030204" pitchFamily="34" charset="0"/>
              </a:rPr>
              <a:t>invoiceline</a:t>
            </a:r>
            <a:r>
              <a:rPr lang="en-US" dirty="0">
                <a:latin typeface="Calibri" panose="020F0502020204030204" pitchFamily="34" charset="0"/>
              </a:rPr>
              <a:t> AS il  ON </a:t>
            </a:r>
          </a:p>
          <a:p>
            <a:pPr marL="0" indent="0">
              <a:buNone/>
            </a:pPr>
            <a:r>
              <a:rPr lang="en-US" dirty="0">
                <a:latin typeface="Calibri" panose="020F0502020204030204" pitchFamily="34" charset="0"/>
              </a:rPr>
              <a:t>		</a:t>
            </a:r>
            <a:r>
              <a:rPr lang="en-US" dirty="0" err="1">
                <a:latin typeface="Calibri" panose="020F0502020204030204" pitchFamily="34" charset="0"/>
              </a:rPr>
              <a:t>i.invoice_id</a:t>
            </a:r>
            <a:r>
              <a:rPr lang="en-US" dirty="0">
                <a:latin typeface="Calibri" panose="020F0502020204030204" pitchFamily="34" charset="0"/>
              </a:rPr>
              <a:t> = </a:t>
            </a:r>
            <a:r>
              <a:rPr lang="en-US" dirty="0" err="1">
                <a:latin typeface="Calibri" panose="020F0502020204030204" pitchFamily="34" charset="0"/>
              </a:rPr>
              <a:t>il.invoice_id</a:t>
            </a:r>
            <a:endParaRPr lang="en-US" dirty="0">
              <a:latin typeface="Calibri" panose="020F0502020204030204" pitchFamily="34" charset="0"/>
            </a:endParaRPr>
          </a:p>
          <a:p>
            <a:pPr marL="0" indent="0">
              <a:buNone/>
            </a:pPr>
            <a:r>
              <a:rPr lang="en-US" dirty="0">
                <a:latin typeface="Calibri" panose="020F0502020204030204" pitchFamily="34" charset="0"/>
              </a:rPr>
              <a:t>	WHERE </a:t>
            </a:r>
            <a:r>
              <a:rPr lang="en-US" dirty="0" err="1">
                <a:latin typeface="Calibri" panose="020F0502020204030204" pitchFamily="34" charset="0"/>
              </a:rPr>
              <a:t>track_id</a:t>
            </a:r>
            <a:r>
              <a:rPr lang="en-US" dirty="0">
                <a:latin typeface="Calibri" panose="020F0502020204030204" pitchFamily="34" charset="0"/>
              </a:rPr>
              <a:t> IN</a:t>
            </a:r>
          </a:p>
          <a:p>
            <a:pPr marL="0" indent="0">
              <a:buNone/>
            </a:pPr>
            <a:r>
              <a:rPr lang="en-US" dirty="0">
                <a:latin typeface="Calibri" panose="020F0502020204030204" pitchFamily="34" charset="0"/>
              </a:rPr>
              <a:t>		(SELECT </a:t>
            </a:r>
            <a:r>
              <a:rPr lang="en-US" dirty="0" err="1">
                <a:latin typeface="Calibri" panose="020F0502020204030204" pitchFamily="34" charset="0"/>
              </a:rPr>
              <a:t>track_id</a:t>
            </a:r>
            <a:r>
              <a:rPr lang="en-US" dirty="0">
                <a:latin typeface="Calibri" panose="020F0502020204030204" pitchFamily="34" charset="0"/>
              </a:rPr>
              <a:t> </a:t>
            </a:r>
          </a:p>
          <a:p>
            <a:pPr marL="0" indent="0">
              <a:buNone/>
            </a:pPr>
            <a:r>
              <a:rPr lang="en-US" dirty="0">
                <a:latin typeface="Calibri" panose="020F0502020204030204" pitchFamily="34" charset="0"/>
              </a:rPr>
              <a:t>		FROM track AS t</a:t>
            </a:r>
          </a:p>
          <a:p>
            <a:pPr marL="0" indent="0">
              <a:buNone/>
            </a:pPr>
            <a:r>
              <a:rPr lang="en-US" dirty="0">
                <a:latin typeface="Calibri" panose="020F0502020204030204" pitchFamily="34" charset="0"/>
              </a:rPr>
              <a:t>		JOIN genre AS g ON</a:t>
            </a:r>
          </a:p>
          <a:p>
            <a:pPr marL="0" indent="0">
              <a:buNone/>
            </a:pPr>
            <a:r>
              <a:rPr lang="en-US" dirty="0">
                <a:latin typeface="Calibri" panose="020F0502020204030204" pitchFamily="34" charset="0"/>
              </a:rPr>
              <a:t>		 </a:t>
            </a:r>
            <a:r>
              <a:rPr lang="en-US" dirty="0" err="1">
                <a:latin typeface="Calibri" panose="020F0502020204030204" pitchFamily="34" charset="0"/>
              </a:rPr>
              <a:t>t.genre_id</a:t>
            </a:r>
            <a:r>
              <a:rPr lang="en-US" dirty="0">
                <a:latin typeface="Calibri" panose="020F0502020204030204" pitchFamily="34" charset="0"/>
              </a:rPr>
              <a:t> = </a:t>
            </a:r>
            <a:r>
              <a:rPr lang="en-US" dirty="0" err="1">
                <a:latin typeface="Calibri" panose="020F0502020204030204" pitchFamily="34" charset="0"/>
              </a:rPr>
              <a:t>g.genre_id</a:t>
            </a:r>
            <a:r>
              <a:rPr lang="en-US" dirty="0">
                <a:latin typeface="Calibri" panose="020F0502020204030204" pitchFamily="34" charset="0"/>
              </a:rPr>
              <a:t>	</a:t>
            </a:r>
          </a:p>
          <a:p>
            <a:pPr marL="0" indent="0">
              <a:buNone/>
            </a:pPr>
            <a:r>
              <a:rPr lang="en-US" dirty="0">
                <a:latin typeface="Calibri" panose="020F0502020204030204" pitchFamily="34" charset="0"/>
              </a:rPr>
              <a:t>		WHERE g.name LIKE 'Rock’)</a:t>
            </a:r>
          </a:p>
          <a:p>
            <a:pPr marL="0" indent="0">
              <a:buNone/>
            </a:pPr>
            <a:r>
              <a:rPr lang="en-US" dirty="0">
                <a:latin typeface="Calibri" panose="020F0502020204030204" pitchFamily="34" charset="0"/>
              </a:rPr>
              <a:t>	ORDER BY email;</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6041182" y="2306476"/>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p:nvPr/>
        </p:nvCxnSpPr>
        <p:spPr>
          <a:xfrm>
            <a:off x="5742039" y="2969342"/>
            <a:ext cx="0" cy="38050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Picture 5">
            <a:extLst>
              <a:ext uri="{FF2B5EF4-FFF2-40B4-BE49-F238E27FC236}">
                <a16:creationId xmlns:a16="http://schemas.microsoft.com/office/drawing/2014/main" id="{C31232DE-A089-03D0-14BA-B19B6EF02949}"/>
              </a:ext>
            </a:extLst>
          </p:cNvPr>
          <p:cNvPicPr>
            <a:picLocks noChangeAspect="1"/>
          </p:cNvPicPr>
          <p:nvPr/>
        </p:nvPicPr>
        <p:blipFill>
          <a:blip r:embed="rId3"/>
          <a:stretch>
            <a:fillRect/>
          </a:stretch>
        </p:blipFill>
        <p:spPr>
          <a:xfrm>
            <a:off x="6154993" y="3134201"/>
            <a:ext cx="4998956" cy="3439649"/>
          </a:xfrm>
          <a:prstGeom prst="rect">
            <a:avLst/>
          </a:prstGeom>
        </p:spPr>
      </p:pic>
    </p:spTree>
    <p:extLst>
      <p:ext uri="{BB962C8B-B14F-4D97-AF65-F5344CB8AC3E}">
        <p14:creationId xmlns:p14="http://schemas.microsoft.com/office/powerpoint/2010/main" val="298700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2</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4635713"/>
          </a:xfrm>
        </p:spPr>
        <p:txBody>
          <a:bodyPr anchor="t">
            <a:normAutofit fontScale="62500" lnSpcReduction="20000"/>
          </a:bodyPr>
          <a:lstStyle/>
          <a:p>
            <a:r>
              <a:rPr lang="en-US" sz="2900" b="0" i="0" u="none" strike="noStrike" baseline="0" dirty="0">
                <a:latin typeface="Calibri" panose="020F0502020204030204" pitchFamily="34" charset="0"/>
              </a:rPr>
              <a:t>Let's invite the artists who have written the most rock music in our dataset. Write a query that returns the Artist name and total track count of the top 10 rock bands</a:t>
            </a:r>
            <a:r>
              <a:rPr lang="en-US" sz="2900" b="1" dirty="0">
                <a:latin typeface="Calibri" panose="020F0502020204030204" pitchFamily="34" charset="0"/>
              </a:rPr>
              <a:t>	</a:t>
            </a:r>
          </a:p>
          <a:p>
            <a:pPr marL="0" indent="0">
              <a:buNone/>
            </a:pPr>
            <a:r>
              <a:rPr lang="en-US" sz="2900" b="1" dirty="0">
                <a:latin typeface="Calibri" panose="020F0502020204030204" pitchFamily="34" charset="0"/>
              </a:rPr>
              <a:t>	Query: </a:t>
            </a:r>
          </a:p>
          <a:p>
            <a:pPr marL="0" indent="0">
              <a:buNone/>
            </a:pPr>
            <a:r>
              <a:rPr lang="en-US" b="1" dirty="0">
                <a:latin typeface="Calibri" panose="020F0502020204030204" pitchFamily="34" charset="0"/>
              </a:rPr>
              <a:t>	</a:t>
            </a:r>
            <a:r>
              <a:rPr lang="en-US" dirty="0">
                <a:latin typeface="Calibri" panose="020F0502020204030204" pitchFamily="34" charset="0"/>
              </a:rPr>
              <a:t>Select </a:t>
            </a:r>
          </a:p>
          <a:p>
            <a:pPr marL="0" indent="0">
              <a:buNone/>
            </a:pPr>
            <a:r>
              <a:rPr lang="en-US" dirty="0">
                <a:latin typeface="Calibri" panose="020F0502020204030204" pitchFamily="34" charset="0"/>
              </a:rPr>
              <a:t>		T1.name, </a:t>
            </a:r>
          </a:p>
          <a:p>
            <a:pPr marL="0" indent="0">
              <a:buNone/>
            </a:pPr>
            <a:r>
              <a:rPr lang="en-US" dirty="0">
                <a:latin typeface="Calibri" panose="020F0502020204030204" pitchFamily="34" charset="0"/>
              </a:rPr>
              <a:t>		Count(T1.artist_id) as </a:t>
            </a:r>
            <a:r>
              <a:rPr lang="en-US" dirty="0" err="1">
                <a:latin typeface="Calibri" panose="020F0502020204030204" pitchFamily="34" charset="0"/>
              </a:rPr>
              <a:t>Track_Count</a:t>
            </a:r>
            <a:endParaRPr lang="en-US" dirty="0">
              <a:latin typeface="Calibri" panose="020F0502020204030204" pitchFamily="34" charset="0"/>
            </a:endParaRPr>
          </a:p>
          <a:p>
            <a:pPr marL="0" indent="0">
              <a:buNone/>
            </a:pPr>
            <a:r>
              <a:rPr lang="en-US" dirty="0">
                <a:latin typeface="Calibri" panose="020F0502020204030204" pitchFamily="34" charset="0"/>
              </a:rPr>
              <a:t>	From artist As T1 </a:t>
            </a:r>
          </a:p>
          <a:p>
            <a:pPr marL="0" indent="0">
              <a:buNone/>
            </a:pPr>
            <a:r>
              <a:rPr lang="en-US" dirty="0">
                <a:latin typeface="Calibri" panose="020F0502020204030204" pitchFamily="34" charset="0"/>
              </a:rPr>
              <a:t>	Join album As T2 On </a:t>
            </a:r>
          </a:p>
          <a:p>
            <a:pPr marL="0" indent="0">
              <a:buNone/>
            </a:pPr>
            <a:r>
              <a:rPr lang="en-US" dirty="0">
                <a:latin typeface="Calibri" panose="020F0502020204030204" pitchFamily="34" charset="0"/>
              </a:rPr>
              <a:t>		T1.artist_id = T2.artist_id</a:t>
            </a:r>
          </a:p>
          <a:p>
            <a:pPr marL="0" indent="0">
              <a:buNone/>
            </a:pPr>
            <a:r>
              <a:rPr lang="en-US" dirty="0">
                <a:latin typeface="Calibri" panose="020F0502020204030204" pitchFamily="34" charset="0"/>
              </a:rPr>
              <a:t>	Join track As T3 On </a:t>
            </a:r>
          </a:p>
          <a:p>
            <a:pPr marL="0" indent="0">
              <a:buNone/>
            </a:pPr>
            <a:r>
              <a:rPr lang="en-US" dirty="0">
                <a:latin typeface="Calibri" panose="020F0502020204030204" pitchFamily="34" charset="0"/>
              </a:rPr>
              <a:t>		T3.album_id = T2.album_id</a:t>
            </a:r>
          </a:p>
          <a:p>
            <a:pPr marL="0" indent="0">
              <a:buNone/>
            </a:pPr>
            <a:r>
              <a:rPr lang="en-US" dirty="0">
                <a:latin typeface="Calibri" panose="020F0502020204030204" pitchFamily="34" charset="0"/>
              </a:rPr>
              <a:t>	Join genre As T4 On</a:t>
            </a:r>
          </a:p>
          <a:p>
            <a:pPr marL="0" indent="0">
              <a:buNone/>
            </a:pPr>
            <a:r>
              <a:rPr lang="en-US" dirty="0">
                <a:latin typeface="Calibri" panose="020F0502020204030204" pitchFamily="34" charset="0"/>
              </a:rPr>
              <a:t>		T4.genre_id = T3.genre_id</a:t>
            </a:r>
          </a:p>
          <a:p>
            <a:pPr marL="0" indent="0">
              <a:buNone/>
            </a:pPr>
            <a:r>
              <a:rPr lang="en-US" dirty="0">
                <a:latin typeface="Calibri" panose="020F0502020204030204" pitchFamily="34" charset="0"/>
              </a:rPr>
              <a:t>	Where T4.name Like 'Rock’</a:t>
            </a:r>
          </a:p>
          <a:p>
            <a:pPr marL="0" indent="0">
              <a:buNone/>
            </a:pPr>
            <a:r>
              <a:rPr lang="en-US" dirty="0">
                <a:latin typeface="Calibri" panose="020F0502020204030204" pitchFamily="34" charset="0"/>
              </a:rPr>
              <a:t>	Group By T1.name</a:t>
            </a:r>
          </a:p>
          <a:p>
            <a:pPr marL="0" indent="0">
              <a:buNone/>
            </a:pPr>
            <a:r>
              <a:rPr lang="en-US" dirty="0">
                <a:latin typeface="Calibri" panose="020F0502020204030204" pitchFamily="34" charset="0"/>
              </a:rPr>
              <a:t>	Order By </a:t>
            </a:r>
            <a:r>
              <a:rPr lang="en-US" dirty="0" err="1">
                <a:latin typeface="Calibri" panose="020F0502020204030204" pitchFamily="34" charset="0"/>
              </a:rPr>
              <a:t>Track_Count</a:t>
            </a:r>
            <a:r>
              <a:rPr lang="en-US" dirty="0">
                <a:latin typeface="Calibri" panose="020F0502020204030204" pitchFamily="34" charset="0"/>
              </a:rPr>
              <a:t> Desc</a:t>
            </a:r>
          </a:p>
          <a:p>
            <a:pPr marL="0" indent="0">
              <a:buNone/>
            </a:pPr>
            <a:r>
              <a:rPr lang="en-US" dirty="0">
                <a:latin typeface="Calibri" panose="020F0502020204030204" pitchFamily="34" charset="0"/>
              </a:rPr>
              <a:t>	Limit 10;</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6084820" y="2392973"/>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p:nvPr/>
        </p:nvCxnSpPr>
        <p:spPr>
          <a:xfrm>
            <a:off x="5742039" y="2969342"/>
            <a:ext cx="0" cy="38050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a:extLst>
              <a:ext uri="{FF2B5EF4-FFF2-40B4-BE49-F238E27FC236}">
                <a16:creationId xmlns:a16="http://schemas.microsoft.com/office/drawing/2014/main" id="{D46533AA-F77C-D417-8566-E25443733A47}"/>
              </a:ext>
            </a:extLst>
          </p:cNvPr>
          <p:cNvPicPr>
            <a:picLocks noChangeAspect="1"/>
          </p:cNvPicPr>
          <p:nvPr/>
        </p:nvPicPr>
        <p:blipFill>
          <a:blip r:embed="rId3"/>
          <a:stretch>
            <a:fillRect/>
          </a:stretch>
        </p:blipFill>
        <p:spPr>
          <a:xfrm>
            <a:off x="6154993" y="3161547"/>
            <a:ext cx="3972479" cy="3419952"/>
          </a:xfrm>
          <a:prstGeom prst="rect">
            <a:avLst/>
          </a:prstGeom>
        </p:spPr>
      </p:pic>
    </p:spTree>
    <p:extLst>
      <p:ext uri="{BB962C8B-B14F-4D97-AF65-F5344CB8AC3E}">
        <p14:creationId xmlns:p14="http://schemas.microsoft.com/office/powerpoint/2010/main" val="196581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2</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4635713"/>
          </a:xfrm>
        </p:spPr>
        <p:txBody>
          <a:bodyPr anchor="t">
            <a:normAutofit/>
          </a:bodyPr>
          <a:lstStyle/>
          <a:p>
            <a:r>
              <a:rPr lang="en-US" sz="1800" b="0" i="0" u="none" strike="noStrike" baseline="0" dirty="0">
                <a:latin typeface="Calibri" panose="020F0502020204030204" pitchFamily="34" charset="0"/>
              </a:rPr>
              <a:t>Return all the track names that have a song length longer than the average song length. Return the Name and Milliseconds for each track. Order by the song length with the longest songs listed first</a:t>
            </a:r>
            <a:r>
              <a:rPr lang="en-US" b="1" dirty="0">
                <a:latin typeface="Calibri" panose="020F0502020204030204" pitchFamily="34" charset="0"/>
              </a:rPr>
              <a:t>	</a:t>
            </a:r>
          </a:p>
          <a:p>
            <a:pPr marL="0" indent="0">
              <a:buNone/>
            </a:pPr>
            <a:r>
              <a:rPr lang="en-US" b="1" dirty="0">
                <a:latin typeface="Calibri" panose="020F0502020204030204" pitchFamily="34" charset="0"/>
              </a:rPr>
              <a:t>	Query:</a:t>
            </a:r>
          </a:p>
          <a:p>
            <a:pPr marL="0" indent="0">
              <a:buNone/>
            </a:pPr>
            <a:r>
              <a:rPr lang="en-US" b="1" dirty="0">
                <a:latin typeface="Calibri" panose="020F0502020204030204" pitchFamily="34" charset="0"/>
              </a:rPr>
              <a:t>	</a:t>
            </a:r>
            <a:r>
              <a:rPr lang="en-US" dirty="0">
                <a:latin typeface="Calibri" panose="020F0502020204030204" pitchFamily="34" charset="0"/>
              </a:rPr>
              <a:t>Select </a:t>
            </a:r>
          </a:p>
          <a:p>
            <a:pPr marL="0" indent="0">
              <a:buNone/>
            </a:pPr>
            <a:r>
              <a:rPr lang="en-US" dirty="0">
                <a:latin typeface="Calibri" panose="020F0502020204030204" pitchFamily="34" charset="0"/>
              </a:rPr>
              <a:t>		name, </a:t>
            </a:r>
          </a:p>
          <a:p>
            <a:pPr marL="0" indent="0">
              <a:buNone/>
            </a:pPr>
            <a:r>
              <a:rPr lang="en-US" dirty="0">
                <a:latin typeface="Calibri" panose="020F0502020204030204" pitchFamily="34" charset="0"/>
              </a:rPr>
              <a:t>		milliseconds </a:t>
            </a:r>
          </a:p>
          <a:p>
            <a:pPr marL="0" indent="0">
              <a:buNone/>
            </a:pPr>
            <a:r>
              <a:rPr lang="en-US" dirty="0">
                <a:latin typeface="Calibri" panose="020F0502020204030204" pitchFamily="34" charset="0"/>
              </a:rPr>
              <a:t>	From track</a:t>
            </a:r>
          </a:p>
          <a:p>
            <a:pPr marL="0" indent="0">
              <a:buNone/>
            </a:pPr>
            <a:r>
              <a:rPr lang="en-US" dirty="0">
                <a:latin typeface="Calibri" panose="020F0502020204030204" pitchFamily="34" charset="0"/>
              </a:rPr>
              <a:t>	Where milliseconds&gt; (</a:t>
            </a:r>
          </a:p>
          <a:p>
            <a:pPr marL="0" indent="0">
              <a:buNone/>
            </a:pPr>
            <a:r>
              <a:rPr lang="en-US" dirty="0">
                <a:latin typeface="Calibri" panose="020F0502020204030204" pitchFamily="34" charset="0"/>
              </a:rPr>
              <a:t>		Select AVG(milliseconds) as average </a:t>
            </a:r>
          </a:p>
          <a:p>
            <a:pPr marL="0" indent="0">
              <a:buNone/>
            </a:pPr>
            <a:r>
              <a:rPr lang="en-US" dirty="0">
                <a:latin typeface="Calibri" panose="020F0502020204030204" pitchFamily="34" charset="0"/>
              </a:rPr>
              <a:t>		From track)</a:t>
            </a:r>
          </a:p>
          <a:p>
            <a:pPr marL="0" indent="0">
              <a:buNone/>
            </a:pPr>
            <a:r>
              <a:rPr lang="en-US" dirty="0">
                <a:latin typeface="Calibri" panose="020F0502020204030204" pitchFamily="34" charset="0"/>
              </a:rPr>
              <a:t>	Order By milliseconds Desc;</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6076335" y="2552283"/>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p:nvPr/>
        </p:nvCxnSpPr>
        <p:spPr>
          <a:xfrm>
            <a:off x="5742039" y="2969342"/>
            <a:ext cx="0" cy="38050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a:extLst>
              <a:ext uri="{FF2B5EF4-FFF2-40B4-BE49-F238E27FC236}">
                <a16:creationId xmlns:a16="http://schemas.microsoft.com/office/drawing/2014/main" id="{2DFC405F-76FE-F879-9E71-5ACA61C56A11}"/>
              </a:ext>
            </a:extLst>
          </p:cNvPr>
          <p:cNvPicPr>
            <a:picLocks noChangeAspect="1"/>
          </p:cNvPicPr>
          <p:nvPr/>
        </p:nvPicPr>
        <p:blipFill>
          <a:blip r:embed="rId3"/>
          <a:stretch>
            <a:fillRect/>
          </a:stretch>
        </p:blipFill>
        <p:spPr>
          <a:xfrm>
            <a:off x="6182085" y="3345426"/>
            <a:ext cx="4761218" cy="3316404"/>
          </a:xfrm>
          <a:prstGeom prst="rect">
            <a:avLst/>
          </a:prstGeom>
        </p:spPr>
      </p:pic>
    </p:spTree>
    <p:extLst>
      <p:ext uri="{BB962C8B-B14F-4D97-AF65-F5344CB8AC3E}">
        <p14:creationId xmlns:p14="http://schemas.microsoft.com/office/powerpoint/2010/main" val="1211664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ANALYSIS QUESTIONS</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p:txBody>
          <a:bodyPr>
            <a:normAutofit/>
          </a:bodyPr>
          <a:lstStyle/>
          <a:p>
            <a:pPr marL="0" indent="0" algn="just">
              <a:buNone/>
            </a:pPr>
            <a:r>
              <a:rPr lang="en-IN" sz="2800" b="1" i="0" u="none" strike="noStrike" baseline="0" dirty="0">
                <a:solidFill>
                  <a:schemeClr val="accent6">
                    <a:lumMod val="75000"/>
                  </a:schemeClr>
                </a:solidFill>
                <a:latin typeface="Calibri" panose="020F0502020204030204" pitchFamily="34" charset="0"/>
              </a:rPr>
              <a:t>Question Set 3 - Advance</a:t>
            </a:r>
            <a:endParaRPr lang="en-IN" sz="1800" b="0" i="0" u="none" strike="noStrike" baseline="0" dirty="0">
              <a:solidFill>
                <a:srgbClr val="000000"/>
              </a:solidFill>
              <a:latin typeface="Calibri" panose="020F0502020204030204" pitchFamily="34" charset="0"/>
            </a:endParaRPr>
          </a:p>
          <a:p>
            <a:pPr algn="just"/>
            <a:r>
              <a:rPr lang="en-US" sz="1800" b="0" i="0" u="none" strike="noStrike" baseline="0" dirty="0">
                <a:latin typeface="Calibri" panose="020F0502020204030204" pitchFamily="34" charset="0"/>
              </a:rPr>
              <a:t>Find how much amount spent by each customer on artists? Write a query to return customer name, artist name and total spent </a:t>
            </a:r>
          </a:p>
          <a:p>
            <a:pPr algn="just"/>
            <a:r>
              <a:rPr lang="en-US" sz="1800" b="0" i="0" u="none" strike="noStrike" baseline="0" dirty="0">
                <a:latin typeface="Calibri" panose="020F0502020204030204" pitchFamily="34" charset="0"/>
              </a:rPr>
              <a:t>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p>
          <a:p>
            <a:pPr algn="just"/>
            <a:r>
              <a:rPr lang="en-US" sz="1800" b="0" i="0" u="none" strike="noStrike" baseline="0" dirty="0">
                <a:latin typeface="Calibri" panose="020F0502020204030204" pitchFamily="34" charset="0"/>
              </a:rPr>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 </a:t>
            </a:r>
          </a:p>
        </p:txBody>
      </p:sp>
      <p:pic>
        <p:nvPicPr>
          <p:cNvPr id="6" name="Picture 5">
            <a:extLst>
              <a:ext uri="{FF2B5EF4-FFF2-40B4-BE49-F238E27FC236}">
                <a16:creationId xmlns:a16="http://schemas.microsoft.com/office/drawing/2014/main" id="{81F1A624-1960-B396-D73D-8380F6AF0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195641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3</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4635713"/>
          </a:xfrm>
        </p:spPr>
        <p:txBody>
          <a:bodyPr anchor="t">
            <a:normAutofit fontScale="92500" lnSpcReduction="10000"/>
          </a:bodyPr>
          <a:lstStyle/>
          <a:p>
            <a:r>
              <a:rPr lang="en-US" b="0" i="0" u="none" strike="noStrike" baseline="0" dirty="0">
                <a:latin typeface="Calibri" panose="020F0502020204030204" pitchFamily="34" charset="0"/>
              </a:rPr>
              <a:t>Find how much amount spent by each customer on artists? Write a query to return customer name, artist name and total spent</a:t>
            </a:r>
            <a:endParaRPr lang="en-US" b="1" dirty="0">
              <a:latin typeface="Calibri" panose="020F0502020204030204" pitchFamily="34" charset="0"/>
            </a:endParaRPr>
          </a:p>
          <a:p>
            <a:pPr marL="0" indent="0">
              <a:buNone/>
            </a:pPr>
            <a:r>
              <a:rPr lang="en-US" b="1" dirty="0">
                <a:latin typeface="Calibri" panose="020F0502020204030204" pitchFamily="34" charset="0"/>
              </a:rPr>
              <a:t>	Query:</a:t>
            </a:r>
          </a:p>
          <a:p>
            <a:pPr marL="0" indent="0">
              <a:buNone/>
            </a:pPr>
            <a:r>
              <a:rPr lang="en-US" b="1" dirty="0">
                <a:latin typeface="Calibri" panose="020F0502020204030204" pitchFamily="34" charset="0"/>
              </a:rPr>
              <a:t>	</a:t>
            </a:r>
            <a:r>
              <a:rPr lang="en-US" sz="1000" dirty="0">
                <a:latin typeface="Calibri" panose="020F0502020204030204" pitchFamily="34" charset="0"/>
              </a:rPr>
              <a:t>Select T1.customer_id, T1.first_name, T1.last_name, T6.name, </a:t>
            </a:r>
          </a:p>
          <a:p>
            <a:pPr marL="0" indent="0">
              <a:buNone/>
            </a:pPr>
            <a:r>
              <a:rPr lang="en-US" sz="1000" dirty="0">
                <a:latin typeface="Calibri" panose="020F0502020204030204" pitchFamily="34" charset="0"/>
              </a:rPr>
              <a:t>		Sum(T3.unit_price * T3.quantity) As </a:t>
            </a:r>
            <a:r>
              <a:rPr lang="en-US" sz="1000" dirty="0" err="1">
                <a:latin typeface="Calibri" panose="020F0502020204030204" pitchFamily="34" charset="0"/>
              </a:rPr>
              <a:t>Total_Money_Spent</a:t>
            </a:r>
            <a:endParaRPr lang="en-US" sz="1000" dirty="0">
              <a:latin typeface="Calibri" panose="020F0502020204030204" pitchFamily="34" charset="0"/>
            </a:endParaRPr>
          </a:p>
          <a:p>
            <a:pPr marL="0" indent="0">
              <a:buNone/>
            </a:pPr>
            <a:r>
              <a:rPr lang="en-US" sz="1000" dirty="0">
                <a:latin typeface="Calibri" panose="020F0502020204030204" pitchFamily="34" charset="0"/>
              </a:rPr>
              <a:t>	From customer as T1</a:t>
            </a:r>
          </a:p>
          <a:p>
            <a:pPr marL="0" indent="0">
              <a:buNone/>
            </a:pPr>
            <a:r>
              <a:rPr lang="en-US" sz="1000" dirty="0">
                <a:latin typeface="Calibri" panose="020F0502020204030204" pitchFamily="34" charset="0"/>
              </a:rPr>
              <a:t>	Join invoice as T2 On </a:t>
            </a:r>
          </a:p>
          <a:p>
            <a:pPr marL="0" indent="0">
              <a:buNone/>
            </a:pPr>
            <a:r>
              <a:rPr lang="en-US" sz="1000" dirty="0">
                <a:latin typeface="Calibri" panose="020F0502020204030204" pitchFamily="34" charset="0"/>
              </a:rPr>
              <a:t>		T1.customer_id = T2.customer_id</a:t>
            </a:r>
          </a:p>
          <a:p>
            <a:pPr marL="0" indent="0">
              <a:buNone/>
            </a:pPr>
            <a:r>
              <a:rPr lang="en-US" sz="1000" dirty="0">
                <a:latin typeface="Calibri" panose="020F0502020204030204" pitchFamily="34" charset="0"/>
              </a:rPr>
              <a:t>	Join </a:t>
            </a:r>
            <a:r>
              <a:rPr lang="en-US" sz="1000" dirty="0" err="1">
                <a:latin typeface="Calibri" panose="020F0502020204030204" pitchFamily="34" charset="0"/>
              </a:rPr>
              <a:t>invoice_line</a:t>
            </a:r>
            <a:r>
              <a:rPr lang="en-US" sz="1000" dirty="0">
                <a:latin typeface="Calibri" panose="020F0502020204030204" pitchFamily="34" charset="0"/>
              </a:rPr>
              <a:t> as T3 On </a:t>
            </a:r>
          </a:p>
          <a:p>
            <a:pPr marL="0" indent="0">
              <a:buNone/>
            </a:pPr>
            <a:r>
              <a:rPr lang="en-US" sz="1000" dirty="0">
                <a:latin typeface="Calibri" panose="020F0502020204030204" pitchFamily="34" charset="0"/>
              </a:rPr>
              <a:t>		T3.invoice_id = T2.invoice_id</a:t>
            </a:r>
          </a:p>
          <a:p>
            <a:pPr marL="0" indent="0">
              <a:buNone/>
            </a:pPr>
            <a:r>
              <a:rPr lang="en-US" sz="1000" dirty="0">
                <a:latin typeface="Calibri" panose="020F0502020204030204" pitchFamily="34" charset="0"/>
              </a:rPr>
              <a:t>	Join track as T4 On </a:t>
            </a:r>
          </a:p>
          <a:p>
            <a:pPr marL="0" indent="0">
              <a:buNone/>
            </a:pPr>
            <a:r>
              <a:rPr lang="en-US" sz="1000" dirty="0">
                <a:latin typeface="Calibri" panose="020F0502020204030204" pitchFamily="34" charset="0"/>
              </a:rPr>
              <a:t>		T4.track_id = T3.track_id</a:t>
            </a:r>
          </a:p>
          <a:p>
            <a:pPr marL="0" indent="0">
              <a:buNone/>
            </a:pPr>
            <a:r>
              <a:rPr lang="en-US" sz="1000" dirty="0">
                <a:latin typeface="Calibri" panose="020F0502020204030204" pitchFamily="34" charset="0"/>
              </a:rPr>
              <a:t>	Join album as T5 On </a:t>
            </a:r>
          </a:p>
          <a:p>
            <a:pPr marL="0" indent="0">
              <a:buNone/>
            </a:pPr>
            <a:r>
              <a:rPr lang="en-US" sz="1000" dirty="0">
                <a:latin typeface="Calibri" panose="020F0502020204030204" pitchFamily="34" charset="0"/>
              </a:rPr>
              <a:t>		T5.album_id = T4.album_id</a:t>
            </a:r>
          </a:p>
          <a:p>
            <a:pPr marL="0" indent="0">
              <a:buNone/>
            </a:pPr>
            <a:r>
              <a:rPr lang="en-US" sz="1000" dirty="0">
                <a:latin typeface="Calibri" panose="020F0502020204030204" pitchFamily="34" charset="0"/>
              </a:rPr>
              <a:t>	</a:t>
            </a:r>
            <a:r>
              <a:rPr lang="fr-FR" sz="1000" dirty="0" err="1">
                <a:latin typeface="Calibri" panose="020F0502020204030204" pitchFamily="34" charset="0"/>
              </a:rPr>
              <a:t>Join</a:t>
            </a:r>
            <a:r>
              <a:rPr lang="fr-FR" sz="1000" dirty="0">
                <a:latin typeface="Calibri" panose="020F0502020204030204" pitchFamily="34" charset="0"/>
              </a:rPr>
              <a:t> </a:t>
            </a:r>
            <a:r>
              <a:rPr lang="fr-FR" sz="1000" dirty="0" err="1">
                <a:latin typeface="Calibri" panose="020F0502020204030204" pitchFamily="34" charset="0"/>
              </a:rPr>
              <a:t>artist</a:t>
            </a:r>
            <a:r>
              <a:rPr lang="fr-FR" sz="1000" dirty="0">
                <a:latin typeface="Calibri" panose="020F0502020204030204" pitchFamily="34" charset="0"/>
              </a:rPr>
              <a:t> as T6 On</a:t>
            </a:r>
          </a:p>
          <a:p>
            <a:pPr marL="0" indent="0">
              <a:buNone/>
            </a:pPr>
            <a:r>
              <a:rPr lang="fr-FR" sz="1000" dirty="0">
                <a:latin typeface="Calibri" panose="020F0502020204030204" pitchFamily="34" charset="0"/>
              </a:rPr>
              <a:t>		 T6.artist_id = T5.artist_id</a:t>
            </a:r>
          </a:p>
          <a:p>
            <a:pPr marL="0" indent="0">
              <a:buNone/>
            </a:pPr>
            <a:r>
              <a:rPr lang="en-US" dirty="0">
                <a:latin typeface="Calibri" panose="020F0502020204030204" pitchFamily="34" charset="0"/>
              </a:rPr>
              <a:t>	</a:t>
            </a:r>
            <a:r>
              <a:rPr lang="en-US" sz="1100" dirty="0">
                <a:latin typeface="Calibri" panose="020F0502020204030204" pitchFamily="34" charset="0"/>
              </a:rPr>
              <a:t>Group By 1,2,3,4</a:t>
            </a:r>
          </a:p>
          <a:p>
            <a:pPr marL="0" indent="0">
              <a:buNone/>
            </a:pPr>
            <a:r>
              <a:rPr lang="en-US" sz="1100" dirty="0">
                <a:latin typeface="Calibri" panose="020F0502020204030204" pitchFamily="34" charset="0"/>
              </a:rPr>
              <a:t>	Order By 4 </a:t>
            </a:r>
            <a:r>
              <a:rPr lang="en-US" sz="1100" dirty="0" err="1">
                <a:latin typeface="Calibri" panose="020F0502020204030204" pitchFamily="34" charset="0"/>
              </a:rPr>
              <a:t>Asc</a:t>
            </a:r>
            <a:r>
              <a:rPr lang="en-US" sz="1100" dirty="0">
                <a:latin typeface="Calibri" panose="020F0502020204030204" pitchFamily="34" charset="0"/>
              </a:rPr>
              <a:t>, 5 Desc;</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6041182" y="2306476"/>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p:nvPr/>
        </p:nvCxnSpPr>
        <p:spPr>
          <a:xfrm>
            <a:off x="5742039" y="2969342"/>
            <a:ext cx="0" cy="38050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a:extLst>
              <a:ext uri="{FF2B5EF4-FFF2-40B4-BE49-F238E27FC236}">
                <a16:creationId xmlns:a16="http://schemas.microsoft.com/office/drawing/2014/main" id="{A40A3685-9E93-FB37-B56D-59C21A415D95}"/>
              </a:ext>
            </a:extLst>
          </p:cNvPr>
          <p:cNvPicPr>
            <a:picLocks noChangeAspect="1"/>
          </p:cNvPicPr>
          <p:nvPr/>
        </p:nvPicPr>
        <p:blipFill>
          <a:blip r:embed="rId3"/>
          <a:stretch>
            <a:fillRect/>
          </a:stretch>
        </p:blipFill>
        <p:spPr>
          <a:xfrm>
            <a:off x="6095999" y="3236537"/>
            <a:ext cx="5484768" cy="3270693"/>
          </a:xfrm>
          <a:prstGeom prst="rect">
            <a:avLst/>
          </a:prstGeom>
        </p:spPr>
      </p:pic>
    </p:spTree>
    <p:extLst>
      <p:ext uri="{BB962C8B-B14F-4D97-AF65-F5344CB8AC3E}">
        <p14:creationId xmlns:p14="http://schemas.microsoft.com/office/powerpoint/2010/main" val="377966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3</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4635713"/>
          </a:xfrm>
        </p:spPr>
        <p:txBody>
          <a:bodyPr anchor="t">
            <a:normAutofit fontScale="92500" lnSpcReduction="20000"/>
          </a:bodyPr>
          <a:lstStyle/>
          <a:p>
            <a:r>
              <a:rPr lang="en-US" sz="1900" b="0" i="0" u="none" strike="noStrike" baseline="0" dirty="0">
                <a:latin typeface="Calibri" panose="020F0502020204030204" pitchFamily="34" charset="0"/>
              </a:rPr>
              <a:t>Find how much amount spent by each customer on artists? Write a query to return customer name, artist name and total spent</a:t>
            </a:r>
            <a:endParaRPr lang="en-US" sz="1900" b="1" dirty="0">
              <a:latin typeface="Calibri" panose="020F0502020204030204" pitchFamily="34" charset="0"/>
            </a:endParaRPr>
          </a:p>
          <a:p>
            <a:pPr marL="0" indent="0">
              <a:buNone/>
            </a:pPr>
            <a:r>
              <a:rPr lang="en-US" sz="1900" b="1" dirty="0">
                <a:latin typeface="Calibri" panose="020F0502020204030204" pitchFamily="34" charset="0"/>
              </a:rPr>
              <a:t>	Query (only best selling artist):</a:t>
            </a:r>
          </a:p>
          <a:p>
            <a:pPr marL="0" indent="0">
              <a:buNone/>
            </a:pPr>
            <a:r>
              <a:rPr lang="en-US" sz="1300" dirty="0">
                <a:latin typeface="Calibri" panose="020F0502020204030204" pitchFamily="34" charset="0"/>
              </a:rPr>
              <a:t>	With </a:t>
            </a:r>
            <a:r>
              <a:rPr lang="en-US" sz="1300" dirty="0" err="1">
                <a:latin typeface="Calibri" panose="020F0502020204030204" pitchFamily="34" charset="0"/>
              </a:rPr>
              <a:t>best_selling_artist</a:t>
            </a:r>
            <a:r>
              <a:rPr lang="en-US" sz="1300" dirty="0">
                <a:latin typeface="Calibri" panose="020F0502020204030204" pitchFamily="34" charset="0"/>
              </a:rPr>
              <a:t> As (</a:t>
            </a:r>
          </a:p>
          <a:p>
            <a:pPr marL="0" indent="0">
              <a:buNone/>
            </a:pPr>
            <a:r>
              <a:rPr lang="en-US" sz="1300" dirty="0">
                <a:latin typeface="Calibri" panose="020F0502020204030204" pitchFamily="34" charset="0"/>
              </a:rPr>
              <a:t>		Select </a:t>
            </a:r>
            <a:r>
              <a:rPr lang="en-US" sz="1300" dirty="0" err="1">
                <a:latin typeface="Calibri" panose="020F0502020204030204" pitchFamily="34" charset="0"/>
              </a:rPr>
              <a:t>A.artist_id</a:t>
            </a:r>
            <a:r>
              <a:rPr lang="en-US" sz="1300" dirty="0">
                <a:latin typeface="Calibri" panose="020F0502020204030204" pitchFamily="34" charset="0"/>
              </a:rPr>
              <a:t>, A.name, </a:t>
            </a:r>
          </a:p>
          <a:p>
            <a:pPr marL="0" indent="0">
              <a:buNone/>
            </a:pPr>
            <a:r>
              <a:rPr lang="en-US" sz="1300" dirty="0">
                <a:latin typeface="Calibri" panose="020F0502020204030204" pitchFamily="34" charset="0"/>
              </a:rPr>
              <a:t>			Sum(</a:t>
            </a:r>
            <a:r>
              <a:rPr lang="en-US" sz="1300" dirty="0" err="1">
                <a:latin typeface="Calibri" panose="020F0502020204030204" pitchFamily="34" charset="0"/>
              </a:rPr>
              <a:t>Il.unit_price</a:t>
            </a:r>
            <a:r>
              <a:rPr lang="en-US" sz="1300" dirty="0">
                <a:latin typeface="Calibri" panose="020F0502020204030204" pitchFamily="34" charset="0"/>
              </a:rPr>
              <a:t>*</a:t>
            </a:r>
            <a:r>
              <a:rPr lang="en-US" sz="1300" dirty="0" err="1">
                <a:latin typeface="Calibri" panose="020F0502020204030204" pitchFamily="34" charset="0"/>
              </a:rPr>
              <a:t>Il.quantity</a:t>
            </a:r>
            <a:r>
              <a:rPr lang="en-US" sz="1300" dirty="0">
                <a:latin typeface="Calibri" panose="020F0502020204030204" pitchFamily="34" charset="0"/>
              </a:rPr>
              <a:t>) from artist as A</a:t>
            </a:r>
          </a:p>
          <a:p>
            <a:pPr marL="0" indent="0">
              <a:buNone/>
            </a:pPr>
            <a:r>
              <a:rPr lang="en-US" sz="1300" dirty="0">
                <a:latin typeface="Calibri" panose="020F0502020204030204" pitchFamily="34" charset="0"/>
              </a:rPr>
              <a:t>		Join</a:t>
            </a:r>
          </a:p>
          <a:p>
            <a:pPr marL="0" indent="0">
              <a:buNone/>
            </a:pPr>
            <a:r>
              <a:rPr lang="en-US" sz="1300" dirty="0">
                <a:latin typeface="Calibri" panose="020F0502020204030204" pitchFamily="34" charset="0"/>
              </a:rPr>
              <a:t>			Album As Al On </a:t>
            </a:r>
            <a:r>
              <a:rPr lang="en-US" sz="1300" dirty="0" err="1">
                <a:latin typeface="Calibri" panose="020F0502020204030204" pitchFamily="34" charset="0"/>
              </a:rPr>
              <a:t>A.artist_id</a:t>
            </a:r>
            <a:r>
              <a:rPr lang="en-US" sz="1300" dirty="0">
                <a:latin typeface="Calibri" panose="020F0502020204030204" pitchFamily="34" charset="0"/>
              </a:rPr>
              <a:t> = </a:t>
            </a:r>
            <a:r>
              <a:rPr lang="en-US" sz="1300" dirty="0" err="1">
                <a:latin typeface="Calibri" panose="020F0502020204030204" pitchFamily="34" charset="0"/>
              </a:rPr>
              <a:t>Al.artist_id</a:t>
            </a:r>
            <a:endParaRPr lang="en-US" sz="1300" dirty="0">
              <a:latin typeface="Calibri" panose="020F0502020204030204" pitchFamily="34" charset="0"/>
            </a:endParaRPr>
          </a:p>
          <a:p>
            <a:pPr marL="0" indent="0">
              <a:buNone/>
            </a:pPr>
            <a:r>
              <a:rPr lang="en-US" sz="1300" dirty="0">
                <a:latin typeface="Calibri" panose="020F0502020204030204" pitchFamily="34" charset="0"/>
              </a:rPr>
              <a:t>		Join</a:t>
            </a:r>
          </a:p>
          <a:p>
            <a:pPr marL="0" indent="0">
              <a:buNone/>
            </a:pPr>
            <a:r>
              <a:rPr lang="en-US" sz="1300" dirty="0">
                <a:latin typeface="Calibri" panose="020F0502020204030204" pitchFamily="34" charset="0"/>
              </a:rPr>
              <a:t>			Track As T On </a:t>
            </a:r>
            <a:r>
              <a:rPr lang="en-US" sz="1300" dirty="0" err="1">
                <a:latin typeface="Calibri" panose="020F0502020204030204" pitchFamily="34" charset="0"/>
              </a:rPr>
              <a:t>Al.album_id</a:t>
            </a:r>
            <a:r>
              <a:rPr lang="en-US" sz="1300" dirty="0">
                <a:latin typeface="Calibri" panose="020F0502020204030204" pitchFamily="34" charset="0"/>
              </a:rPr>
              <a:t> = </a:t>
            </a:r>
            <a:r>
              <a:rPr lang="en-US" sz="1300" dirty="0" err="1">
                <a:latin typeface="Calibri" panose="020F0502020204030204" pitchFamily="34" charset="0"/>
              </a:rPr>
              <a:t>T.album_id</a:t>
            </a:r>
            <a:endParaRPr lang="en-US" sz="1300" dirty="0">
              <a:latin typeface="Calibri" panose="020F0502020204030204" pitchFamily="34" charset="0"/>
            </a:endParaRPr>
          </a:p>
          <a:p>
            <a:pPr marL="0" indent="0">
              <a:buNone/>
            </a:pPr>
            <a:r>
              <a:rPr lang="en-US" sz="1300" dirty="0">
                <a:latin typeface="Calibri" panose="020F0502020204030204" pitchFamily="34" charset="0"/>
              </a:rPr>
              <a:t>		Join</a:t>
            </a:r>
          </a:p>
          <a:p>
            <a:pPr marL="0" indent="0">
              <a:buNone/>
            </a:pPr>
            <a:r>
              <a:rPr lang="en-US" sz="1300" dirty="0">
                <a:latin typeface="Calibri" panose="020F0502020204030204" pitchFamily="34" charset="0"/>
              </a:rPr>
              <a:t>			</a:t>
            </a:r>
            <a:r>
              <a:rPr lang="en-US" sz="1300" dirty="0" err="1">
                <a:latin typeface="Calibri" panose="020F0502020204030204" pitchFamily="34" charset="0"/>
              </a:rPr>
              <a:t>Invoice_line</a:t>
            </a:r>
            <a:r>
              <a:rPr lang="en-US" sz="1300" dirty="0">
                <a:latin typeface="Calibri" panose="020F0502020204030204" pitchFamily="34" charset="0"/>
              </a:rPr>
              <a:t> As Il On </a:t>
            </a:r>
            <a:r>
              <a:rPr lang="en-US" sz="1300" dirty="0" err="1">
                <a:latin typeface="Calibri" panose="020F0502020204030204" pitchFamily="34" charset="0"/>
              </a:rPr>
              <a:t>T.track_id</a:t>
            </a:r>
            <a:r>
              <a:rPr lang="en-US" sz="1300" dirty="0">
                <a:latin typeface="Calibri" panose="020F0502020204030204" pitchFamily="34" charset="0"/>
              </a:rPr>
              <a:t> = </a:t>
            </a:r>
            <a:r>
              <a:rPr lang="en-US" sz="1300" dirty="0" err="1">
                <a:latin typeface="Calibri" panose="020F0502020204030204" pitchFamily="34" charset="0"/>
              </a:rPr>
              <a:t>Il.track_id</a:t>
            </a:r>
            <a:endParaRPr lang="en-US" sz="1300" dirty="0">
              <a:latin typeface="Calibri" panose="020F0502020204030204" pitchFamily="34" charset="0"/>
            </a:endParaRPr>
          </a:p>
          <a:p>
            <a:pPr marL="0" indent="0">
              <a:buNone/>
            </a:pPr>
            <a:r>
              <a:rPr lang="en-US" sz="1300" dirty="0">
                <a:latin typeface="Calibri" panose="020F0502020204030204" pitchFamily="34" charset="0"/>
              </a:rPr>
              <a:t>		Group By 1,2</a:t>
            </a:r>
          </a:p>
          <a:p>
            <a:pPr marL="0" indent="0">
              <a:buNone/>
            </a:pPr>
            <a:r>
              <a:rPr lang="en-US" sz="1300" dirty="0">
                <a:latin typeface="Calibri" panose="020F0502020204030204" pitchFamily="34" charset="0"/>
              </a:rPr>
              <a:t>		Order By 3 Desc</a:t>
            </a:r>
          </a:p>
          <a:p>
            <a:pPr marL="0" indent="0">
              <a:buNone/>
            </a:pPr>
            <a:r>
              <a:rPr lang="en-US" sz="1300" dirty="0">
                <a:latin typeface="Calibri" panose="020F0502020204030204" pitchFamily="34" charset="0"/>
              </a:rPr>
              <a:t>		Limit 1)</a:t>
            </a:r>
          </a:p>
          <a:p>
            <a:pPr marL="0" indent="0">
              <a:buNone/>
            </a:pPr>
            <a:r>
              <a:rPr lang="en-US" sz="1300" dirty="0">
                <a:latin typeface="Calibri" panose="020F0502020204030204" pitchFamily="34" charset="0"/>
              </a:rPr>
              <a:t>	Select T1.customer_id, T1.first_name, T1.last_name, T6.name, </a:t>
            </a:r>
          </a:p>
          <a:p>
            <a:pPr marL="0" indent="0">
              <a:buNone/>
            </a:pPr>
            <a:r>
              <a:rPr lang="en-US" sz="1300" dirty="0">
                <a:latin typeface="Calibri" panose="020F0502020204030204" pitchFamily="34" charset="0"/>
              </a:rPr>
              <a:t>		Sum(T3.unit_price*T3.quantity) As </a:t>
            </a:r>
            <a:r>
              <a:rPr lang="en-US" sz="1300" dirty="0" err="1">
                <a:latin typeface="Calibri" panose="020F0502020204030204" pitchFamily="34" charset="0"/>
              </a:rPr>
              <a:t>Total_Sale</a:t>
            </a:r>
            <a:endParaRPr lang="en-US" sz="1300" dirty="0">
              <a:latin typeface="Calibri" panose="020F0502020204030204" pitchFamily="34" charset="0"/>
            </a:endParaRP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6041182" y="2306476"/>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p:nvPr/>
        </p:nvCxnSpPr>
        <p:spPr>
          <a:xfrm>
            <a:off x="5742039" y="2969342"/>
            <a:ext cx="0" cy="38050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Picture 5">
            <a:extLst>
              <a:ext uri="{FF2B5EF4-FFF2-40B4-BE49-F238E27FC236}">
                <a16:creationId xmlns:a16="http://schemas.microsoft.com/office/drawing/2014/main" id="{94F09A74-ED07-A4A3-ADDF-7F2374E36285}"/>
              </a:ext>
            </a:extLst>
          </p:cNvPr>
          <p:cNvPicPr>
            <a:picLocks noChangeAspect="1"/>
          </p:cNvPicPr>
          <p:nvPr/>
        </p:nvPicPr>
        <p:blipFill>
          <a:blip r:embed="rId3"/>
          <a:stretch>
            <a:fillRect/>
          </a:stretch>
        </p:blipFill>
        <p:spPr>
          <a:xfrm>
            <a:off x="6154993" y="3157384"/>
            <a:ext cx="4998963" cy="3587152"/>
          </a:xfrm>
          <a:prstGeom prst="rect">
            <a:avLst/>
          </a:prstGeom>
        </p:spPr>
      </p:pic>
    </p:spTree>
    <p:extLst>
      <p:ext uri="{BB962C8B-B14F-4D97-AF65-F5344CB8AC3E}">
        <p14:creationId xmlns:p14="http://schemas.microsoft.com/office/powerpoint/2010/main" val="2020061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3</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4635713"/>
          </a:xfrm>
        </p:spPr>
        <p:txBody>
          <a:bodyPr anchor="t">
            <a:normAutofit fontScale="25000" lnSpcReduction="20000"/>
          </a:bodyPr>
          <a:lstStyle/>
          <a:p>
            <a:r>
              <a:rPr lang="en-US" sz="7200" b="0" i="0" u="none" strike="noStrike" baseline="0" dirty="0">
                <a:latin typeface="Calibri" panose="020F0502020204030204" pitchFamily="34" charset="0"/>
              </a:rPr>
              <a:t>Find how much amount spent by each customer on artists? Write a query to return customer name, artist name and total spent</a:t>
            </a:r>
            <a:endParaRPr lang="en-US" sz="7200" b="1" dirty="0">
              <a:latin typeface="Calibri" panose="020F0502020204030204" pitchFamily="34" charset="0"/>
            </a:endParaRPr>
          </a:p>
          <a:p>
            <a:pPr marL="0" indent="0">
              <a:buNone/>
            </a:pPr>
            <a:r>
              <a:rPr lang="en-US" sz="7200" b="1" dirty="0">
                <a:latin typeface="Calibri" panose="020F0502020204030204" pitchFamily="34" charset="0"/>
              </a:rPr>
              <a:t>	Query (only best selling artist) Continue:</a:t>
            </a:r>
          </a:p>
          <a:p>
            <a:pPr marL="0" indent="0">
              <a:buNone/>
            </a:pPr>
            <a:r>
              <a:rPr lang="en-US" sz="4200" b="1" dirty="0">
                <a:latin typeface="Calibri" panose="020F0502020204030204" pitchFamily="34" charset="0"/>
              </a:rPr>
              <a:t>	</a:t>
            </a:r>
            <a:r>
              <a:rPr lang="en-US" sz="4200" dirty="0">
                <a:latin typeface="Calibri" panose="020F0502020204030204" pitchFamily="34" charset="0"/>
              </a:rPr>
              <a:t>From customer As T1</a:t>
            </a:r>
          </a:p>
          <a:p>
            <a:pPr marL="0" indent="0">
              <a:buNone/>
            </a:pPr>
            <a:r>
              <a:rPr lang="en-US" sz="4200" dirty="0">
                <a:latin typeface="Calibri" panose="020F0502020204030204" pitchFamily="34" charset="0"/>
              </a:rPr>
              <a:t>	Join</a:t>
            </a:r>
          </a:p>
          <a:p>
            <a:pPr marL="0" indent="0">
              <a:buNone/>
            </a:pPr>
            <a:r>
              <a:rPr lang="en-US" sz="4200" dirty="0">
                <a:latin typeface="Calibri" panose="020F0502020204030204" pitchFamily="34" charset="0"/>
              </a:rPr>
              <a:t>		invoice As T2 On T1.customer_id = T2.customer_id</a:t>
            </a:r>
          </a:p>
          <a:p>
            <a:pPr marL="0" indent="0">
              <a:buNone/>
            </a:pPr>
            <a:r>
              <a:rPr lang="en-US" sz="4200" dirty="0">
                <a:latin typeface="Calibri" panose="020F0502020204030204" pitchFamily="34" charset="0"/>
              </a:rPr>
              <a:t>	Join</a:t>
            </a:r>
          </a:p>
          <a:p>
            <a:pPr marL="0" indent="0">
              <a:buNone/>
            </a:pPr>
            <a:r>
              <a:rPr lang="en-US" sz="4200" dirty="0">
                <a:latin typeface="Calibri" panose="020F0502020204030204" pitchFamily="34" charset="0"/>
              </a:rPr>
              <a:t>		</a:t>
            </a:r>
            <a:r>
              <a:rPr lang="en-US" sz="4200" dirty="0" err="1">
                <a:latin typeface="Calibri" panose="020F0502020204030204" pitchFamily="34" charset="0"/>
              </a:rPr>
              <a:t>invoice_line</a:t>
            </a:r>
            <a:r>
              <a:rPr lang="en-US" sz="4200" dirty="0">
                <a:latin typeface="Calibri" panose="020F0502020204030204" pitchFamily="34" charset="0"/>
              </a:rPr>
              <a:t> As T3 On T3.invoice_id = T2.invoice_id</a:t>
            </a:r>
          </a:p>
          <a:p>
            <a:pPr marL="0" indent="0">
              <a:buNone/>
            </a:pPr>
            <a:r>
              <a:rPr lang="en-US" sz="4200" dirty="0">
                <a:latin typeface="Calibri" panose="020F0502020204030204" pitchFamily="34" charset="0"/>
              </a:rPr>
              <a:t>	Join</a:t>
            </a:r>
          </a:p>
          <a:p>
            <a:pPr marL="0" indent="0">
              <a:buNone/>
            </a:pPr>
            <a:r>
              <a:rPr lang="en-US" sz="4200" dirty="0">
                <a:latin typeface="Calibri" panose="020F0502020204030204" pitchFamily="34" charset="0"/>
              </a:rPr>
              <a:t>		track As T4 On T4.track_id = T3.track_id</a:t>
            </a:r>
          </a:p>
          <a:p>
            <a:pPr marL="0" indent="0">
              <a:buNone/>
            </a:pPr>
            <a:r>
              <a:rPr lang="en-US" sz="4200" dirty="0">
                <a:latin typeface="Calibri" panose="020F0502020204030204" pitchFamily="34" charset="0"/>
              </a:rPr>
              <a:t>	Join	</a:t>
            </a:r>
          </a:p>
          <a:p>
            <a:pPr marL="0" indent="0">
              <a:buNone/>
            </a:pPr>
            <a:r>
              <a:rPr lang="en-US" sz="4200" dirty="0">
                <a:latin typeface="Calibri" panose="020F0502020204030204" pitchFamily="34" charset="0"/>
              </a:rPr>
              <a:t>		</a:t>
            </a:r>
            <a:r>
              <a:rPr lang="fr-FR" sz="4200" dirty="0">
                <a:latin typeface="Calibri" panose="020F0502020204030204" pitchFamily="34" charset="0"/>
              </a:rPr>
              <a:t>album As T5 On T5.album_id = T4.album_id</a:t>
            </a:r>
          </a:p>
          <a:p>
            <a:pPr marL="0" indent="0">
              <a:buNone/>
            </a:pPr>
            <a:r>
              <a:rPr lang="fr-FR" sz="4200" dirty="0">
                <a:latin typeface="Calibri" panose="020F0502020204030204" pitchFamily="34" charset="0"/>
              </a:rPr>
              <a:t>	</a:t>
            </a:r>
            <a:r>
              <a:rPr lang="fr-FR" sz="4200" dirty="0" err="1">
                <a:latin typeface="Calibri" panose="020F0502020204030204" pitchFamily="34" charset="0"/>
              </a:rPr>
              <a:t>Join</a:t>
            </a:r>
            <a:endParaRPr lang="fr-FR" sz="4200" dirty="0">
              <a:latin typeface="Calibri" panose="020F0502020204030204" pitchFamily="34" charset="0"/>
            </a:endParaRPr>
          </a:p>
          <a:p>
            <a:pPr marL="0" indent="0">
              <a:buNone/>
            </a:pPr>
            <a:r>
              <a:rPr lang="fr-FR" sz="4200" dirty="0">
                <a:latin typeface="Calibri" panose="020F0502020204030204" pitchFamily="34" charset="0"/>
              </a:rPr>
              <a:t>		</a:t>
            </a:r>
            <a:r>
              <a:rPr lang="fr-FR" sz="4200" dirty="0" err="1">
                <a:latin typeface="Calibri" panose="020F0502020204030204" pitchFamily="34" charset="0"/>
              </a:rPr>
              <a:t>best_selling_artist</a:t>
            </a:r>
            <a:r>
              <a:rPr lang="fr-FR" sz="4200" dirty="0">
                <a:latin typeface="Calibri" panose="020F0502020204030204" pitchFamily="34" charset="0"/>
              </a:rPr>
              <a:t> As T6 On T6.artist_id = T5.artist_id</a:t>
            </a:r>
          </a:p>
          <a:p>
            <a:pPr marL="0" indent="0">
              <a:buNone/>
            </a:pPr>
            <a:r>
              <a:rPr lang="fr-FR" sz="4200" dirty="0">
                <a:latin typeface="Calibri" panose="020F0502020204030204" pitchFamily="34" charset="0"/>
              </a:rPr>
              <a:t>	</a:t>
            </a:r>
            <a:r>
              <a:rPr lang="en-US" sz="4200" dirty="0">
                <a:latin typeface="Calibri" panose="020F0502020204030204" pitchFamily="34" charset="0"/>
              </a:rPr>
              <a:t>Group By 1,2,3,4</a:t>
            </a:r>
          </a:p>
          <a:p>
            <a:pPr marL="0" indent="0">
              <a:buNone/>
            </a:pPr>
            <a:r>
              <a:rPr lang="en-US" sz="4200" dirty="0">
                <a:latin typeface="Calibri" panose="020F0502020204030204" pitchFamily="34" charset="0"/>
              </a:rPr>
              <a:t>	Order By 4 </a:t>
            </a:r>
            <a:r>
              <a:rPr lang="en-US" sz="4200" dirty="0" err="1">
                <a:latin typeface="Calibri" panose="020F0502020204030204" pitchFamily="34" charset="0"/>
              </a:rPr>
              <a:t>Asc</a:t>
            </a:r>
            <a:r>
              <a:rPr lang="en-US" sz="4200" dirty="0">
                <a:latin typeface="Calibri" panose="020F0502020204030204" pitchFamily="34" charset="0"/>
              </a:rPr>
              <a:t>, 5 Desc;</a:t>
            </a:r>
          </a:p>
          <a:p>
            <a:pPr marL="0" indent="0">
              <a:buNone/>
            </a:pPr>
            <a:endParaRPr lang="en-US" sz="7200" b="1" dirty="0">
              <a:latin typeface="Calibri" panose="020F0502020204030204" pitchFamily="34" charset="0"/>
            </a:endParaRPr>
          </a:p>
          <a:p>
            <a:pPr marL="0" indent="0">
              <a:buNone/>
            </a:pPr>
            <a:r>
              <a:rPr lang="en-US" sz="2400" dirty="0">
                <a:latin typeface="Calibri" panose="020F0502020204030204" pitchFamily="34" charset="0"/>
              </a:rPr>
              <a:t>	</a:t>
            </a:r>
            <a:endParaRPr lang="en-US" sz="2000" dirty="0">
              <a:latin typeface="Calibri" panose="020F0502020204030204" pitchFamily="34" charset="0"/>
            </a:endParaRP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6041182" y="2306476"/>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p:nvPr/>
        </p:nvCxnSpPr>
        <p:spPr>
          <a:xfrm>
            <a:off x="5742039" y="2969342"/>
            <a:ext cx="0" cy="38050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a:extLst>
              <a:ext uri="{FF2B5EF4-FFF2-40B4-BE49-F238E27FC236}">
                <a16:creationId xmlns:a16="http://schemas.microsoft.com/office/drawing/2014/main" id="{21E877E6-A879-BD8F-645C-31EA35FAE504}"/>
              </a:ext>
            </a:extLst>
          </p:cNvPr>
          <p:cNvPicPr>
            <a:picLocks noChangeAspect="1"/>
          </p:cNvPicPr>
          <p:nvPr/>
        </p:nvPicPr>
        <p:blipFill>
          <a:blip r:embed="rId3"/>
          <a:stretch>
            <a:fillRect/>
          </a:stretch>
        </p:blipFill>
        <p:spPr>
          <a:xfrm>
            <a:off x="6154993" y="3157384"/>
            <a:ext cx="4998963" cy="3587152"/>
          </a:xfrm>
          <a:prstGeom prst="rect">
            <a:avLst/>
          </a:prstGeom>
        </p:spPr>
      </p:pic>
    </p:spTree>
    <p:extLst>
      <p:ext uri="{BB962C8B-B14F-4D97-AF65-F5344CB8AC3E}">
        <p14:creationId xmlns:p14="http://schemas.microsoft.com/office/powerpoint/2010/main" val="1632921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3</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4635713"/>
          </a:xfrm>
        </p:spPr>
        <p:txBody>
          <a:bodyPr anchor="t">
            <a:normAutofit fontScale="55000" lnSpcReduction="20000"/>
          </a:bodyPr>
          <a:lstStyle/>
          <a:p>
            <a:pPr algn="just"/>
            <a:r>
              <a:rPr lang="en-US" sz="2900" b="0" i="0" u="none" strike="noStrike" baseline="0" dirty="0">
                <a:latin typeface="Calibri" panose="020F0502020204030204" pitchFamily="34" charset="0"/>
              </a:rPr>
              <a:t>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p>
          <a:p>
            <a:pPr marL="0" indent="0" algn="just">
              <a:buNone/>
            </a:pPr>
            <a:r>
              <a:rPr lang="en-US" sz="2900" dirty="0">
                <a:latin typeface="Calibri" panose="020F0502020204030204" pitchFamily="34" charset="0"/>
              </a:rPr>
              <a:t>	</a:t>
            </a:r>
            <a:r>
              <a:rPr lang="en-US" sz="2900" b="1" dirty="0">
                <a:latin typeface="Calibri" panose="020F0502020204030204" pitchFamily="34" charset="0"/>
              </a:rPr>
              <a:t>Query:</a:t>
            </a:r>
          </a:p>
          <a:p>
            <a:pPr marL="0" indent="0">
              <a:buNone/>
            </a:pPr>
            <a:r>
              <a:rPr lang="en-US" dirty="0">
                <a:latin typeface="Calibri" panose="020F0502020204030204" pitchFamily="34" charset="0"/>
              </a:rPr>
              <a:t>	With Recursive</a:t>
            </a:r>
          </a:p>
          <a:p>
            <a:pPr marL="0" indent="0">
              <a:buNone/>
            </a:pPr>
            <a:r>
              <a:rPr lang="en-US" dirty="0">
                <a:latin typeface="Calibri" panose="020F0502020204030204" pitchFamily="34" charset="0"/>
              </a:rPr>
              <a:t>	</a:t>
            </a:r>
            <a:r>
              <a:rPr lang="en-US" dirty="0" err="1">
                <a:latin typeface="Calibri" panose="020F0502020204030204" pitchFamily="34" charset="0"/>
              </a:rPr>
              <a:t>find_purchase_count</a:t>
            </a:r>
            <a:r>
              <a:rPr lang="en-US" dirty="0">
                <a:latin typeface="Calibri" panose="020F0502020204030204" pitchFamily="34" charset="0"/>
              </a:rPr>
              <a:t> As	(		</a:t>
            </a:r>
          </a:p>
          <a:p>
            <a:pPr marL="0" indent="0">
              <a:buNone/>
            </a:pPr>
            <a:r>
              <a:rPr lang="en-US" dirty="0">
                <a:latin typeface="Calibri" panose="020F0502020204030204" pitchFamily="34" charset="0"/>
              </a:rPr>
              <a:t>		Select Count(*) As </a:t>
            </a:r>
            <a:r>
              <a:rPr lang="en-US" dirty="0" err="1">
                <a:latin typeface="Calibri" panose="020F0502020204030204" pitchFamily="34" charset="0"/>
              </a:rPr>
              <a:t>purchase_count</a:t>
            </a:r>
            <a:r>
              <a:rPr lang="en-US" dirty="0">
                <a:latin typeface="Calibri" panose="020F0502020204030204" pitchFamily="34" charset="0"/>
              </a:rPr>
              <a:t>, </a:t>
            </a:r>
          </a:p>
          <a:p>
            <a:pPr marL="0" indent="0">
              <a:buNone/>
            </a:pPr>
            <a:r>
              <a:rPr lang="en-US" dirty="0">
                <a:latin typeface="Calibri" panose="020F0502020204030204" pitchFamily="34" charset="0"/>
              </a:rPr>
              <a:t>			</a:t>
            </a:r>
            <a:r>
              <a:rPr lang="en-US" dirty="0" err="1">
                <a:latin typeface="Calibri" panose="020F0502020204030204" pitchFamily="34" charset="0"/>
              </a:rPr>
              <a:t>c.country</a:t>
            </a:r>
            <a:r>
              <a:rPr lang="en-US" dirty="0">
                <a:latin typeface="Calibri" panose="020F0502020204030204" pitchFamily="34" charset="0"/>
              </a:rPr>
              <a:t>, g.name, </a:t>
            </a:r>
            <a:r>
              <a:rPr lang="en-US" dirty="0" err="1">
                <a:latin typeface="Calibri" panose="020F0502020204030204" pitchFamily="34" charset="0"/>
              </a:rPr>
              <a:t>g.genre_id</a:t>
            </a:r>
            <a:endParaRPr lang="en-US" dirty="0">
              <a:latin typeface="Calibri" panose="020F0502020204030204" pitchFamily="34" charset="0"/>
            </a:endParaRPr>
          </a:p>
          <a:p>
            <a:pPr marL="0" indent="0">
              <a:buNone/>
            </a:pPr>
            <a:r>
              <a:rPr lang="en-US" dirty="0">
                <a:latin typeface="Calibri" panose="020F0502020204030204" pitchFamily="34" charset="0"/>
              </a:rPr>
              <a:t>	From </a:t>
            </a:r>
            <a:r>
              <a:rPr lang="en-US" dirty="0" err="1">
                <a:latin typeface="Calibri" panose="020F0502020204030204" pitchFamily="34" charset="0"/>
              </a:rPr>
              <a:t>invoice_line</a:t>
            </a:r>
            <a:r>
              <a:rPr lang="en-US" dirty="0">
                <a:latin typeface="Calibri" panose="020F0502020204030204" pitchFamily="34" charset="0"/>
              </a:rPr>
              <a:t> As il		</a:t>
            </a:r>
          </a:p>
          <a:p>
            <a:pPr marL="0" indent="0">
              <a:buNone/>
            </a:pPr>
            <a:r>
              <a:rPr lang="en-US" dirty="0">
                <a:latin typeface="Calibri" panose="020F0502020204030204" pitchFamily="34" charset="0"/>
              </a:rPr>
              <a:t>	Join </a:t>
            </a:r>
          </a:p>
          <a:p>
            <a:pPr marL="0" indent="0">
              <a:buNone/>
            </a:pPr>
            <a:r>
              <a:rPr lang="en-US" dirty="0">
                <a:latin typeface="Calibri" panose="020F0502020204030204" pitchFamily="34" charset="0"/>
              </a:rPr>
              <a:t>		invoice As </a:t>
            </a:r>
            <a:r>
              <a:rPr lang="en-US" dirty="0" err="1">
                <a:latin typeface="Calibri" panose="020F0502020204030204" pitchFamily="34" charset="0"/>
              </a:rPr>
              <a:t>i</a:t>
            </a:r>
            <a:r>
              <a:rPr lang="en-US" dirty="0">
                <a:latin typeface="Calibri" panose="020F0502020204030204" pitchFamily="34" charset="0"/>
              </a:rPr>
              <a:t> On </a:t>
            </a:r>
            <a:r>
              <a:rPr lang="en-US" dirty="0" err="1">
                <a:latin typeface="Calibri" panose="020F0502020204030204" pitchFamily="34" charset="0"/>
              </a:rPr>
              <a:t>i.invoice_id</a:t>
            </a:r>
            <a:r>
              <a:rPr lang="en-US" dirty="0">
                <a:latin typeface="Calibri" panose="020F0502020204030204" pitchFamily="34" charset="0"/>
              </a:rPr>
              <a:t> = </a:t>
            </a:r>
            <a:r>
              <a:rPr lang="en-US" dirty="0" err="1">
                <a:latin typeface="Calibri" panose="020F0502020204030204" pitchFamily="34" charset="0"/>
              </a:rPr>
              <a:t>il.invoice_id</a:t>
            </a:r>
            <a:r>
              <a:rPr lang="en-US" dirty="0">
                <a:latin typeface="Calibri" panose="020F0502020204030204" pitchFamily="34" charset="0"/>
              </a:rPr>
              <a:t>		</a:t>
            </a:r>
          </a:p>
          <a:p>
            <a:pPr marL="0" indent="0">
              <a:buNone/>
            </a:pPr>
            <a:r>
              <a:rPr lang="en-US" dirty="0">
                <a:latin typeface="Calibri" panose="020F0502020204030204" pitchFamily="34" charset="0"/>
              </a:rPr>
              <a:t>	Join </a:t>
            </a:r>
          </a:p>
          <a:p>
            <a:pPr marL="0" indent="0">
              <a:buNone/>
            </a:pPr>
            <a:r>
              <a:rPr lang="en-US" dirty="0">
                <a:latin typeface="Calibri" panose="020F0502020204030204" pitchFamily="34" charset="0"/>
              </a:rPr>
              <a:t>		customer As c On </a:t>
            </a:r>
            <a:r>
              <a:rPr lang="en-US" dirty="0" err="1">
                <a:latin typeface="Calibri" panose="020F0502020204030204" pitchFamily="34" charset="0"/>
              </a:rPr>
              <a:t>c.customer_id</a:t>
            </a:r>
            <a:r>
              <a:rPr lang="en-US" dirty="0">
                <a:latin typeface="Calibri" panose="020F0502020204030204" pitchFamily="34" charset="0"/>
              </a:rPr>
              <a:t> = </a:t>
            </a:r>
            <a:r>
              <a:rPr lang="en-US" dirty="0" err="1">
                <a:latin typeface="Calibri" panose="020F0502020204030204" pitchFamily="34" charset="0"/>
              </a:rPr>
              <a:t>i.customer_id</a:t>
            </a:r>
            <a:r>
              <a:rPr lang="en-US" dirty="0">
                <a:latin typeface="Calibri" panose="020F0502020204030204" pitchFamily="34" charset="0"/>
              </a:rPr>
              <a:t>		</a:t>
            </a:r>
          </a:p>
          <a:p>
            <a:pPr marL="0" indent="0">
              <a:buNone/>
            </a:pPr>
            <a:r>
              <a:rPr lang="en-US" dirty="0">
                <a:latin typeface="Calibri" panose="020F0502020204030204" pitchFamily="34" charset="0"/>
              </a:rPr>
              <a:t>	Join </a:t>
            </a:r>
          </a:p>
          <a:p>
            <a:pPr marL="0" indent="0">
              <a:buNone/>
            </a:pPr>
            <a:r>
              <a:rPr lang="en-US" dirty="0">
                <a:latin typeface="Calibri" panose="020F0502020204030204" pitchFamily="34" charset="0"/>
              </a:rPr>
              <a:t>		track As t On </a:t>
            </a:r>
            <a:r>
              <a:rPr lang="en-US" dirty="0" err="1">
                <a:latin typeface="Calibri" panose="020F0502020204030204" pitchFamily="34" charset="0"/>
              </a:rPr>
              <a:t>t.track_id</a:t>
            </a:r>
            <a:r>
              <a:rPr lang="en-US" dirty="0">
                <a:latin typeface="Calibri" panose="020F0502020204030204" pitchFamily="34" charset="0"/>
              </a:rPr>
              <a:t> = </a:t>
            </a:r>
            <a:r>
              <a:rPr lang="en-US" dirty="0" err="1">
                <a:latin typeface="Calibri" panose="020F0502020204030204" pitchFamily="34" charset="0"/>
              </a:rPr>
              <a:t>il.track_id</a:t>
            </a:r>
            <a:r>
              <a:rPr lang="en-US" dirty="0">
                <a:latin typeface="Calibri" panose="020F0502020204030204" pitchFamily="34" charset="0"/>
              </a:rPr>
              <a:t>		</a:t>
            </a:r>
          </a:p>
          <a:p>
            <a:pPr marL="0" indent="0">
              <a:buNone/>
            </a:pPr>
            <a:r>
              <a:rPr lang="en-US" dirty="0">
                <a:latin typeface="Calibri" panose="020F0502020204030204" pitchFamily="34" charset="0"/>
              </a:rPr>
              <a:t>	Join </a:t>
            </a:r>
          </a:p>
          <a:p>
            <a:pPr marL="0" indent="0">
              <a:buNone/>
            </a:pPr>
            <a:r>
              <a:rPr lang="en-US" dirty="0">
                <a:latin typeface="Calibri" panose="020F0502020204030204" pitchFamily="34" charset="0"/>
              </a:rPr>
              <a:t>		genre As g On </a:t>
            </a:r>
            <a:r>
              <a:rPr lang="en-US" dirty="0" err="1">
                <a:latin typeface="Calibri" panose="020F0502020204030204" pitchFamily="34" charset="0"/>
              </a:rPr>
              <a:t>g.genre_id</a:t>
            </a:r>
            <a:r>
              <a:rPr lang="en-US" dirty="0">
                <a:latin typeface="Calibri" panose="020F0502020204030204" pitchFamily="34" charset="0"/>
              </a:rPr>
              <a:t> = </a:t>
            </a:r>
            <a:r>
              <a:rPr lang="en-US" dirty="0" err="1">
                <a:latin typeface="Calibri" panose="020F0502020204030204" pitchFamily="34" charset="0"/>
              </a:rPr>
              <a:t>t.genre_id</a:t>
            </a:r>
            <a:r>
              <a:rPr lang="en-US" dirty="0">
                <a:latin typeface="Calibri" panose="020F0502020204030204" pitchFamily="34" charset="0"/>
              </a:rPr>
              <a:t>		</a:t>
            </a:r>
          </a:p>
          <a:p>
            <a:pPr marL="400050" lvl="1" indent="0">
              <a:buNone/>
            </a:pPr>
            <a:r>
              <a:rPr lang="en-US" dirty="0">
                <a:latin typeface="Calibri" panose="020F0502020204030204" pitchFamily="34" charset="0"/>
              </a:rPr>
              <a:t>Group By 2,3,4		</a:t>
            </a:r>
          </a:p>
          <a:p>
            <a:pPr marL="400050" lvl="1" indent="0">
              <a:buNone/>
            </a:pPr>
            <a:r>
              <a:rPr lang="en-US" dirty="0">
                <a:latin typeface="Calibri" panose="020F0502020204030204" pitchFamily="34" charset="0"/>
              </a:rPr>
              <a:t>Order By 2	),</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5911821" y="2522201"/>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a:cxnSpLocks/>
          </p:cNvCxnSpPr>
          <p:nvPr/>
        </p:nvCxnSpPr>
        <p:spPr>
          <a:xfrm>
            <a:off x="5742039" y="3106994"/>
            <a:ext cx="0" cy="366743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Picture 5">
            <a:extLst>
              <a:ext uri="{FF2B5EF4-FFF2-40B4-BE49-F238E27FC236}">
                <a16:creationId xmlns:a16="http://schemas.microsoft.com/office/drawing/2014/main" id="{D7E96354-1E78-DB6A-6DAA-72743C95E073}"/>
              </a:ext>
            </a:extLst>
          </p:cNvPr>
          <p:cNvPicPr>
            <a:picLocks noChangeAspect="1"/>
          </p:cNvPicPr>
          <p:nvPr/>
        </p:nvPicPr>
        <p:blipFill>
          <a:blip r:embed="rId3"/>
          <a:stretch>
            <a:fillRect/>
          </a:stretch>
        </p:blipFill>
        <p:spPr>
          <a:xfrm>
            <a:off x="6027771" y="3345426"/>
            <a:ext cx="3594253" cy="3429000"/>
          </a:xfrm>
          <a:prstGeom prst="rect">
            <a:avLst/>
          </a:prstGeom>
        </p:spPr>
      </p:pic>
    </p:spTree>
    <p:extLst>
      <p:ext uri="{BB962C8B-B14F-4D97-AF65-F5344CB8AC3E}">
        <p14:creationId xmlns:p14="http://schemas.microsoft.com/office/powerpoint/2010/main" val="281073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3</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4635713"/>
          </a:xfrm>
        </p:spPr>
        <p:txBody>
          <a:bodyPr anchor="t">
            <a:normAutofit fontScale="92500" lnSpcReduction="20000"/>
          </a:bodyPr>
          <a:lstStyle/>
          <a:p>
            <a:pPr algn="just"/>
            <a:r>
              <a:rPr lang="en-US" sz="2100" b="0" i="0" u="none" strike="noStrike" baseline="0" dirty="0">
                <a:latin typeface="Calibri" panose="020F0502020204030204" pitchFamily="34" charset="0"/>
              </a:rPr>
              <a:t>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p>
          <a:p>
            <a:pPr marL="0" indent="0" algn="just">
              <a:buNone/>
            </a:pPr>
            <a:r>
              <a:rPr lang="en-US" sz="2100" dirty="0">
                <a:latin typeface="Calibri" panose="020F0502020204030204" pitchFamily="34" charset="0"/>
              </a:rPr>
              <a:t>	</a:t>
            </a:r>
            <a:r>
              <a:rPr lang="en-US" sz="2100" b="1" dirty="0">
                <a:latin typeface="Calibri" panose="020F0502020204030204" pitchFamily="34" charset="0"/>
              </a:rPr>
              <a:t>Query(Continue):</a:t>
            </a:r>
          </a:p>
          <a:p>
            <a:pPr marL="400050" lvl="1" indent="0">
              <a:buNone/>
            </a:pPr>
            <a:r>
              <a:rPr lang="en-US" dirty="0" err="1">
                <a:latin typeface="Calibri" panose="020F0502020204030204" pitchFamily="34" charset="0"/>
              </a:rPr>
              <a:t>max_purchase_count</a:t>
            </a:r>
            <a:r>
              <a:rPr lang="en-US" dirty="0">
                <a:latin typeface="Calibri" panose="020F0502020204030204" pitchFamily="34" charset="0"/>
              </a:rPr>
              <a:t> As(	</a:t>
            </a:r>
          </a:p>
          <a:p>
            <a:pPr marL="400050" lvl="1" indent="0">
              <a:buNone/>
            </a:pPr>
            <a:r>
              <a:rPr lang="en-US" dirty="0">
                <a:latin typeface="Calibri" panose="020F0502020204030204" pitchFamily="34" charset="0"/>
              </a:rPr>
              <a:t>	Select Max(</a:t>
            </a:r>
            <a:r>
              <a:rPr lang="en-US" dirty="0" err="1">
                <a:latin typeface="Calibri" panose="020F0502020204030204" pitchFamily="34" charset="0"/>
              </a:rPr>
              <a:t>purchase_count</a:t>
            </a:r>
            <a:r>
              <a:rPr lang="en-US" dirty="0">
                <a:latin typeface="Calibri" panose="020F0502020204030204" pitchFamily="34" charset="0"/>
              </a:rPr>
              <a:t>) As </a:t>
            </a:r>
            <a:r>
              <a:rPr lang="en-US" dirty="0" err="1">
                <a:latin typeface="Calibri" panose="020F0502020204030204" pitchFamily="34" charset="0"/>
              </a:rPr>
              <a:t>M_purchase_count,country</a:t>
            </a:r>
            <a:r>
              <a:rPr lang="en-US" dirty="0">
                <a:latin typeface="Calibri" panose="020F0502020204030204" pitchFamily="34" charset="0"/>
              </a:rPr>
              <a:t>	</a:t>
            </a:r>
          </a:p>
          <a:p>
            <a:pPr marL="400050" lvl="1" indent="0">
              <a:buNone/>
            </a:pPr>
            <a:r>
              <a:rPr lang="en-US" dirty="0">
                <a:latin typeface="Calibri" panose="020F0502020204030204" pitchFamily="34" charset="0"/>
              </a:rPr>
              <a:t>	From </a:t>
            </a:r>
            <a:r>
              <a:rPr lang="en-US" dirty="0" err="1">
                <a:latin typeface="Calibri" panose="020F0502020204030204" pitchFamily="34" charset="0"/>
              </a:rPr>
              <a:t>find_purchase_count</a:t>
            </a:r>
            <a:r>
              <a:rPr lang="en-US" dirty="0">
                <a:latin typeface="Calibri" panose="020F0502020204030204" pitchFamily="34" charset="0"/>
              </a:rPr>
              <a:t>	</a:t>
            </a:r>
          </a:p>
          <a:p>
            <a:pPr marL="400050" lvl="1" indent="0">
              <a:buNone/>
            </a:pPr>
            <a:r>
              <a:rPr lang="en-US" dirty="0">
                <a:latin typeface="Calibri" panose="020F0502020204030204" pitchFamily="34" charset="0"/>
              </a:rPr>
              <a:t>	Group By 2	</a:t>
            </a:r>
          </a:p>
          <a:p>
            <a:pPr marL="400050" lvl="1" indent="0">
              <a:buNone/>
            </a:pPr>
            <a:r>
              <a:rPr lang="en-US" dirty="0">
                <a:latin typeface="Calibri" panose="020F0502020204030204" pitchFamily="34" charset="0"/>
              </a:rPr>
              <a:t>	Order By 2)</a:t>
            </a:r>
          </a:p>
          <a:p>
            <a:pPr marL="400050" lvl="1" indent="0">
              <a:buNone/>
            </a:pPr>
            <a:r>
              <a:rPr lang="en-US" dirty="0">
                <a:latin typeface="Calibri" panose="020F0502020204030204" pitchFamily="34" charset="0"/>
              </a:rPr>
              <a:t>Select pc.* </a:t>
            </a:r>
          </a:p>
          <a:p>
            <a:pPr marL="400050" lvl="1" indent="0">
              <a:buNone/>
            </a:pPr>
            <a:r>
              <a:rPr lang="en-US" dirty="0">
                <a:latin typeface="Calibri" panose="020F0502020204030204" pitchFamily="34" charset="0"/>
              </a:rPr>
              <a:t>From </a:t>
            </a:r>
            <a:r>
              <a:rPr lang="en-US" dirty="0" err="1">
                <a:latin typeface="Calibri" panose="020F0502020204030204" pitchFamily="34" charset="0"/>
              </a:rPr>
              <a:t>find_purchase_count</a:t>
            </a:r>
            <a:r>
              <a:rPr lang="en-US" dirty="0">
                <a:latin typeface="Calibri" panose="020F0502020204030204" pitchFamily="34" charset="0"/>
              </a:rPr>
              <a:t> As pc</a:t>
            </a:r>
          </a:p>
          <a:p>
            <a:pPr marL="400050" lvl="1" indent="0">
              <a:buNone/>
            </a:pPr>
            <a:r>
              <a:rPr lang="en-US" dirty="0">
                <a:latin typeface="Calibri" panose="020F0502020204030204" pitchFamily="34" charset="0"/>
              </a:rPr>
              <a:t>Join </a:t>
            </a:r>
          </a:p>
          <a:p>
            <a:pPr marL="400050" lvl="1" indent="0">
              <a:buNone/>
            </a:pPr>
            <a:r>
              <a:rPr lang="en-US" dirty="0">
                <a:latin typeface="Calibri" panose="020F0502020204030204" pitchFamily="34" charset="0"/>
              </a:rPr>
              <a:t>	</a:t>
            </a:r>
            <a:r>
              <a:rPr lang="en-US" dirty="0" err="1">
                <a:latin typeface="Calibri" panose="020F0502020204030204" pitchFamily="34" charset="0"/>
              </a:rPr>
              <a:t>max_purchase_count</a:t>
            </a:r>
            <a:r>
              <a:rPr lang="en-US" dirty="0">
                <a:latin typeface="Calibri" panose="020F0502020204030204" pitchFamily="34" charset="0"/>
              </a:rPr>
              <a:t> As </a:t>
            </a:r>
            <a:r>
              <a:rPr lang="en-US" dirty="0" err="1">
                <a:latin typeface="Calibri" panose="020F0502020204030204" pitchFamily="34" charset="0"/>
              </a:rPr>
              <a:t>mpc</a:t>
            </a:r>
            <a:r>
              <a:rPr lang="en-US" dirty="0">
                <a:latin typeface="Calibri" panose="020F0502020204030204" pitchFamily="34" charset="0"/>
              </a:rPr>
              <a:t> On </a:t>
            </a:r>
            <a:r>
              <a:rPr lang="en-US" dirty="0" err="1">
                <a:latin typeface="Calibri" panose="020F0502020204030204" pitchFamily="34" charset="0"/>
              </a:rPr>
              <a:t>pc.country</a:t>
            </a:r>
            <a:r>
              <a:rPr lang="en-US" dirty="0">
                <a:latin typeface="Calibri" panose="020F0502020204030204" pitchFamily="34" charset="0"/>
              </a:rPr>
              <a:t> = </a:t>
            </a:r>
            <a:r>
              <a:rPr lang="en-US" dirty="0" err="1">
                <a:latin typeface="Calibri" panose="020F0502020204030204" pitchFamily="34" charset="0"/>
              </a:rPr>
              <a:t>mpc.country</a:t>
            </a:r>
            <a:endParaRPr lang="en-US" dirty="0">
              <a:latin typeface="Calibri" panose="020F0502020204030204" pitchFamily="34" charset="0"/>
            </a:endParaRPr>
          </a:p>
          <a:p>
            <a:pPr marL="400050" lvl="1" indent="0">
              <a:buNone/>
            </a:pPr>
            <a:r>
              <a:rPr lang="en-US" dirty="0">
                <a:latin typeface="Calibri" panose="020F0502020204030204" pitchFamily="34" charset="0"/>
              </a:rPr>
              <a:t>Where </a:t>
            </a:r>
            <a:r>
              <a:rPr lang="en-US" dirty="0" err="1">
                <a:latin typeface="Calibri" panose="020F0502020204030204" pitchFamily="34" charset="0"/>
              </a:rPr>
              <a:t>pc.purchase_count</a:t>
            </a:r>
            <a:r>
              <a:rPr lang="en-US" dirty="0">
                <a:latin typeface="Calibri" panose="020F0502020204030204" pitchFamily="34" charset="0"/>
              </a:rPr>
              <a:t> = </a:t>
            </a:r>
            <a:r>
              <a:rPr lang="en-US" dirty="0" err="1">
                <a:latin typeface="Calibri" panose="020F0502020204030204" pitchFamily="34" charset="0"/>
              </a:rPr>
              <a:t>mpc.M_purchase_count</a:t>
            </a:r>
            <a:endParaRPr lang="en-US" dirty="0">
              <a:latin typeface="Calibri" panose="020F0502020204030204" pitchFamily="34" charset="0"/>
            </a:endParaRPr>
          </a:p>
          <a:p>
            <a:pPr marL="400050" lvl="1" indent="0">
              <a:buNone/>
            </a:pPr>
            <a:r>
              <a:rPr lang="en-US" dirty="0">
                <a:latin typeface="Calibri" panose="020F0502020204030204" pitchFamily="34" charset="0"/>
              </a:rPr>
              <a:t>Order By </a:t>
            </a:r>
            <a:r>
              <a:rPr lang="en-US" dirty="0" err="1">
                <a:latin typeface="Calibri" panose="020F0502020204030204" pitchFamily="34" charset="0"/>
              </a:rPr>
              <a:t>purchase_count</a:t>
            </a:r>
            <a:r>
              <a:rPr lang="en-US" dirty="0">
                <a:latin typeface="Calibri" panose="020F0502020204030204" pitchFamily="34" charset="0"/>
              </a:rPr>
              <a:t> Desc;</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5911821" y="2540777"/>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a:cxnSpLocks/>
          </p:cNvCxnSpPr>
          <p:nvPr/>
        </p:nvCxnSpPr>
        <p:spPr>
          <a:xfrm>
            <a:off x="5742039" y="3106994"/>
            <a:ext cx="0" cy="366743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a:extLst>
              <a:ext uri="{FF2B5EF4-FFF2-40B4-BE49-F238E27FC236}">
                <a16:creationId xmlns:a16="http://schemas.microsoft.com/office/drawing/2014/main" id="{F17E918B-FAB3-6625-38A8-B1C230A5E2B4}"/>
              </a:ext>
            </a:extLst>
          </p:cNvPr>
          <p:cNvPicPr>
            <a:picLocks noChangeAspect="1"/>
          </p:cNvPicPr>
          <p:nvPr/>
        </p:nvPicPr>
        <p:blipFill>
          <a:blip r:embed="rId3"/>
          <a:stretch>
            <a:fillRect/>
          </a:stretch>
        </p:blipFill>
        <p:spPr>
          <a:xfrm>
            <a:off x="6027771" y="3345426"/>
            <a:ext cx="3594253" cy="3429000"/>
          </a:xfrm>
          <a:prstGeom prst="rect">
            <a:avLst/>
          </a:prstGeom>
        </p:spPr>
      </p:pic>
    </p:spTree>
    <p:extLst>
      <p:ext uri="{BB962C8B-B14F-4D97-AF65-F5344CB8AC3E}">
        <p14:creationId xmlns:p14="http://schemas.microsoft.com/office/powerpoint/2010/main" val="62371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DATABASE SCHEMA</a:t>
            </a:r>
          </a:p>
        </p:txBody>
      </p:sp>
      <p:pic>
        <p:nvPicPr>
          <p:cNvPr id="5" name="Content Placeholder 4">
            <a:extLst>
              <a:ext uri="{FF2B5EF4-FFF2-40B4-BE49-F238E27FC236}">
                <a16:creationId xmlns:a16="http://schemas.microsoft.com/office/drawing/2014/main" id="{845F225D-E7E0-B738-B767-D328A71023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8401" y="2065184"/>
            <a:ext cx="5710296" cy="4616493"/>
          </a:xfrm>
        </p:spPr>
      </p:pic>
      <p:pic>
        <p:nvPicPr>
          <p:cNvPr id="6" name="Picture 5">
            <a:extLst>
              <a:ext uri="{FF2B5EF4-FFF2-40B4-BE49-F238E27FC236}">
                <a16:creationId xmlns:a16="http://schemas.microsoft.com/office/drawing/2014/main" id="{EBEBD5AD-6772-44CB-BABA-A899C8ACD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45499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3</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4635713"/>
          </a:xfrm>
        </p:spPr>
        <p:txBody>
          <a:bodyPr anchor="t">
            <a:normAutofit fontScale="92500" lnSpcReduction="20000"/>
          </a:bodyPr>
          <a:lstStyle/>
          <a:p>
            <a:pPr algn="just"/>
            <a:r>
              <a:rPr lang="en-US" b="0" i="0" u="none" strike="noStrike" baseline="0" dirty="0">
                <a:latin typeface="Calibri" panose="020F0502020204030204" pitchFamily="34" charset="0"/>
              </a:rPr>
              <a:t>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p>
          <a:p>
            <a:pPr marL="0" indent="0" algn="just">
              <a:buNone/>
            </a:pPr>
            <a:r>
              <a:rPr lang="en-US" dirty="0">
                <a:latin typeface="Calibri" panose="020F0502020204030204" pitchFamily="34" charset="0"/>
              </a:rPr>
              <a:t>	</a:t>
            </a:r>
            <a:r>
              <a:rPr lang="en-US" b="1" dirty="0">
                <a:latin typeface="Calibri" panose="020F0502020204030204" pitchFamily="34" charset="0"/>
              </a:rPr>
              <a:t>Query (Using CTE):</a:t>
            </a:r>
          </a:p>
          <a:p>
            <a:pPr marL="400050" lvl="1" indent="0">
              <a:buNone/>
            </a:pPr>
            <a:r>
              <a:rPr lang="en-US" sz="900" dirty="0">
                <a:latin typeface="Calibri" panose="020F0502020204030204" pitchFamily="34" charset="0"/>
              </a:rPr>
              <a:t>With </a:t>
            </a:r>
            <a:r>
              <a:rPr lang="en-US" sz="900" dirty="0" err="1">
                <a:latin typeface="Calibri" panose="020F0502020204030204" pitchFamily="34" charset="0"/>
              </a:rPr>
              <a:t>max_purchase_count</a:t>
            </a:r>
            <a:r>
              <a:rPr lang="en-US" sz="900" dirty="0">
                <a:latin typeface="Calibri" panose="020F0502020204030204" pitchFamily="34" charset="0"/>
              </a:rPr>
              <a:t> As(		</a:t>
            </a:r>
          </a:p>
          <a:p>
            <a:pPr marL="400050" lvl="1" indent="0">
              <a:buNone/>
            </a:pPr>
            <a:r>
              <a:rPr lang="en-US" sz="900" dirty="0">
                <a:latin typeface="Calibri" panose="020F0502020204030204" pitchFamily="34" charset="0"/>
              </a:rPr>
              <a:t>Select Count(*) As </a:t>
            </a:r>
            <a:r>
              <a:rPr lang="en-US" sz="900" dirty="0" err="1">
                <a:latin typeface="Calibri" panose="020F0502020204030204" pitchFamily="34" charset="0"/>
              </a:rPr>
              <a:t>purchase_count</a:t>
            </a:r>
            <a:r>
              <a:rPr lang="en-US" sz="900" dirty="0">
                <a:latin typeface="Calibri" panose="020F0502020204030204" pitchFamily="34" charset="0"/>
              </a:rPr>
              <a:t>, </a:t>
            </a:r>
            <a:r>
              <a:rPr lang="en-US" sz="900" dirty="0" err="1">
                <a:latin typeface="Calibri" panose="020F0502020204030204" pitchFamily="34" charset="0"/>
              </a:rPr>
              <a:t>c.country</a:t>
            </a:r>
            <a:r>
              <a:rPr lang="en-US" sz="900" dirty="0">
                <a:latin typeface="Calibri" panose="020F0502020204030204" pitchFamily="34" charset="0"/>
              </a:rPr>
              <a:t>, g.name, </a:t>
            </a:r>
            <a:r>
              <a:rPr lang="en-US" sz="900" dirty="0" err="1">
                <a:latin typeface="Calibri" panose="020F0502020204030204" pitchFamily="34" charset="0"/>
              </a:rPr>
              <a:t>g.genre_id</a:t>
            </a:r>
            <a:r>
              <a:rPr lang="en-US" sz="900" dirty="0">
                <a:latin typeface="Calibri" panose="020F0502020204030204" pitchFamily="34" charset="0"/>
              </a:rPr>
              <a:t>,		</a:t>
            </a:r>
          </a:p>
          <a:p>
            <a:pPr marL="400050" lvl="1" indent="0">
              <a:buNone/>
            </a:pPr>
            <a:r>
              <a:rPr lang="en-US" sz="900" dirty="0" err="1">
                <a:latin typeface="Calibri" panose="020F0502020204030204" pitchFamily="34" charset="0"/>
              </a:rPr>
              <a:t>Row_Number</a:t>
            </a:r>
            <a:r>
              <a:rPr lang="en-US" sz="900" dirty="0">
                <a:latin typeface="Calibri" panose="020F0502020204030204" pitchFamily="34" charset="0"/>
              </a:rPr>
              <a:t>() Over(Partition By (</a:t>
            </a:r>
            <a:r>
              <a:rPr lang="en-US" sz="900" dirty="0" err="1">
                <a:latin typeface="Calibri" panose="020F0502020204030204" pitchFamily="34" charset="0"/>
              </a:rPr>
              <a:t>c.country</a:t>
            </a:r>
            <a:r>
              <a:rPr lang="en-US" sz="900" dirty="0">
                <a:latin typeface="Calibri" panose="020F0502020204030204" pitchFamily="34" charset="0"/>
              </a:rPr>
              <a:t>) Order By Count(</a:t>
            </a:r>
            <a:r>
              <a:rPr lang="en-US" sz="900" dirty="0" err="1">
                <a:latin typeface="Calibri" panose="020F0502020204030204" pitchFamily="34" charset="0"/>
              </a:rPr>
              <a:t>il.quantity</a:t>
            </a:r>
            <a:r>
              <a:rPr lang="en-US" sz="900" dirty="0">
                <a:latin typeface="Calibri" panose="020F0502020204030204" pitchFamily="34" charset="0"/>
              </a:rPr>
              <a:t>) Desc) As </a:t>
            </a:r>
            <a:r>
              <a:rPr lang="en-US" sz="900" dirty="0" err="1">
                <a:latin typeface="Calibri" panose="020F0502020204030204" pitchFamily="34" charset="0"/>
              </a:rPr>
              <a:t>RowNo</a:t>
            </a:r>
            <a:r>
              <a:rPr lang="en-US" sz="900" dirty="0">
                <a:latin typeface="Calibri" panose="020F0502020204030204" pitchFamily="34" charset="0"/>
              </a:rPr>
              <a:t>		</a:t>
            </a:r>
          </a:p>
          <a:p>
            <a:pPr marL="400050" lvl="1" indent="0">
              <a:buNone/>
            </a:pPr>
            <a:r>
              <a:rPr lang="en-US" sz="900" dirty="0">
                <a:latin typeface="Calibri" panose="020F0502020204030204" pitchFamily="34" charset="0"/>
              </a:rPr>
              <a:t>From </a:t>
            </a:r>
            <a:r>
              <a:rPr lang="en-US" sz="900" dirty="0" err="1">
                <a:latin typeface="Calibri" panose="020F0502020204030204" pitchFamily="34" charset="0"/>
              </a:rPr>
              <a:t>invoice_line</a:t>
            </a:r>
            <a:r>
              <a:rPr lang="en-US" sz="900" dirty="0">
                <a:latin typeface="Calibri" panose="020F0502020204030204" pitchFamily="34" charset="0"/>
              </a:rPr>
              <a:t> as il		</a:t>
            </a:r>
          </a:p>
          <a:p>
            <a:pPr marL="400050" lvl="1" indent="0">
              <a:buNone/>
            </a:pPr>
            <a:r>
              <a:rPr lang="en-US" sz="900" dirty="0">
                <a:latin typeface="Calibri" panose="020F0502020204030204" pitchFamily="34" charset="0"/>
              </a:rPr>
              <a:t>Join </a:t>
            </a:r>
          </a:p>
          <a:p>
            <a:pPr marL="400050" lvl="1" indent="0">
              <a:buNone/>
            </a:pPr>
            <a:r>
              <a:rPr lang="en-US" sz="900" dirty="0">
                <a:latin typeface="Calibri" panose="020F0502020204030204" pitchFamily="34" charset="0"/>
              </a:rPr>
              <a:t>invoice As </a:t>
            </a:r>
            <a:r>
              <a:rPr lang="en-US" sz="900" dirty="0" err="1">
                <a:latin typeface="Calibri" panose="020F0502020204030204" pitchFamily="34" charset="0"/>
              </a:rPr>
              <a:t>i</a:t>
            </a:r>
            <a:r>
              <a:rPr lang="en-US" sz="900" dirty="0">
                <a:latin typeface="Calibri" panose="020F0502020204030204" pitchFamily="34" charset="0"/>
              </a:rPr>
              <a:t> On </a:t>
            </a:r>
            <a:r>
              <a:rPr lang="en-US" sz="900" dirty="0" err="1">
                <a:latin typeface="Calibri" panose="020F0502020204030204" pitchFamily="34" charset="0"/>
              </a:rPr>
              <a:t>i.invoice_id</a:t>
            </a:r>
            <a:r>
              <a:rPr lang="en-US" sz="900" dirty="0">
                <a:latin typeface="Calibri" panose="020F0502020204030204" pitchFamily="34" charset="0"/>
              </a:rPr>
              <a:t> = </a:t>
            </a:r>
            <a:r>
              <a:rPr lang="en-US" sz="900" dirty="0" err="1">
                <a:latin typeface="Calibri" panose="020F0502020204030204" pitchFamily="34" charset="0"/>
              </a:rPr>
              <a:t>il.invoice_id</a:t>
            </a:r>
            <a:r>
              <a:rPr lang="en-US" sz="900" dirty="0">
                <a:latin typeface="Calibri" panose="020F0502020204030204" pitchFamily="34" charset="0"/>
              </a:rPr>
              <a:t>		</a:t>
            </a:r>
          </a:p>
          <a:p>
            <a:pPr marL="400050" lvl="1" indent="0">
              <a:buNone/>
            </a:pPr>
            <a:r>
              <a:rPr lang="en-US" sz="900" dirty="0">
                <a:latin typeface="Calibri" panose="020F0502020204030204" pitchFamily="34" charset="0"/>
              </a:rPr>
              <a:t>Join </a:t>
            </a:r>
          </a:p>
          <a:p>
            <a:pPr marL="400050" lvl="1" indent="0">
              <a:buNone/>
            </a:pPr>
            <a:r>
              <a:rPr lang="en-US" sz="900" dirty="0">
                <a:latin typeface="Calibri" panose="020F0502020204030204" pitchFamily="34" charset="0"/>
              </a:rPr>
              <a:t>customer As c On </a:t>
            </a:r>
            <a:r>
              <a:rPr lang="en-US" sz="900" dirty="0" err="1">
                <a:latin typeface="Calibri" panose="020F0502020204030204" pitchFamily="34" charset="0"/>
              </a:rPr>
              <a:t>c.customer_id</a:t>
            </a:r>
            <a:r>
              <a:rPr lang="en-US" sz="900" dirty="0">
                <a:latin typeface="Calibri" panose="020F0502020204030204" pitchFamily="34" charset="0"/>
              </a:rPr>
              <a:t> = </a:t>
            </a:r>
            <a:r>
              <a:rPr lang="en-US" sz="900" dirty="0" err="1">
                <a:latin typeface="Calibri" panose="020F0502020204030204" pitchFamily="34" charset="0"/>
              </a:rPr>
              <a:t>i.customer_id</a:t>
            </a:r>
            <a:r>
              <a:rPr lang="en-US" sz="900" dirty="0">
                <a:latin typeface="Calibri" panose="020F0502020204030204" pitchFamily="34" charset="0"/>
              </a:rPr>
              <a:t>		</a:t>
            </a:r>
          </a:p>
          <a:p>
            <a:pPr marL="400050" lvl="1" indent="0">
              <a:buNone/>
            </a:pPr>
            <a:r>
              <a:rPr lang="en-US" sz="900" dirty="0">
                <a:latin typeface="Calibri" panose="020F0502020204030204" pitchFamily="34" charset="0"/>
              </a:rPr>
              <a:t>Join </a:t>
            </a:r>
          </a:p>
          <a:p>
            <a:pPr marL="400050" lvl="1" indent="0">
              <a:buNone/>
            </a:pPr>
            <a:r>
              <a:rPr lang="en-US" sz="900" dirty="0">
                <a:latin typeface="Calibri" panose="020F0502020204030204" pitchFamily="34" charset="0"/>
              </a:rPr>
              <a:t>track As t On </a:t>
            </a:r>
            <a:r>
              <a:rPr lang="en-US" sz="900" dirty="0" err="1">
                <a:latin typeface="Calibri" panose="020F0502020204030204" pitchFamily="34" charset="0"/>
              </a:rPr>
              <a:t>t.track_id</a:t>
            </a:r>
            <a:r>
              <a:rPr lang="en-US" sz="900" dirty="0">
                <a:latin typeface="Calibri" panose="020F0502020204030204" pitchFamily="34" charset="0"/>
              </a:rPr>
              <a:t> = </a:t>
            </a:r>
            <a:r>
              <a:rPr lang="en-US" sz="900" dirty="0" err="1">
                <a:latin typeface="Calibri" panose="020F0502020204030204" pitchFamily="34" charset="0"/>
              </a:rPr>
              <a:t>il.track_id</a:t>
            </a:r>
            <a:r>
              <a:rPr lang="en-US" sz="900" dirty="0">
                <a:latin typeface="Calibri" panose="020F0502020204030204" pitchFamily="34" charset="0"/>
              </a:rPr>
              <a:t>		</a:t>
            </a:r>
          </a:p>
          <a:p>
            <a:pPr marL="400050" lvl="1" indent="0">
              <a:buNone/>
            </a:pPr>
            <a:r>
              <a:rPr lang="en-US" sz="900" dirty="0">
                <a:latin typeface="Calibri" panose="020F0502020204030204" pitchFamily="34" charset="0"/>
              </a:rPr>
              <a:t>Join </a:t>
            </a:r>
          </a:p>
          <a:p>
            <a:pPr marL="400050" lvl="1" indent="0">
              <a:buNone/>
            </a:pPr>
            <a:r>
              <a:rPr lang="en-US" sz="900" dirty="0">
                <a:latin typeface="Calibri" panose="020F0502020204030204" pitchFamily="34" charset="0"/>
              </a:rPr>
              <a:t>genre As g On </a:t>
            </a:r>
            <a:r>
              <a:rPr lang="en-US" sz="900" dirty="0" err="1">
                <a:latin typeface="Calibri" panose="020F0502020204030204" pitchFamily="34" charset="0"/>
              </a:rPr>
              <a:t>g.genre_id</a:t>
            </a:r>
            <a:r>
              <a:rPr lang="en-US" sz="900" dirty="0">
                <a:latin typeface="Calibri" panose="020F0502020204030204" pitchFamily="34" charset="0"/>
              </a:rPr>
              <a:t> = </a:t>
            </a:r>
            <a:r>
              <a:rPr lang="en-US" sz="900" dirty="0" err="1">
                <a:latin typeface="Calibri" panose="020F0502020204030204" pitchFamily="34" charset="0"/>
              </a:rPr>
              <a:t>t.genre_id</a:t>
            </a:r>
            <a:r>
              <a:rPr lang="en-US" sz="900" dirty="0">
                <a:latin typeface="Calibri" panose="020F0502020204030204" pitchFamily="34" charset="0"/>
              </a:rPr>
              <a:t>		</a:t>
            </a:r>
          </a:p>
          <a:p>
            <a:pPr marL="400050" lvl="1" indent="0">
              <a:buNone/>
            </a:pPr>
            <a:r>
              <a:rPr lang="en-US" sz="900" dirty="0">
                <a:latin typeface="Calibri" panose="020F0502020204030204" pitchFamily="34" charset="0"/>
              </a:rPr>
              <a:t>Group By 2,3,4		</a:t>
            </a:r>
          </a:p>
          <a:p>
            <a:pPr marL="400050" lvl="1" indent="0">
              <a:buNone/>
            </a:pPr>
            <a:r>
              <a:rPr lang="en-US" sz="900" dirty="0">
                <a:latin typeface="Calibri" panose="020F0502020204030204" pitchFamily="34" charset="0"/>
              </a:rPr>
              <a:t>Order By 2)	</a:t>
            </a:r>
          </a:p>
          <a:p>
            <a:pPr marL="400050" lvl="1" indent="0">
              <a:buNone/>
            </a:pPr>
            <a:r>
              <a:rPr lang="en-US" sz="900" dirty="0">
                <a:latin typeface="Calibri" panose="020F0502020204030204" pitchFamily="34" charset="0"/>
              </a:rPr>
              <a:t>Select </a:t>
            </a:r>
            <a:r>
              <a:rPr lang="en-US" sz="900" dirty="0" err="1">
                <a:latin typeface="Calibri" panose="020F0502020204030204" pitchFamily="34" charset="0"/>
              </a:rPr>
              <a:t>purchase_count</a:t>
            </a:r>
            <a:r>
              <a:rPr lang="en-US" sz="900" dirty="0">
                <a:latin typeface="Calibri" panose="020F0502020204030204" pitchFamily="34" charset="0"/>
              </a:rPr>
              <a:t>, country, name, </a:t>
            </a:r>
            <a:r>
              <a:rPr lang="en-US" sz="900" dirty="0" err="1">
                <a:latin typeface="Calibri" panose="020F0502020204030204" pitchFamily="34" charset="0"/>
              </a:rPr>
              <a:t>genre_id</a:t>
            </a:r>
            <a:r>
              <a:rPr lang="en-US" sz="900" dirty="0">
                <a:latin typeface="Calibri" panose="020F0502020204030204" pitchFamily="34" charset="0"/>
              </a:rPr>
              <a:t> 	</a:t>
            </a:r>
          </a:p>
          <a:p>
            <a:pPr marL="400050" lvl="1" indent="0">
              <a:buNone/>
            </a:pPr>
            <a:r>
              <a:rPr lang="en-US" sz="900" dirty="0">
                <a:latin typeface="Calibri" panose="020F0502020204030204" pitchFamily="34" charset="0"/>
              </a:rPr>
              <a:t>From </a:t>
            </a:r>
            <a:r>
              <a:rPr lang="en-US" sz="900" dirty="0" err="1">
                <a:latin typeface="Calibri" panose="020F0502020204030204" pitchFamily="34" charset="0"/>
              </a:rPr>
              <a:t>max_purchase_count</a:t>
            </a:r>
            <a:r>
              <a:rPr lang="en-US" sz="900" dirty="0">
                <a:latin typeface="Calibri" panose="020F0502020204030204" pitchFamily="34" charset="0"/>
              </a:rPr>
              <a:t>	</a:t>
            </a:r>
          </a:p>
          <a:p>
            <a:pPr marL="400050" lvl="1" indent="0">
              <a:buNone/>
            </a:pPr>
            <a:r>
              <a:rPr lang="en-US" sz="900" dirty="0">
                <a:latin typeface="Calibri" panose="020F0502020204030204" pitchFamily="34" charset="0"/>
              </a:rPr>
              <a:t>Where </a:t>
            </a:r>
            <a:r>
              <a:rPr lang="en-US" sz="900" dirty="0" err="1">
                <a:latin typeface="Calibri" panose="020F0502020204030204" pitchFamily="34" charset="0"/>
              </a:rPr>
              <a:t>RowNo</a:t>
            </a:r>
            <a:r>
              <a:rPr lang="en-US" sz="900" dirty="0">
                <a:latin typeface="Calibri" panose="020F0502020204030204" pitchFamily="34" charset="0"/>
              </a:rPr>
              <a:t>=1	</a:t>
            </a:r>
          </a:p>
          <a:p>
            <a:pPr marL="400050" lvl="1" indent="0">
              <a:buNone/>
            </a:pPr>
            <a:r>
              <a:rPr lang="en-US" sz="900" dirty="0">
                <a:latin typeface="Calibri" panose="020F0502020204030204" pitchFamily="34" charset="0"/>
              </a:rPr>
              <a:t>Order By </a:t>
            </a:r>
            <a:r>
              <a:rPr lang="en-US" sz="900" dirty="0" err="1">
                <a:latin typeface="Calibri" panose="020F0502020204030204" pitchFamily="34" charset="0"/>
              </a:rPr>
              <a:t>purchase_count</a:t>
            </a:r>
            <a:r>
              <a:rPr lang="en-US" sz="900" dirty="0">
                <a:latin typeface="Calibri" panose="020F0502020204030204" pitchFamily="34" charset="0"/>
              </a:rPr>
              <a:t> Desc;</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5911821" y="2522201"/>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a:cxnSpLocks/>
          </p:cNvCxnSpPr>
          <p:nvPr/>
        </p:nvCxnSpPr>
        <p:spPr>
          <a:xfrm>
            <a:off x="5742039" y="3106994"/>
            <a:ext cx="0" cy="366743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a:extLst>
              <a:ext uri="{FF2B5EF4-FFF2-40B4-BE49-F238E27FC236}">
                <a16:creationId xmlns:a16="http://schemas.microsoft.com/office/drawing/2014/main" id="{9EB8FA3C-2D15-142A-F947-10A509DDF13A}"/>
              </a:ext>
            </a:extLst>
          </p:cNvPr>
          <p:cNvPicPr>
            <a:picLocks noChangeAspect="1"/>
          </p:cNvPicPr>
          <p:nvPr/>
        </p:nvPicPr>
        <p:blipFill>
          <a:blip r:embed="rId3"/>
          <a:stretch>
            <a:fillRect/>
          </a:stretch>
        </p:blipFill>
        <p:spPr>
          <a:xfrm>
            <a:off x="6027771" y="3345426"/>
            <a:ext cx="3594253" cy="3429000"/>
          </a:xfrm>
          <a:prstGeom prst="rect">
            <a:avLst/>
          </a:prstGeom>
        </p:spPr>
      </p:pic>
    </p:spTree>
    <p:extLst>
      <p:ext uri="{BB962C8B-B14F-4D97-AF65-F5344CB8AC3E}">
        <p14:creationId xmlns:p14="http://schemas.microsoft.com/office/powerpoint/2010/main" val="1279632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3</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4635713"/>
          </a:xfrm>
        </p:spPr>
        <p:txBody>
          <a:bodyPr anchor="t">
            <a:normAutofit fontScale="77500" lnSpcReduction="20000"/>
          </a:bodyPr>
          <a:lstStyle/>
          <a:p>
            <a:pPr algn="just"/>
            <a:r>
              <a:rPr lang="en-US" sz="2100" b="0" i="0" u="none" strike="noStrike" baseline="0" dirty="0">
                <a:latin typeface="Calibri" panose="020F0502020204030204" pitchFamily="34" charset="0"/>
              </a:rPr>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 </a:t>
            </a:r>
          </a:p>
          <a:p>
            <a:pPr marL="0" indent="0">
              <a:buNone/>
            </a:pPr>
            <a:r>
              <a:rPr lang="en-US" sz="3600" b="1" dirty="0">
                <a:latin typeface="Calibri" panose="020F0502020204030204" pitchFamily="34" charset="0"/>
              </a:rPr>
              <a:t>	</a:t>
            </a:r>
            <a:r>
              <a:rPr lang="en-US" sz="2100" b="1" dirty="0">
                <a:latin typeface="Calibri" panose="020F0502020204030204" pitchFamily="34" charset="0"/>
              </a:rPr>
              <a:t>Query:</a:t>
            </a:r>
          </a:p>
          <a:p>
            <a:pPr marL="0" indent="0">
              <a:buNone/>
            </a:pPr>
            <a:r>
              <a:rPr lang="en-US" b="1" dirty="0">
                <a:latin typeface="Calibri" panose="020F0502020204030204" pitchFamily="34" charset="0"/>
              </a:rPr>
              <a:t>	</a:t>
            </a:r>
            <a:r>
              <a:rPr lang="en-US" sz="1000" dirty="0">
                <a:latin typeface="Calibri" panose="020F0502020204030204" pitchFamily="34" charset="0"/>
              </a:rPr>
              <a:t>With </a:t>
            </a:r>
            <a:r>
              <a:rPr lang="en-US" sz="1000" dirty="0" err="1">
                <a:latin typeface="Calibri" panose="020F0502020204030204" pitchFamily="34" charset="0"/>
              </a:rPr>
              <a:t>Recursivecustomer_spending</a:t>
            </a:r>
            <a:r>
              <a:rPr lang="en-US" sz="1000" dirty="0">
                <a:latin typeface="Calibri" panose="020F0502020204030204" pitchFamily="34" charset="0"/>
              </a:rPr>
              <a:t> As (		</a:t>
            </a:r>
          </a:p>
          <a:p>
            <a:pPr marL="0" indent="0">
              <a:buNone/>
            </a:pPr>
            <a:r>
              <a:rPr lang="en-US" sz="1000" dirty="0">
                <a:latin typeface="Calibri" panose="020F0502020204030204" pitchFamily="34" charset="0"/>
              </a:rPr>
              <a:t>	Select </a:t>
            </a:r>
            <a:r>
              <a:rPr lang="en-US" sz="1000" dirty="0" err="1">
                <a:latin typeface="Calibri" panose="020F0502020204030204" pitchFamily="34" charset="0"/>
              </a:rPr>
              <a:t>c.customer_id</a:t>
            </a:r>
            <a:r>
              <a:rPr lang="en-US" sz="1000" dirty="0">
                <a:latin typeface="Calibri" panose="020F0502020204030204" pitchFamily="34" charset="0"/>
              </a:rPr>
              <a:t>, </a:t>
            </a:r>
            <a:r>
              <a:rPr lang="en-US" sz="1000" dirty="0" err="1">
                <a:latin typeface="Calibri" panose="020F0502020204030204" pitchFamily="34" charset="0"/>
              </a:rPr>
              <a:t>c.first_name</a:t>
            </a:r>
            <a:r>
              <a:rPr lang="en-US" sz="1000" dirty="0">
                <a:latin typeface="Calibri" panose="020F0502020204030204" pitchFamily="34" charset="0"/>
              </a:rPr>
              <a:t>, </a:t>
            </a:r>
            <a:r>
              <a:rPr lang="en-US" sz="1000" dirty="0" err="1">
                <a:latin typeface="Calibri" panose="020F0502020204030204" pitchFamily="34" charset="0"/>
              </a:rPr>
              <a:t>c.last_name</a:t>
            </a:r>
            <a:r>
              <a:rPr lang="en-US" sz="1000" dirty="0">
                <a:latin typeface="Calibri" panose="020F0502020204030204" pitchFamily="34" charset="0"/>
              </a:rPr>
              <a:t>, </a:t>
            </a:r>
            <a:r>
              <a:rPr lang="en-US" sz="1000" dirty="0" err="1">
                <a:latin typeface="Calibri" panose="020F0502020204030204" pitchFamily="34" charset="0"/>
              </a:rPr>
              <a:t>i.billing_country</a:t>
            </a:r>
            <a:r>
              <a:rPr lang="en-US" sz="1000" dirty="0">
                <a:latin typeface="Calibri" panose="020F0502020204030204" pitchFamily="34" charset="0"/>
              </a:rPr>
              <a:t>, </a:t>
            </a:r>
          </a:p>
          <a:p>
            <a:pPr marL="0" indent="0">
              <a:buNone/>
            </a:pPr>
            <a:r>
              <a:rPr lang="en-US" sz="1000" dirty="0">
                <a:latin typeface="Calibri" panose="020F0502020204030204" pitchFamily="34" charset="0"/>
              </a:rPr>
              <a:t>		Sum(</a:t>
            </a:r>
            <a:r>
              <a:rPr lang="en-US" sz="1000" dirty="0" err="1">
                <a:latin typeface="Calibri" panose="020F0502020204030204" pitchFamily="34" charset="0"/>
              </a:rPr>
              <a:t>i.total</a:t>
            </a:r>
            <a:r>
              <a:rPr lang="en-US" sz="1000" dirty="0">
                <a:latin typeface="Calibri" panose="020F0502020204030204" pitchFamily="34" charset="0"/>
              </a:rPr>
              <a:t>) As </a:t>
            </a:r>
            <a:r>
              <a:rPr lang="en-US" sz="1000" dirty="0" err="1">
                <a:latin typeface="Calibri" panose="020F0502020204030204" pitchFamily="34" charset="0"/>
              </a:rPr>
              <a:t>amount_spent</a:t>
            </a:r>
            <a:r>
              <a:rPr lang="en-US" sz="1000" dirty="0">
                <a:latin typeface="Calibri" panose="020F0502020204030204" pitchFamily="34" charset="0"/>
              </a:rPr>
              <a:t>		</a:t>
            </a:r>
          </a:p>
          <a:p>
            <a:pPr marL="0" indent="0">
              <a:buNone/>
            </a:pPr>
            <a:r>
              <a:rPr lang="en-US" sz="1000" dirty="0">
                <a:latin typeface="Calibri" panose="020F0502020204030204" pitchFamily="34" charset="0"/>
              </a:rPr>
              <a:t>	From invoice As </a:t>
            </a:r>
            <a:r>
              <a:rPr lang="en-US" sz="1000" dirty="0" err="1">
                <a:latin typeface="Calibri" panose="020F0502020204030204" pitchFamily="34" charset="0"/>
              </a:rPr>
              <a:t>i</a:t>
            </a:r>
            <a:r>
              <a:rPr lang="en-US" sz="1000" dirty="0">
                <a:latin typeface="Calibri" panose="020F0502020204030204" pitchFamily="34" charset="0"/>
              </a:rPr>
              <a:t>		</a:t>
            </a:r>
          </a:p>
          <a:p>
            <a:pPr marL="0" indent="0">
              <a:buNone/>
            </a:pPr>
            <a:r>
              <a:rPr lang="en-US" sz="1000" dirty="0">
                <a:latin typeface="Calibri" panose="020F0502020204030204" pitchFamily="34" charset="0"/>
              </a:rPr>
              <a:t>	Join customer As c On </a:t>
            </a:r>
            <a:r>
              <a:rPr lang="en-US" sz="1000" dirty="0" err="1">
                <a:latin typeface="Calibri" panose="020F0502020204030204" pitchFamily="34" charset="0"/>
              </a:rPr>
              <a:t>c.customer_id</a:t>
            </a:r>
            <a:r>
              <a:rPr lang="en-US" sz="1000" dirty="0">
                <a:latin typeface="Calibri" panose="020F0502020204030204" pitchFamily="34" charset="0"/>
              </a:rPr>
              <a:t> = </a:t>
            </a:r>
            <a:r>
              <a:rPr lang="en-US" sz="1000" dirty="0" err="1">
                <a:latin typeface="Calibri" panose="020F0502020204030204" pitchFamily="34" charset="0"/>
              </a:rPr>
              <a:t>i.customer_id</a:t>
            </a:r>
            <a:r>
              <a:rPr lang="en-US" sz="1000" dirty="0">
                <a:latin typeface="Calibri" panose="020F0502020204030204" pitchFamily="34" charset="0"/>
              </a:rPr>
              <a:t>		</a:t>
            </a:r>
          </a:p>
          <a:p>
            <a:pPr marL="0" indent="0">
              <a:buNone/>
            </a:pPr>
            <a:r>
              <a:rPr lang="en-US" sz="1000" dirty="0">
                <a:latin typeface="Calibri" panose="020F0502020204030204" pitchFamily="34" charset="0"/>
              </a:rPr>
              <a:t>	Group By 1,2,3,4		</a:t>
            </a:r>
          </a:p>
          <a:p>
            <a:pPr marL="0" indent="0">
              <a:buNone/>
            </a:pPr>
            <a:r>
              <a:rPr lang="en-US" sz="1000" dirty="0">
                <a:latin typeface="Calibri" panose="020F0502020204030204" pitchFamily="34" charset="0"/>
              </a:rPr>
              <a:t>	Order By 1, 5 Desc),</a:t>
            </a:r>
          </a:p>
          <a:p>
            <a:pPr marL="0" indent="0">
              <a:buNone/>
            </a:pPr>
            <a:r>
              <a:rPr lang="en-US" sz="1000" dirty="0">
                <a:latin typeface="Calibri" panose="020F0502020204030204" pitchFamily="34" charset="0"/>
              </a:rPr>
              <a:t>	</a:t>
            </a:r>
            <a:r>
              <a:rPr lang="en-US" sz="1000" dirty="0" err="1">
                <a:latin typeface="Calibri" panose="020F0502020204030204" pitchFamily="34" charset="0"/>
              </a:rPr>
              <a:t>max_amount_spent</a:t>
            </a:r>
            <a:r>
              <a:rPr lang="en-US" sz="1000" dirty="0">
                <a:latin typeface="Calibri" panose="020F0502020204030204" pitchFamily="34" charset="0"/>
              </a:rPr>
              <a:t> As (	</a:t>
            </a:r>
          </a:p>
          <a:p>
            <a:pPr marL="0" indent="0">
              <a:buNone/>
            </a:pPr>
            <a:r>
              <a:rPr lang="en-US" sz="1000" dirty="0">
                <a:latin typeface="Calibri" panose="020F0502020204030204" pitchFamily="34" charset="0"/>
              </a:rPr>
              <a:t>	Select Max(</a:t>
            </a:r>
            <a:r>
              <a:rPr lang="en-US" sz="1000" dirty="0" err="1">
                <a:latin typeface="Calibri" panose="020F0502020204030204" pitchFamily="34" charset="0"/>
              </a:rPr>
              <a:t>amount_spent</a:t>
            </a:r>
            <a:r>
              <a:rPr lang="en-US" sz="1000" dirty="0">
                <a:latin typeface="Calibri" panose="020F0502020204030204" pitchFamily="34" charset="0"/>
              </a:rPr>
              <a:t>) As </a:t>
            </a:r>
            <a:r>
              <a:rPr lang="en-US" sz="1000" dirty="0" err="1">
                <a:latin typeface="Calibri" panose="020F0502020204030204" pitchFamily="34" charset="0"/>
              </a:rPr>
              <a:t>M_amount_spent</a:t>
            </a:r>
            <a:r>
              <a:rPr lang="en-US" sz="1000" dirty="0">
                <a:latin typeface="Calibri" panose="020F0502020204030204" pitchFamily="34" charset="0"/>
              </a:rPr>
              <a:t>, </a:t>
            </a:r>
            <a:r>
              <a:rPr lang="en-US" sz="1000" dirty="0" err="1">
                <a:latin typeface="Calibri" panose="020F0502020204030204" pitchFamily="34" charset="0"/>
              </a:rPr>
              <a:t>billing_country</a:t>
            </a:r>
            <a:r>
              <a:rPr lang="en-US" sz="1000" dirty="0">
                <a:latin typeface="Calibri" panose="020F0502020204030204" pitchFamily="34" charset="0"/>
              </a:rPr>
              <a:t>	</a:t>
            </a:r>
          </a:p>
          <a:p>
            <a:pPr marL="0" indent="0">
              <a:buNone/>
            </a:pPr>
            <a:r>
              <a:rPr lang="en-US" sz="1000" dirty="0">
                <a:latin typeface="Calibri" panose="020F0502020204030204" pitchFamily="34" charset="0"/>
              </a:rPr>
              <a:t>	From </a:t>
            </a:r>
            <a:r>
              <a:rPr lang="en-US" sz="1000" dirty="0" err="1">
                <a:latin typeface="Calibri" panose="020F0502020204030204" pitchFamily="34" charset="0"/>
              </a:rPr>
              <a:t>customer_spending</a:t>
            </a:r>
            <a:r>
              <a:rPr lang="en-US" sz="1000" dirty="0">
                <a:latin typeface="Calibri" panose="020F0502020204030204" pitchFamily="34" charset="0"/>
              </a:rPr>
              <a:t>	</a:t>
            </a:r>
          </a:p>
          <a:p>
            <a:pPr marL="0" indent="0">
              <a:buNone/>
            </a:pPr>
            <a:r>
              <a:rPr lang="en-US" sz="1000" dirty="0">
                <a:latin typeface="Calibri" panose="020F0502020204030204" pitchFamily="34" charset="0"/>
              </a:rPr>
              <a:t>	Group by 2	</a:t>
            </a:r>
          </a:p>
          <a:p>
            <a:pPr marL="0" indent="0">
              <a:buNone/>
            </a:pPr>
            <a:r>
              <a:rPr lang="en-US" sz="1000" dirty="0">
                <a:latin typeface="Calibri" panose="020F0502020204030204" pitchFamily="34" charset="0"/>
              </a:rPr>
              <a:t>	Order by 2 )</a:t>
            </a:r>
          </a:p>
          <a:p>
            <a:pPr marL="0" indent="0">
              <a:buNone/>
            </a:pPr>
            <a:r>
              <a:rPr lang="en-US" sz="1000" dirty="0">
                <a:latin typeface="Calibri" panose="020F0502020204030204" pitchFamily="34" charset="0"/>
              </a:rPr>
              <a:t>	Select cs.* </a:t>
            </a:r>
            <a:r>
              <a:rPr lang="en-US" sz="1000" dirty="0" err="1">
                <a:latin typeface="Calibri" panose="020F0502020204030204" pitchFamily="34" charset="0"/>
              </a:rPr>
              <a:t>Fromcustomer_spending</a:t>
            </a:r>
            <a:r>
              <a:rPr lang="en-US" sz="1000" dirty="0">
                <a:latin typeface="Calibri" panose="020F0502020204030204" pitchFamily="34" charset="0"/>
              </a:rPr>
              <a:t> As cs</a:t>
            </a:r>
          </a:p>
          <a:p>
            <a:pPr marL="0" indent="0">
              <a:buNone/>
            </a:pPr>
            <a:r>
              <a:rPr lang="en-US" sz="1000" dirty="0">
                <a:latin typeface="Calibri" panose="020F0502020204030204" pitchFamily="34" charset="0"/>
              </a:rPr>
              <a:t>	Join </a:t>
            </a:r>
            <a:r>
              <a:rPr lang="en-US" sz="1000" dirty="0" err="1">
                <a:latin typeface="Calibri" panose="020F0502020204030204" pitchFamily="34" charset="0"/>
              </a:rPr>
              <a:t>max_amount_spent</a:t>
            </a:r>
            <a:r>
              <a:rPr lang="en-US" sz="1000" dirty="0">
                <a:latin typeface="Calibri" panose="020F0502020204030204" pitchFamily="34" charset="0"/>
              </a:rPr>
              <a:t> As mas On </a:t>
            </a:r>
            <a:r>
              <a:rPr lang="en-US" sz="1000" dirty="0" err="1">
                <a:latin typeface="Calibri" panose="020F0502020204030204" pitchFamily="34" charset="0"/>
              </a:rPr>
              <a:t>cs.billing_country</a:t>
            </a:r>
            <a:r>
              <a:rPr lang="en-US" sz="1000" dirty="0">
                <a:latin typeface="Calibri" panose="020F0502020204030204" pitchFamily="34" charset="0"/>
              </a:rPr>
              <a:t> = </a:t>
            </a:r>
            <a:r>
              <a:rPr lang="en-US" sz="1000" dirty="0" err="1">
                <a:latin typeface="Calibri" panose="020F0502020204030204" pitchFamily="34" charset="0"/>
              </a:rPr>
              <a:t>mas.billing_country</a:t>
            </a:r>
            <a:endParaRPr lang="en-US" sz="1000" dirty="0">
              <a:latin typeface="Calibri" panose="020F0502020204030204" pitchFamily="34" charset="0"/>
            </a:endParaRPr>
          </a:p>
          <a:p>
            <a:pPr marL="0" indent="0">
              <a:buNone/>
            </a:pPr>
            <a:r>
              <a:rPr lang="en-US" sz="1000" dirty="0">
                <a:latin typeface="Calibri" panose="020F0502020204030204" pitchFamily="34" charset="0"/>
              </a:rPr>
              <a:t>	Where </a:t>
            </a:r>
            <a:r>
              <a:rPr lang="en-US" sz="1000" dirty="0" err="1">
                <a:latin typeface="Calibri" panose="020F0502020204030204" pitchFamily="34" charset="0"/>
              </a:rPr>
              <a:t>cs.amount_spent</a:t>
            </a:r>
            <a:r>
              <a:rPr lang="en-US" sz="1000" dirty="0">
                <a:latin typeface="Calibri" panose="020F0502020204030204" pitchFamily="34" charset="0"/>
              </a:rPr>
              <a:t> = </a:t>
            </a:r>
            <a:r>
              <a:rPr lang="en-US" sz="1000" dirty="0" err="1">
                <a:latin typeface="Calibri" panose="020F0502020204030204" pitchFamily="34" charset="0"/>
              </a:rPr>
              <a:t>mas.M_amount_spent</a:t>
            </a:r>
            <a:endParaRPr lang="en-US" sz="1000" dirty="0">
              <a:latin typeface="Calibri" panose="020F0502020204030204" pitchFamily="34" charset="0"/>
            </a:endParaRPr>
          </a:p>
          <a:p>
            <a:pPr marL="0" indent="0">
              <a:buNone/>
            </a:pPr>
            <a:r>
              <a:rPr lang="en-US" sz="1000" dirty="0">
                <a:latin typeface="Calibri" panose="020F0502020204030204" pitchFamily="34" charset="0"/>
              </a:rPr>
              <a:t>	Order By 5 Desc;</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5996711" y="2721887"/>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a:cxnSpLocks/>
          </p:cNvCxnSpPr>
          <p:nvPr/>
        </p:nvCxnSpPr>
        <p:spPr>
          <a:xfrm>
            <a:off x="5742039" y="3106994"/>
            <a:ext cx="0" cy="366743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Picture 5">
            <a:extLst>
              <a:ext uri="{FF2B5EF4-FFF2-40B4-BE49-F238E27FC236}">
                <a16:creationId xmlns:a16="http://schemas.microsoft.com/office/drawing/2014/main" id="{B2F60185-2AD3-BA19-E32B-C9E47AF6626D}"/>
              </a:ext>
            </a:extLst>
          </p:cNvPr>
          <p:cNvPicPr>
            <a:picLocks noChangeAspect="1"/>
          </p:cNvPicPr>
          <p:nvPr/>
        </p:nvPicPr>
        <p:blipFill>
          <a:blip r:embed="rId3"/>
          <a:stretch>
            <a:fillRect/>
          </a:stretch>
        </p:blipFill>
        <p:spPr>
          <a:xfrm>
            <a:off x="6095999" y="3533543"/>
            <a:ext cx="4375356" cy="3206303"/>
          </a:xfrm>
          <a:prstGeom prst="rect">
            <a:avLst/>
          </a:prstGeom>
        </p:spPr>
      </p:pic>
    </p:spTree>
    <p:extLst>
      <p:ext uri="{BB962C8B-B14F-4D97-AF65-F5344CB8AC3E}">
        <p14:creationId xmlns:p14="http://schemas.microsoft.com/office/powerpoint/2010/main" val="2417872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3</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4635713"/>
          </a:xfrm>
        </p:spPr>
        <p:txBody>
          <a:bodyPr anchor="t">
            <a:normAutofit fontScale="92500" lnSpcReduction="10000"/>
          </a:bodyPr>
          <a:lstStyle/>
          <a:p>
            <a:pPr algn="just"/>
            <a:r>
              <a:rPr lang="en-US" sz="1800" b="0" i="0" u="none" strike="noStrike" baseline="0" dirty="0">
                <a:latin typeface="Calibri" panose="020F0502020204030204" pitchFamily="34" charset="0"/>
              </a:rPr>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 </a:t>
            </a:r>
          </a:p>
          <a:p>
            <a:pPr marL="0" indent="0">
              <a:buNone/>
            </a:pPr>
            <a:r>
              <a:rPr lang="en-US" sz="2900" b="1" dirty="0">
                <a:latin typeface="Calibri" panose="020F0502020204030204" pitchFamily="34" charset="0"/>
              </a:rPr>
              <a:t>	</a:t>
            </a:r>
            <a:r>
              <a:rPr lang="en-US" b="1" dirty="0">
                <a:latin typeface="Calibri" panose="020F0502020204030204" pitchFamily="34" charset="0"/>
              </a:rPr>
              <a:t>Query </a:t>
            </a:r>
            <a:r>
              <a:rPr lang="en-US" b="1">
                <a:latin typeface="Calibri" panose="020F0502020204030204" pitchFamily="34" charset="0"/>
              </a:rPr>
              <a:t>(Using CTE):</a:t>
            </a:r>
            <a:endParaRPr lang="en-US" b="1" dirty="0">
              <a:latin typeface="Calibri" panose="020F0502020204030204" pitchFamily="34" charset="0"/>
            </a:endParaRPr>
          </a:p>
          <a:p>
            <a:pPr marL="0" indent="0">
              <a:buNone/>
            </a:pPr>
            <a:r>
              <a:rPr lang="en-US" b="1" dirty="0">
                <a:latin typeface="Calibri" panose="020F0502020204030204" pitchFamily="34" charset="0"/>
              </a:rPr>
              <a:t>	</a:t>
            </a:r>
            <a:r>
              <a:rPr lang="en-US" sz="1000" dirty="0">
                <a:latin typeface="Calibri" panose="020F0502020204030204" pitchFamily="34" charset="0"/>
              </a:rPr>
              <a:t>With </a:t>
            </a:r>
            <a:r>
              <a:rPr lang="en-US" sz="1000" dirty="0" err="1">
                <a:latin typeface="Calibri" panose="020F0502020204030204" pitchFamily="34" charset="0"/>
              </a:rPr>
              <a:t>max_amount_spent</a:t>
            </a:r>
            <a:r>
              <a:rPr lang="en-US" sz="1000" dirty="0">
                <a:latin typeface="Calibri" panose="020F0502020204030204" pitchFamily="34" charset="0"/>
              </a:rPr>
              <a:t> As (		</a:t>
            </a:r>
          </a:p>
          <a:p>
            <a:pPr marL="0" indent="0">
              <a:buNone/>
            </a:pPr>
            <a:r>
              <a:rPr lang="en-US" sz="1000" dirty="0">
                <a:latin typeface="Calibri" panose="020F0502020204030204" pitchFamily="34" charset="0"/>
              </a:rPr>
              <a:t>	Select </a:t>
            </a:r>
            <a:r>
              <a:rPr lang="en-US" sz="1000" dirty="0" err="1">
                <a:latin typeface="Calibri" panose="020F0502020204030204" pitchFamily="34" charset="0"/>
              </a:rPr>
              <a:t>c.customer_id</a:t>
            </a:r>
            <a:r>
              <a:rPr lang="en-US" sz="1000" dirty="0">
                <a:latin typeface="Calibri" panose="020F0502020204030204" pitchFamily="34" charset="0"/>
              </a:rPr>
              <a:t>, </a:t>
            </a:r>
            <a:r>
              <a:rPr lang="en-US" sz="1000" dirty="0" err="1">
                <a:latin typeface="Calibri" panose="020F0502020204030204" pitchFamily="34" charset="0"/>
              </a:rPr>
              <a:t>c.first_name</a:t>
            </a:r>
            <a:r>
              <a:rPr lang="en-US" sz="1000" dirty="0">
                <a:latin typeface="Calibri" panose="020F0502020204030204" pitchFamily="34" charset="0"/>
              </a:rPr>
              <a:t>, </a:t>
            </a:r>
            <a:r>
              <a:rPr lang="en-US" sz="1000" dirty="0" err="1">
                <a:latin typeface="Calibri" panose="020F0502020204030204" pitchFamily="34" charset="0"/>
              </a:rPr>
              <a:t>c.last_name</a:t>
            </a:r>
            <a:r>
              <a:rPr lang="en-US" sz="1000" dirty="0">
                <a:latin typeface="Calibri" panose="020F0502020204030204" pitchFamily="34" charset="0"/>
              </a:rPr>
              <a:t>, </a:t>
            </a:r>
            <a:r>
              <a:rPr lang="en-US" sz="1000" dirty="0" err="1">
                <a:latin typeface="Calibri" panose="020F0502020204030204" pitchFamily="34" charset="0"/>
              </a:rPr>
              <a:t>i.billing_country</a:t>
            </a:r>
            <a:r>
              <a:rPr lang="en-US" sz="1000" dirty="0">
                <a:latin typeface="Calibri" panose="020F0502020204030204" pitchFamily="34" charset="0"/>
              </a:rPr>
              <a:t>, </a:t>
            </a:r>
          </a:p>
          <a:p>
            <a:pPr marL="0" indent="0">
              <a:buNone/>
            </a:pPr>
            <a:r>
              <a:rPr lang="en-US" sz="1000" dirty="0">
                <a:latin typeface="Calibri" panose="020F0502020204030204" pitchFamily="34" charset="0"/>
              </a:rPr>
              <a:t>	Sum(</a:t>
            </a:r>
            <a:r>
              <a:rPr lang="en-US" sz="1000" dirty="0" err="1">
                <a:latin typeface="Calibri" panose="020F0502020204030204" pitchFamily="34" charset="0"/>
              </a:rPr>
              <a:t>i.total</a:t>
            </a:r>
            <a:r>
              <a:rPr lang="en-US" sz="1000" dirty="0">
                <a:latin typeface="Calibri" panose="020F0502020204030204" pitchFamily="34" charset="0"/>
              </a:rPr>
              <a:t>) As </a:t>
            </a:r>
            <a:r>
              <a:rPr lang="en-US" sz="1000" dirty="0" err="1">
                <a:latin typeface="Calibri" panose="020F0502020204030204" pitchFamily="34" charset="0"/>
              </a:rPr>
              <a:t>amount_spent</a:t>
            </a:r>
            <a:r>
              <a:rPr lang="en-US" sz="1000" dirty="0">
                <a:latin typeface="Calibri" panose="020F0502020204030204" pitchFamily="34" charset="0"/>
              </a:rPr>
              <a:t>,		</a:t>
            </a:r>
          </a:p>
          <a:p>
            <a:pPr marL="0" indent="0">
              <a:buNone/>
            </a:pPr>
            <a:r>
              <a:rPr lang="en-US" sz="1000" dirty="0">
                <a:latin typeface="Calibri" panose="020F0502020204030204" pitchFamily="34" charset="0"/>
              </a:rPr>
              <a:t>	</a:t>
            </a:r>
            <a:r>
              <a:rPr lang="en-US" sz="1000" dirty="0" err="1">
                <a:latin typeface="Calibri" panose="020F0502020204030204" pitchFamily="34" charset="0"/>
              </a:rPr>
              <a:t>Row_Number</a:t>
            </a:r>
            <a:r>
              <a:rPr lang="en-US" sz="1000" dirty="0">
                <a:latin typeface="Calibri" panose="020F0502020204030204" pitchFamily="34" charset="0"/>
              </a:rPr>
              <a:t>() Over(Partition By (</a:t>
            </a:r>
            <a:r>
              <a:rPr lang="en-US" sz="1000" dirty="0" err="1">
                <a:latin typeface="Calibri" panose="020F0502020204030204" pitchFamily="34" charset="0"/>
              </a:rPr>
              <a:t>i.billing_country</a:t>
            </a:r>
            <a:r>
              <a:rPr lang="en-US" sz="1000" dirty="0">
                <a:latin typeface="Calibri" panose="020F0502020204030204" pitchFamily="34" charset="0"/>
              </a:rPr>
              <a:t>) </a:t>
            </a:r>
          </a:p>
          <a:p>
            <a:pPr marL="0" indent="0">
              <a:buNone/>
            </a:pPr>
            <a:r>
              <a:rPr lang="en-US" sz="1000" dirty="0">
                <a:latin typeface="Calibri" panose="020F0502020204030204" pitchFamily="34" charset="0"/>
              </a:rPr>
              <a:t>	Order By Sum(</a:t>
            </a:r>
            <a:r>
              <a:rPr lang="en-US" sz="1000" dirty="0" err="1">
                <a:latin typeface="Calibri" panose="020F0502020204030204" pitchFamily="34" charset="0"/>
              </a:rPr>
              <a:t>i.total</a:t>
            </a:r>
            <a:r>
              <a:rPr lang="en-US" sz="1000" dirty="0">
                <a:latin typeface="Calibri" panose="020F0502020204030204" pitchFamily="34" charset="0"/>
              </a:rPr>
              <a:t>) Desc) As </a:t>
            </a:r>
            <a:r>
              <a:rPr lang="en-US" sz="1000" dirty="0" err="1">
                <a:latin typeface="Calibri" panose="020F0502020204030204" pitchFamily="34" charset="0"/>
              </a:rPr>
              <a:t>RowNo</a:t>
            </a:r>
            <a:r>
              <a:rPr lang="en-US" sz="1000" dirty="0">
                <a:latin typeface="Calibri" panose="020F0502020204030204" pitchFamily="34" charset="0"/>
              </a:rPr>
              <a:t>		</a:t>
            </a:r>
          </a:p>
          <a:p>
            <a:pPr marL="0" indent="0">
              <a:buNone/>
            </a:pPr>
            <a:r>
              <a:rPr lang="en-US" sz="1000" dirty="0">
                <a:latin typeface="Calibri" panose="020F0502020204030204" pitchFamily="34" charset="0"/>
              </a:rPr>
              <a:t>	From invoice As </a:t>
            </a:r>
            <a:r>
              <a:rPr lang="en-US" sz="1000" dirty="0" err="1">
                <a:latin typeface="Calibri" panose="020F0502020204030204" pitchFamily="34" charset="0"/>
              </a:rPr>
              <a:t>i</a:t>
            </a:r>
            <a:r>
              <a:rPr lang="en-US" sz="1000" dirty="0">
                <a:latin typeface="Calibri" panose="020F0502020204030204" pitchFamily="34" charset="0"/>
              </a:rPr>
              <a:t>		</a:t>
            </a:r>
          </a:p>
          <a:p>
            <a:pPr marL="0" indent="0">
              <a:buNone/>
            </a:pPr>
            <a:r>
              <a:rPr lang="en-US" sz="1000" dirty="0">
                <a:latin typeface="Calibri" panose="020F0502020204030204" pitchFamily="34" charset="0"/>
              </a:rPr>
              <a:t>	Join customer As c On </a:t>
            </a:r>
            <a:r>
              <a:rPr lang="en-US" sz="1000" dirty="0" err="1">
                <a:latin typeface="Calibri" panose="020F0502020204030204" pitchFamily="34" charset="0"/>
              </a:rPr>
              <a:t>c.customer_id</a:t>
            </a:r>
            <a:r>
              <a:rPr lang="en-US" sz="1000" dirty="0">
                <a:latin typeface="Calibri" panose="020F0502020204030204" pitchFamily="34" charset="0"/>
              </a:rPr>
              <a:t> = </a:t>
            </a:r>
            <a:r>
              <a:rPr lang="en-US" sz="1000" dirty="0" err="1">
                <a:latin typeface="Calibri" panose="020F0502020204030204" pitchFamily="34" charset="0"/>
              </a:rPr>
              <a:t>i.customer_id</a:t>
            </a:r>
            <a:r>
              <a:rPr lang="en-US" sz="1000" dirty="0">
                <a:latin typeface="Calibri" panose="020F0502020204030204" pitchFamily="34" charset="0"/>
              </a:rPr>
              <a:t>		</a:t>
            </a:r>
          </a:p>
          <a:p>
            <a:pPr marL="0" indent="0">
              <a:buNone/>
            </a:pPr>
            <a:r>
              <a:rPr lang="en-US" sz="1000" dirty="0">
                <a:latin typeface="Calibri" panose="020F0502020204030204" pitchFamily="34" charset="0"/>
              </a:rPr>
              <a:t>	Group By 1,2,3,4		</a:t>
            </a:r>
          </a:p>
          <a:p>
            <a:pPr marL="0" indent="0">
              <a:buNone/>
            </a:pPr>
            <a:r>
              <a:rPr lang="en-US" sz="1000" dirty="0">
                <a:latin typeface="Calibri" panose="020F0502020204030204" pitchFamily="34" charset="0"/>
              </a:rPr>
              <a:t>	Order By 1, 5 Desc )	</a:t>
            </a:r>
          </a:p>
          <a:p>
            <a:pPr marL="0" indent="0">
              <a:buNone/>
            </a:pPr>
            <a:r>
              <a:rPr lang="en-US" sz="1000" dirty="0">
                <a:latin typeface="Calibri" panose="020F0502020204030204" pitchFamily="34" charset="0"/>
              </a:rPr>
              <a:t>	Select </a:t>
            </a:r>
            <a:r>
              <a:rPr lang="en-US" sz="1000" dirty="0" err="1">
                <a:latin typeface="Calibri" panose="020F0502020204030204" pitchFamily="34" charset="0"/>
              </a:rPr>
              <a:t>customer_id</a:t>
            </a:r>
            <a:r>
              <a:rPr lang="en-US" sz="1000" dirty="0">
                <a:latin typeface="Calibri" panose="020F0502020204030204" pitchFamily="34" charset="0"/>
              </a:rPr>
              <a:t>, </a:t>
            </a:r>
            <a:r>
              <a:rPr lang="en-US" sz="1000" dirty="0" err="1">
                <a:latin typeface="Calibri" panose="020F0502020204030204" pitchFamily="34" charset="0"/>
              </a:rPr>
              <a:t>first_name</a:t>
            </a:r>
            <a:r>
              <a:rPr lang="en-US" sz="1000" dirty="0">
                <a:latin typeface="Calibri" panose="020F0502020204030204" pitchFamily="34" charset="0"/>
              </a:rPr>
              <a:t>, </a:t>
            </a:r>
            <a:r>
              <a:rPr lang="en-US" sz="1000" dirty="0" err="1">
                <a:latin typeface="Calibri" panose="020F0502020204030204" pitchFamily="34" charset="0"/>
              </a:rPr>
              <a:t>last_name</a:t>
            </a:r>
            <a:r>
              <a:rPr lang="en-US" sz="1000" dirty="0">
                <a:latin typeface="Calibri" panose="020F0502020204030204" pitchFamily="34" charset="0"/>
              </a:rPr>
              <a:t>, </a:t>
            </a:r>
            <a:r>
              <a:rPr lang="en-US" sz="1000" dirty="0" err="1">
                <a:latin typeface="Calibri" panose="020F0502020204030204" pitchFamily="34" charset="0"/>
              </a:rPr>
              <a:t>billing_country</a:t>
            </a:r>
            <a:r>
              <a:rPr lang="en-US" sz="1000" dirty="0">
                <a:latin typeface="Calibri" panose="020F0502020204030204" pitchFamily="34" charset="0"/>
              </a:rPr>
              <a:t>, </a:t>
            </a:r>
            <a:r>
              <a:rPr lang="en-US" sz="1000" dirty="0" err="1">
                <a:latin typeface="Calibri" panose="020F0502020204030204" pitchFamily="34" charset="0"/>
              </a:rPr>
              <a:t>amount_spent</a:t>
            </a:r>
            <a:r>
              <a:rPr lang="en-US" sz="1000" dirty="0">
                <a:latin typeface="Calibri" panose="020F0502020204030204" pitchFamily="34" charset="0"/>
              </a:rPr>
              <a:t> </a:t>
            </a:r>
          </a:p>
          <a:p>
            <a:pPr marL="0" indent="0">
              <a:buNone/>
            </a:pPr>
            <a:r>
              <a:rPr lang="en-US" sz="1000" dirty="0">
                <a:latin typeface="Calibri" panose="020F0502020204030204" pitchFamily="34" charset="0"/>
              </a:rPr>
              <a:t>	From </a:t>
            </a:r>
            <a:r>
              <a:rPr lang="en-US" sz="1000" dirty="0" err="1">
                <a:latin typeface="Calibri" panose="020F0502020204030204" pitchFamily="34" charset="0"/>
              </a:rPr>
              <a:t>max_amount_spent</a:t>
            </a:r>
            <a:r>
              <a:rPr lang="en-US" sz="1000" dirty="0">
                <a:latin typeface="Calibri" panose="020F0502020204030204" pitchFamily="34" charset="0"/>
              </a:rPr>
              <a:t>	</a:t>
            </a:r>
          </a:p>
          <a:p>
            <a:pPr marL="0" indent="0">
              <a:buNone/>
            </a:pPr>
            <a:r>
              <a:rPr lang="en-US" sz="1000" dirty="0">
                <a:latin typeface="Calibri" panose="020F0502020204030204" pitchFamily="34" charset="0"/>
              </a:rPr>
              <a:t>	Where </a:t>
            </a:r>
            <a:r>
              <a:rPr lang="en-US" sz="1000" dirty="0" err="1">
                <a:latin typeface="Calibri" panose="020F0502020204030204" pitchFamily="34" charset="0"/>
              </a:rPr>
              <a:t>RowNo</a:t>
            </a:r>
            <a:r>
              <a:rPr lang="en-US" sz="1000" dirty="0">
                <a:latin typeface="Calibri" panose="020F0502020204030204" pitchFamily="34" charset="0"/>
              </a:rPr>
              <a:t>=1	</a:t>
            </a:r>
          </a:p>
          <a:p>
            <a:pPr marL="0" indent="0">
              <a:buNone/>
            </a:pPr>
            <a:r>
              <a:rPr lang="en-US" sz="1000" dirty="0">
                <a:latin typeface="Calibri" panose="020F0502020204030204" pitchFamily="34" charset="0"/>
              </a:rPr>
              <a:t>	Order By </a:t>
            </a:r>
            <a:r>
              <a:rPr lang="en-US" sz="1000" dirty="0" err="1">
                <a:latin typeface="Calibri" panose="020F0502020204030204" pitchFamily="34" charset="0"/>
              </a:rPr>
              <a:t>amount_spent</a:t>
            </a:r>
            <a:r>
              <a:rPr lang="en-US" sz="1000" dirty="0">
                <a:latin typeface="Calibri" panose="020F0502020204030204" pitchFamily="34" charset="0"/>
              </a:rPr>
              <a:t> Desc;</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5996711" y="2721887"/>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a:cxnSpLocks/>
          </p:cNvCxnSpPr>
          <p:nvPr/>
        </p:nvCxnSpPr>
        <p:spPr>
          <a:xfrm>
            <a:off x="5742039" y="3106994"/>
            <a:ext cx="0" cy="3667432"/>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a:extLst>
              <a:ext uri="{FF2B5EF4-FFF2-40B4-BE49-F238E27FC236}">
                <a16:creationId xmlns:a16="http://schemas.microsoft.com/office/drawing/2014/main" id="{EA7B80E7-B6D0-4408-A148-83C3857D509C}"/>
              </a:ext>
            </a:extLst>
          </p:cNvPr>
          <p:cNvPicPr>
            <a:picLocks noChangeAspect="1"/>
          </p:cNvPicPr>
          <p:nvPr/>
        </p:nvPicPr>
        <p:blipFill>
          <a:blip r:embed="rId3"/>
          <a:stretch>
            <a:fillRect/>
          </a:stretch>
        </p:blipFill>
        <p:spPr>
          <a:xfrm>
            <a:off x="6095999" y="3533543"/>
            <a:ext cx="4375356" cy="3206303"/>
          </a:xfrm>
          <a:prstGeom prst="rect">
            <a:avLst/>
          </a:prstGeom>
        </p:spPr>
      </p:pic>
    </p:spTree>
    <p:extLst>
      <p:ext uri="{BB962C8B-B14F-4D97-AF65-F5344CB8AC3E}">
        <p14:creationId xmlns:p14="http://schemas.microsoft.com/office/powerpoint/2010/main" val="42459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ANALYSIS QUESTIONS</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p:txBody>
          <a:bodyPr>
            <a:normAutofit/>
          </a:bodyPr>
          <a:lstStyle/>
          <a:p>
            <a:pPr marL="0" indent="0" algn="just">
              <a:buNone/>
            </a:pPr>
            <a:r>
              <a:rPr lang="en-IN" sz="2800" b="1" i="0" u="none" strike="noStrike" baseline="0" dirty="0">
                <a:solidFill>
                  <a:srgbClr val="00AF50"/>
                </a:solidFill>
                <a:latin typeface="Calibri" panose="020F0502020204030204" pitchFamily="34" charset="0"/>
              </a:rPr>
              <a:t>Question Set 1 - Easy </a:t>
            </a:r>
            <a:endParaRPr lang="en-IN" sz="2800" b="1" i="0" u="none" strike="noStrike" baseline="0" dirty="0">
              <a:solidFill>
                <a:srgbClr val="000000"/>
              </a:solidFill>
              <a:latin typeface="Calibri" panose="020F0502020204030204" pitchFamily="34" charset="0"/>
            </a:endParaRPr>
          </a:p>
          <a:p>
            <a:pPr algn="just"/>
            <a:r>
              <a:rPr lang="en-US" sz="1800" b="0" i="0" u="none" strike="noStrike" baseline="0" dirty="0">
                <a:latin typeface="Calibri" panose="020F0502020204030204" pitchFamily="34" charset="0"/>
              </a:rPr>
              <a:t>Who is the senior most employee based on job title? </a:t>
            </a:r>
          </a:p>
          <a:p>
            <a:pPr algn="just"/>
            <a:r>
              <a:rPr lang="en-US" sz="1800" b="0" i="0" u="none" strike="noStrike" baseline="0" dirty="0">
                <a:latin typeface="Calibri" panose="020F0502020204030204" pitchFamily="34" charset="0"/>
              </a:rPr>
              <a:t>Which countries have the most Invoices? </a:t>
            </a:r>
          </a:p>
          <a:p>
            <a:pPr algn="just"/>
            <a:r>
              <a:rPr lang="en-US" sz="1800" b="0" i="0" u="none" strike="noStrike" baseline="0" dirty="0">
                <a:latin typeface="Calibri" panose="020F0502020204030204" pitchFamily="34" charset="0"/>
              </a:rPr>
              <a:t>What are top 3 values of total invoice? </a:t>
            </a:r>
          </a:p>
          <a:p>
            <a:pPr algn="just"/>
            <a:r>
              <a:rPr lang="en-US" sz="1800" b="0" i="0" u="none" strike="noStrike" baseline="0" dirty="0">
                <a:latin typeface="Calibri" panose="020F0502020204030204" pitchFamily="34" charset="0"/>
              </a:rPr>
              <a:t>Which city has the best customers? We would like to throw a promotional Music Festival in the city we made the most money. Write a query that returns one city that has the highest sum of invoice totals. Return both the city name &amp; sum of all invoice totals </a:t>
            </a:r>
          </a:p>
          <a:p>
            <a:pPr algn="just"/>
            <a:r>
              <a:rPr lang="en-US" sz="1800" b="0" i="0" u="none" strike="noStrike" baseline="0" dirty="0">
                <a:latin typeface="Calibri" panose="020F0502020204030204" pitchFamily="34" charset="0"/>
              </a:rPr>
              <a:t>Who is the best customer? The customer who has spent the most money will be declared the best customer. Write a query that returns the person who has spent the most money </a:t>
            </a:r>
          </a:p>
          <a:p>
            <a:pPr algn="just"/>
            <a:endParaRPr lang="en-IN" dirty="0"/>
          </a:p>
        </p:txBody>
      </p:sp>
      <p:pic>
        <p:nvPicPr>
          <p:cNvPr id="6" name="Picture 5">
            <a:extLst>
              <a:ext uri="{FF2B5EF4-FFF2-40B4-BE49-F238E27FC236}">
                <a16:creationId xmlns:a16="http://schemas.microsoft.com/office/drawing/2014/main" id="{81F1A624-1960-B396-D73D-8380F6AF0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99773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1</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5" y="2222287"/>
            <a:ext cx="5539167" cy="3636511"/>
          </a:xfrm>
        </p:spPr>
        <p:txBody>
          <a:bodyPr anchor="t">
            <a:normAutofit/>
          </a:bodyPr>
          <a:lstStyle/>
          <a:p>
            <a:r>
              <a:rPr lang="en-US" sz="1800" b="1" i="0" u="none" strike="noStrike" baseline="0" dirty="0">
                <a:latin typeface="Calibri" panose="020F0502020204030204" pitchFamily="34" charset="0"/>
              </a:rPr>
              <a:t>Who is the senior most employee based on job title? </a:t>
            </a:r>
          </a:p>
          <a:p>
            <a:pPr marL="0" indent="0">
              <a:buNone/>
            </a:pPr>
            <a:r>
              <a:rPr lang="en-US" b="1" dirty="0">
                <a:latin typeface="Calibri" panose="020F0502020204030204" pitchFamily="34" charset="0"/>
              </a:rPr>
              <a:t>	Query: </a:t>
            </a:r>
          </a:p>
          <a:p>
            <a:pPr marL="800100" lvl="2" indent="0">
              <a:buNone/>
            </a:pPr>
            <a:r>
              <a:rPr lang="en-US" sz="1600" dirty="0">
                <a:latin typeface="Calibri" panose="020F0502020204030204" pitchFamily="34" charset="0"/>
              </a:rPr>
              <a:t>Select * From employee</a:t>
            </a:r>
          </a:p>
          <a:p>
            <a:pPr marL="800100" lvl="2" indent="0">
              <a:buNone/>
            </a:pPr>
            <a:r>
              <a:rPr lang="en-US" sz="1600" dirty="0">
                <a:latin typeface="Calibri" panose="020F0502020204030204" pitchFamily="34" charset="0"/>
              </a:rPr>
              <a:t>Order By levels Desc</a:t>
            </a:r>
          </a:p>
          <a:p>
            <a:pPr marL="800100" lvl="2" indent="0">
              <a:buNone/>
            </a:pPr>
            <a:r>
              <a:rPr lang="en-US" sz="1600" dirty="0">
                <a:latin typeface="Calibri" panose="020F0502020204030204" pitchFamily="34" charset="0"/>
              </a:rPr>
              <a:t>Limit 1;</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6096000" y="2222287"/>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pic>
        <p:nvPicPr>
          <p:cNvPr id="6" name="Picture 5">
            <a:extLst>
              <a:ext uri="{FF2B5EF4-FFF2-40B4-BE49-F238E27FC236}">
                <a16:creationId xmlns:a16="http://schemas.microsoft.com/office/drawing/2014/main" id="{57E1CB74-345D-4A02-C45C-36DF87D61DC9}"/>
              </a:ext>
            </a:extLst>
          </p:cNvPr>
          <p:cNvPicPr>
            <a:picLocks noChangeAspect="1"/>
          </p:cNvPicPr>
          <p:nvPr/>
        </p:nvPicPr>
        <p:blipFill>
          <a:blip r:embed="rId2"/>
          <a:stretch>
            <a:fillRect/>
          </a:stretch>
        </p:blipFill>
        <p:spPr>
          <a:xfrm>
            <a:off x="6168432" y="3175820"/>
            <a:ext cx="5826924" cy="695808"/>
          </a:xfrm>
          <a:prstGeom prst="rect">
            <a:avLst/>
          </a:prstGeom>
        </p:spPr>
      </p:pic>
      <p:cxnSp>
        <p:nvCxnSpPr>
          <p:cNvPr id="8" name="Straight Connector 7">
            <a:extLst>
              <a:ext uri="{FF2B5EF4-FFF2-40B4-BE49-F238E27FC236}">
                <a16:creationId xmlns:a16="http://schemas.microsoft.com/office/drawing/2014/main" id="{282C7351-C784-32F9-3006-149B79FF453B}"/>
              </a:ext>
            </a:extLst>
          </p:cNvPr>
          <p:cNvCxnSpPr/>
          <p:nvPr/>
        </p:nvCxnSpPr>
        <p:spPr>
          <a:xfrm>
            <a:off x="5702710" y="2733368"/>
            <a:ext cx="0" cy="38050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091388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1</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5" y="2222287"/>
            <a:ext cx="5539167" cy="3636511"/>
          </a:xfrm>
        </p:spPr>
        <p:txBody>
          <a:bodyPr anchor="t">
            <a:normAutofit/>
          </a:bodyPr>
          <a:lstStyle/>
          <a:p>
            <a:r>
              <a:rPr lang="en-US" sz="1800" b="1" i="0" u="none" strike="noStrike" baseline="0" dirty="0">
                <a:latin typeface="Calibri" panose="020F0502020204030204" pitchFamily="34" charset="0"/>
              </a:rPr>
              <a:t>Which countries have the most Invoices?</a:t>
            </a:r>
          </a:p>
          <a:p>
            <a:pPr marL="0" indent="0">
              <a:buNone/>
            </a:pPr>
            <a:r>
              <a:rPr lang="en-US" b="1" dirty="0">
                <a:latin typeface="Calibri" panose="020F0502020204030204" pitchFamily="34" charset="0"/>
              </a:rPr>
              <a:t>	Query: </a:t>
            </a:r>
          </a:p>
          <a:p>
            <a:pPr marL="800100" lvl="2" indent="0">
              <a:buNone/>
            </a:pPr>
            <a:r>
              <a:rPr lang="en-US" sz="1600" dirty="0">
                <a:latin typeface="Calibri" panose="020F0502020204030204" pitchFamily="34" charset="0"/>
              </a:rPr>
              <a:t>Select count(*) As </a:t>
            </a:r>
            <a:r>
              <a:rPr lang="en-US" sz="1600" dirty="0" err="1">
                <a:latin typeface="Calibri" panose="020F0502020204030204" pitchFamily="34" charset="0"/>
              </a:rPr>
              <a:t>most_invoices</a:t>
            </a:r>
            <a:r>
              <a:rPr lang="en-US" sz="1600" dirty="0">
                <a:latin typeface="Calibri" panose="020F0502020204030204" pitchFamily="34" charset="0"/>
              </a:rPr>
              <a:t>, </a:t>
            </a:r>
            <a:r>
              <a:rPr lang="en-US" sz="1600" dirty="0" err="1">
                <a:latin typeface="Calibri" panose="020F0502020204030204" pitchFamily="34" charset="0"/>
              </a:rPr>
              <a:t>billing_country</a:t>
            </a:r>
            <a:r>
              <a:rPr lang="en-US" sz="1600" dirty="0">
                <a:latin typeface="Calibri" panose="020F0502020204030204" pitchFamily="34" charset="0"/>
              </a:rPr>
              <a:t> </a:t>
            </a:r>
          </a:p>
          <a:p>
            <a:pPr marL="800100" lvl="2" indent="0">
              <a:buNone/>
            </a:pPr>
            <a:r>
              <a:rPr lang="en-US" sz="1600" dirty="0">
                <a:latin typeface="Calibri" panose="020F0502020204030204" pitchFamily="34" charset="0"/>
              </a:rPr>
              <a:t>From invoice</a:t>
            </a:r>
          </a:p>
          <a:p>
            <a:pPr marL="800100" lvl="2" indent="0">
              <a:buNone/>
            </a:pPr>
            <a:r>
              <a:rPr lang="en-US" sz="1600" dirty="0">
                <a:latin typeface="Calibri" panose="020F0502020204030204" pitchFamily="34" charset="0"/>
              </a:rPr>
              <a:t>Group By </a:t>
            </a:r>
            <a:r>
              <a:rPr lang="en-US" sz="1600" dirty="0" err="1">
                <a:latin typeface="Calibri" panose="020F0502020204030204" pitchFamily="34" charset="0"/>
              </a:rPr>
              <a:t>billing_country</a:t>
            </a:r>
            <a:endParaRPr lang="en-US" sz="1600" dirty="0">
              <a:latin typeface="Calibri" panose="020F0502020204030204" pitchFamily="34" charset="0"/>
            </a:endParaRPr>
          </a:p>
          <a:p>
            <a:pPr marL="800100" lvl="2" indent="0">
              <a:buNone/>
            </a:pPr>
            <a:r>
              <a:rPr lang="en-US" sz="1600" dirty="0">
                <a:latin typeface="Calibri" panose="020F0502020204030204" pitchFamily="34" charset="0"/>
              </a:rPr>
              <a:t>Order By </a:t>
            </a:r>
            <a:r>
              <a:rPr lang="en-US" sz="1600" dirty="0" err="1">
                <a:latin typeface="Calibri" panose="020F0502020204030204" pitchFamily="34" charset="0"/>
              </a:rPr>
              <a:t>most_invoices</a:t>
            </a:r>
            <a:r>
              <a:rPr lang="en-US" sz="1600" dirty="0">
                <a:latin typeface="Calibri" panose="020F0502020204030204" pitchFamily="34" charset="0"/>
              </a:rPr>
              <a:t> Desc</a:t>
            </a:r>
          </a:p>
          <a:p>
            <a:pPr marL="800100" lvl="2" indent="0">
              <a:buNone/>
            </a:pPr>
            <a:r>
              <a:rPr lang="en-US" sz="1600" dirty="0">
                <a:latin typeface="Calibri" panose="020F0502020204030204" pitchFamily="34" charset="0"/>
              </a:rPr>
              <a:t>Limit 1;</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6096000" y="2222287"/>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p:nvPr/>
        </p:nvCxnSpPr>
        <p:spPr>
          <a:xfrm>
            <a:off x="5702710" y="2733368"/>
            <a:ext cx="0" cy="38050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a:extLst>
              <a:ext uri="{FF2B5EF4-FFF2-40B4-BE49-F238E27FC236}">
                <a16:creationId xmlns:a16="http://schemas.microsoft.com/office/drawing/2014/main" id="{64A6207B-909B-2B83-47FE-9F3A850C6227}"/>
              </a:ext>
            </a:extLst>
          </p:cNvPr>
          <p:cNvPicPr>
            <a:picLocks noChangeAspect="1"/>
          </p:cNvPicPr>
          <p:nvPr/>
        </p:nvPicPr>
        <p:blipFill>
          <a:blip r:embed="rId3"/>
          <a:stretch>
            <a:fillRect/>
          </a:stretch>
        </p:blipFill>
        <p:spPr>
          <a:xfrm>
            <a:off x="6168432" y="3122584"/>
            <a:ext cx="3743847" cy="1124107"/>
          </a:xfrm>
          <a:prstGeom prst="rect">
            <a:avLst/>
          </a:prstGeom>
        </p:spPr>
      </p:pic>
    </p:spTree>
    <p:extLst>
      <p:ext uri="{BB962C8B-B14F-4D97-AF65-F5344CB8AC3E}">
        <p14:creationId xmlns:p14="http://schemas.microsoft.com/office/powerpoint/2010/main" val="332362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1</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5" y="2222287"/>
            <a:ext cx="5539167" cy="3636511"/>
          </a:xfrm>
        </p:spPr>
        <p:txBody>
          <a:bodyPr anchor="t">
            <a:normAutofit/>
          </a:bodyPr>
          <a:lstStyle/>
          <a:p>
            <a:r>
              <a:rPr lang="en-US" sz="1800" b="1" i="0" u="none" strike="noStrike" baseline="0" dirty="0">
                <a:latin typeface="Calibri" panose="020F0502020204030204" pitchFamily="34" charset="0"/>
              </a:rPr>
              <a:t>What are top 3 values of total invoice?</a:t>
            </a:r>
          </a:p>
          <a:p>
            <a:pPr marL="0" indent="0">
              <a:buNone/>
            </a:pPr>
            <a:r>
              <a:rPr lang="en-US" b="1" dirty="0">
                <a:latin typeface="Calibri" panose="020F0502020204030204" pitchFamily="34" charset="0"/>
              </a:rPr>
              <a:t>	Query: </a:t>
            </a:r>
          </a:p>
          <a:p>
            <a:pPr marL="800100" lvl="2" indent="0">
              <a:buNone/>
            </a:pPr>
            <a:r>
              <a:rPr lang="en-US" sz="1600" dirty="0">
                <a:latin typeface="Calibri" panose="020F0502020204030204" pitchFamily="34" charset="0"/>
              </a:rPr>
              <a:t>Select total </a:t>
            </a:r>
          </a:p>
          <a:p>
            <a:pPr marL="800100" lvl="2" indent="0">
              <a:buNone/>
            </a:pPr>
            <a:r>
              <a:rPr lang="en-US" sz="1600" dirty="0">
                <a:latin typeface="Calibri" panose="020F0502020204030204" pitchFamily="34" charset="0"/>
              </a:rPr>
              <a:t>From invoice</a:t>
            </a:r>
          </a:p>
          <a:p>
            <a:pPr marL="800100" lvl="2" indent="0">
              <a:buNone/>
            </a:pPr>
            <a:r>
              <a:rPr lang="en-US" sz="1600" dirty="0">
                <a:latin typeface="Calibri" panose="020F0502020204030204" pitchFamily="34" charset="0"/>
              </a:rPr>
              <a:t>Order By total Desc</a:t>
            </a:r>
          </a:p>
          <a:p>
            <a:pPr marL="800100" lvl="2" indent="0">
              <a:buNone/>
            </a:pPr>
            <a:r>
              <a:rPr lang="en-US" sz="1600" dirty="0">
                <a:latin typeface="Calibri" panose="020F0502020204030204" pitchFamily="34" charset="0"/>
              </a:rPr>
              <a:t>Limit 3;</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6096000" y="2222287"/>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p:nvPr/>
        </p:nvCxnSpPr>
        <p:spPr>
          <a:xfrm>
            <a:off x="5702710" y="2733368"/>
            <a:ext cx="0" cy="38050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Picture 5">
            <a:extLst>
              <a:ext uri="{FF2B5EF4-FFF2-40B4-BE49-F238E27FC236}">
                <a16:creationId xmlns:a16="http://schemas.microsoft.com/office/drawing/2014/main" id="{EC368E3E-D68D-B85C-A03F-58C7E9ECB4D3}"/>
              </a:ext>
            </a:extLst>
          </p:cNvPr>
          <p:cNvPicPr>
            <a:picLocks noChangeAspect="1"/>
          </p:cNvPicPr>
          <p:nvPr/>
        </p:nvPicPr>
        <p:blipFill>
          <a:blip r:embed="rId3"/>
          <a:stretch>
            <a:fillRect/>
          </a:stretch>
        </p:blipFill>
        <p:spPr>
          <a:xfrm>
            <a:off x="6168432" y="3053279"/>
            <a:ext cx="2353003" cy="1400370"/>
          </a:xfrm>
          <a:prstGeom prst="rect">
            <a:avLst/>
          </a:prstGeom>
        </p:spPr>
      </p:pic>
    </p:spTree>
    <p:extLst>
      <p:ext uri="{BB962C8B-B14F-4D97-AF65-F5344CB8AC3E}">
        <p14:creationId xmlns:p14="http://schemas.microsoft.com/office/powerpoint/2010/main" val="2451812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1</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3636511"/>
          </a:xfrm>
        </p:spPr>
        <p:txBody>
          <a:bodyPr anchor="t">
            <a:normAutofit/>
          </a:bodyPr>
          <a:lstStyle/>
          <a:p>
            <a:r>
              <a:rPr lang="en-US" sz="1800" b="1" i="0" u="none" strike="noStrike" baseline="0" dirty="0">
                <a:latin typeface="Calibri" panose="020F0502020204030204" pitchFamily="34" charset="0"/>
              </a:rPr>
              <a:t>Which city has the best customers? We would like to throw a promotional Music Festival in the city. We made the most money. Write a query that returns one city that has the highest sum of invoice totals. Return both the city name &amp; sum of all invoice totals</a:t>
            </a:r>
            <a:r>
              <a:rPr lang="en-US" b="1" dirty="0">
                <a:latin typeface="Calibri" panose="020F0502020204030204" pitchFamily="34" charset="0"/>
              </a:rPr>
              <a:t>	</a:t>
            </a:r>
          </a:p>
          <a:p>
            <a:pPr marL="0" indent="0">
              <a:buNone/>
            </a:pPr>
            <a:r>
              <a:rPr lang="en-US" b="1" dirty="0">
                <a:latin typeface="Calibri" panose="020F0502020204030204" pitchFamily="34" charset="0"/>
              </a:rPr>
              <a:t>	Query: </a:t>
            </a:r>
          </a:p>
          <a:p>
            <a:pPr marL="800100" lvl="2" indent="0">
              <a:buNone/>
            </a:pPr>
            <a:r>
              <a:rPr lang="en-US" sz="1600" dirty="0">
                <a:latin typeface="Calibri" panose="020F0502020204030204" pitchFamily="34" charset="0"/>
              </a:rPr>
              <a:t>Select Sum(total) as </a:t>
            </a:r>
            <a:r>
              <a:rPr lang="en-US" sz="1600" dirty="0" err="1">
                <a:latin typeface="Calibri" panose="020F0502020204030204" pitchFamily="34" charset="0"/>
              </a:rPr>
              <a:t>total_invoice_count</a:t>
            </a:r>
            <a:r>
              <a:rPr lang="en-US" sz="1600" dirty="0">
                <a:latin typeface="Calibri" panose="020F0502020204030204" pitchFamily="34" charset="0"/>
              </a:rPr>
              <a:t>,</a:t>
            </a:r>
          </a:p>
          <a:p>
            <a:pPr marL="800100" lvl="2" indent="0">
              <a:buNone/>
            </a:pPr>
            <a:r>
              <a:rPr lang="en-US" sz="1600" dirty="0">
                <a:latin typeface="Calibri" panose="020F0502020204030204" pitchFamily="34" charset="0"/>
              </a:rPr>
              <a:t>	</a:t>
            </a:r>
            <a:r>
              <a:rPr lang="en-US" sz="1600" dirty="0" err="1">
                <a:latin typeface="Calibri" panose="020F0502020204030204" pitchFamily="34" charset="0"/>
              </a:rPr>
              <a:t>billing_city</a:t>
            </a:r>
            <a:r>
              <a:rPr lang="en-US" sz="1600" dirty="0">
                <a:latin typeface="Calibri" panose="020F0502020204030204" pitchFamily="34" charset="0"/>
              </a:rPr>
              <a:t> </a:t>
            </a:r>
          </a:p>
          <a:p>
            <a:pPr marL="800100" lvl="2" indent="0">
              <a:buNone/>
            </a:pPr>
            <a:r>
              <a:rPr lang="en-US" sz="1600" dirty="0">
                <a:latin typeface="Calibri" panose="020F0502020204030204" pitchFamily="34" charset="0"/>
              </a:rPr>
              <a:t>From invoice</a:t>
            </a:r>
          </a:p>
          <a:p>
            <a:pPr marL="800100" lvl="2" indent="0">
              <a:buNone/>
            </a:pPr>
            <a:r>
              <a:rPr lang="en-US" sz="1600" dirty="0">
                <a:latin typeface="Calibri" panose="020F0502020204030204" pitchFamily="34" charset="0"/>
              </a:rPr>
              <a:t>Group By </a:t>
            </a:r>
            <a:r>
              <a:rPr lang="en-US" sz="1600" dirty="0" err="1">
                <a:latin typeface="Calibri" panose="020F0502020204030204" pitchFamily="34" charset="0"/>
              </a:rPr>
              <a:t>billing_city</a:t>
            </a:r>
            <a:endParaRPr lang="en-US" sz="1600" dirty="0">
              <a:latin typeface="Calibri" panose="020F0502020204030204" pitchFamily="34" charset="0"/>
            </a:endParaRPr>
          </a:p>
          <a:p>
            <a:pPr marL="800100" lvl="2" indent="0">
              <a:buNone/>
            </a:pPr>
            <a:r>
              <a:rPr lang="en-US" sz="1600" dirty="0">
                <a:latin typeface="Calibri" panose="020F0502020204030204" pitchFamily="34" charset="0"/>
              </a:rPr>
              <a:t>Order By </a:t>
            </a:r>
            <a:r>
              <a:rPr lang="en-US" sz="1600" dirty="0" err="1">
                <a:latin typeface="Calibri" panose="020F0502020204030204" pitchFamily="34" charset="0"/>
              </a:rPr>
              <a:t>total_invoice_count</a:t>
            </a:r>
            <a:r>
              <a:rPr lang="en-US" sz="1600" dirty="0">
                <a:latin typeface="Calibri" panose="020F0502020204030204" pitchFamily="34" charset="0"/>
              </a:rPr>
              <a:t> Desc</a:t>
            </a:r>
          </a:p>
          <a:p>
            <a:pPr marL="800100" lvl="2" indent="0">
              <a:buNone/>
            </a:pPr>
            <a:r>
              <a:rPr lang="en-US" sz="1600" dirty="0">
                <a:latin typeface="Calibri" panose="020F0502020204030204" pitchFamily="34" charset="0"/>
              </a:rPr>
              <a:t>Limit 1;</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6096000" y="2778425"/>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p:nvPr/>
        </p:nvCxnSpPr>
        <p:spPr>
          <a:xfrm>
            <a:off x="5742039" y="2969342"/>
            <a:ext cx="0" cy="38050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a:extLst>
              <a:ext uri="{FF2B5EF4-FFF2-40B4-BE49-F238E27FC236}">
                <a16:creationId xmlns:a16="http://schemas.microsoft.com/office/drawing/2014/main" id="{F74D6EFD-0BF0-B351-1036-1CBD2EFCEB57}"/>
              </a:ext>
            </a:extLst>
          </p:cNvPr>
          <p:cNvPicPr>
            <a:picLocks noChangeAspect="1"/>
          </p:cNvPicPr>
          <p:nvPr/>
        </p:nvPicPr>
        <p:blipFill>
          <a:blip r:embed="rId3"/>
          <a:stretch>
            <a:fillRect/>
          </a:stretch>
        </p:blipFill>
        <p:spPr>
          <a:xfrm>
            <a:off x="6154993" y="3654725"/>
            <a:ext cx="3991532" cy="771633"/>
          </a:xfrm>
          <a:prstGeom prst="rect">
            <a:avLst/>
          </a:prstGeom>
        </p:spPr>
      </p:pic>
    </p:spTree>
    <p:extLst>
      <p:ext uri="{BB962C8B-B14F-4D97-AF65-F5344CB8AC3E}">
        <p14:creationId xmlns:p14="http://schemas.microsoft.com/office/powerpoint/2010/main" val="282584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QUESTIONS SET 1</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a:xfrm>
            <a:off x="629266" y="2222287"/>
            <a:ext cx="11051455" cy="4635713"/>
          </a:xfrm>
        </p:spPr>
        <p:txBody>
          <a:bodyPr anchor="t">
            <a:normAutofit/>
          </a:bodyPr>
          <a:lstStyle/>
          <a:p>
            <a:r>
              <a:rPr lang="en-US" sz="1800" b="1" i="0" u="none" strike="noStrike" baseline="0" dirty="0">
                <a:latin typeface="Calibri" panose="020F0502020204030204" pitchFamily="34" charset="0"/>
              </a:rPr>
              <a:t>Who is the best customer? The customer who has spent the most money will be declared the best customer. Write a query that returns the person who has spent the most money</a:t>
            </a:r>
            <a:r>
              <a:rPr lang="en-US" b="1" dirty="0">
                <a:latin typeface="Calibri" panose="020F0502020204030204" pitchFamily="34" charset="0"/>
              </a:rPr>
              <a:t>	</a:t>
            </a:r>
          </a:p>
          <a:p>
            <a:pPr marL="0" indent="0">
              <a:buNone/>
            </a:pPr>
            <a:r>
              <a:rPr lang="en-US" b="1" dirty="0">
                <a:latin typeface="Calibri" panose="020F0502020204030204" pitchFamily="34" charset="0"/>
              </a:rPr>
              <a:t>	Query: </a:t>
            </a:r>
          </a:p>
          <a:p>
            <a:pPr marL="800100" lvl="2" indent="0">
              <a:buNone/>
            </a:pPr>
            <a:r>
              <a:rPr lang="en-US" sz="1600" dirty="0">
                <a:latin typeface="Calibri" panose="020F0502020204030204" pitchFamily="34" charset="0"/>
              </a:rPr>
              <a:t>Select t1.customer_id, t1.first_name, </a:t>
            </a:r>
          </a:p>
          <a:p>
            <a:pPr marL="800100" lvl="2" indent="0">
              <a:buNone/>
            </a:pPr>
            <a:r>
              <a:rPr lang="en-US" sz="1600" dirty="0">
                <a:latin typeface="Calibri" panose="020F0502020204030204" pitchFamily="34" charset="0"/>
              </a:rPr>
              <a:t>	t1.last_name, </a:t>
            </a:r>
          </a:p>
          <a:p>
            <a:pPr marL="800100" lvl="2" indent="0">
              <a:buNone/>
            </a:pPr>
            <a:r>
              <a:rPr lang="en-US" sz="1600" dirty="0">
                <a:latin typeface="Calibri" panose="020F0502020204030204" pitchFamily="34" charset="0"/>
              </a:rPr>
              <a:t>Sum(t2.total) As </a:t>
            </a:r>
            <a:r>
              <a:rPr lang="en-US" sz="1600" dirty="0" err="1">
                <a:latin typeface="Calibri" panose="020F0502020204030204" pitchFamily="34" charset="0"/>
              </a:rPr>
              <a:t>total_amount_spent</a:t>
            </a:r>
            <a:r>
              <a:rPr lang="en-US" sz="1600" dirty="0">
                <a:latin typeface="Calibri" panose="020F0502020204030204" pitchFamily="34" charset="0"/>
              </a:rPr>
              <a:t> </a:t>
            </a:r>
          </a:p>
          <a:p>
            <a:pPr marL="800100" lvl="2" indent="0">
              <a:buNone/>
            </a:pPr>
            <a:r>
              <a:rPr lang="en-US" sz="1600" dirty="0">
                <a:latin typeface="Calibri" panose="020F0502020204030204" pitchFamily="34" charset="0"/>
              </a:rPr>
              <a:t>From customer As T1</a:t>
            </a:r>
          </a:p>
          <a:p>
            <a:pPr marL="800100" lvl="2" indent="0">
              <a:buNone/>
            </a:pPr>
            <a:r>
              <a:rPr lang="en-US" sz="1600" dirty="0">
                <a:latin typeface="Calibri" panose="020F0502020204030204" pitchFamily="34" charset="0"/>
              </a:rPr>
              <a:t>Join invoice As T2 on </a:t>
            </a:r>
          </a:p>
          <a:p>
            <a:pPr marL="800100" lvl="2" indent="0">
              <a:buNone/>
            </a:pPr>
            <a:r>
              <a:rPr lang="en-US" sz="1600" dirty="0">
                <a:latin typeface="Calibri" panose="020F0502020204030204" pitchFamily="34" charset="0"/>
              </a:rPr>
              <a:t>	t1.customer_id = t2.customer_id</a:t>
            </a:r>
          </a:p>
          <a:p>
            <a:pPr marL="800100" lvl="2" indent="0">
              <a:buNone/>
            </a:pPr>
            <a:r>
              <a:rPr lang="en-US" sz="1600" dirty="0">
                <a:latin typeface="Calibri" panose="020F0502020204030204" pitchFamily="34" charset="0"/>
              </a:rPr>
              <a:t>Group By t1.customer_id</a:t>
            </a:r>
          </a:p>
          <a:p>
            <a:pPr marL="800100" lvl="2" indent="0">
              <a:buNone/>
            </a:pPr>
            <a:r>
              <a:rPr lang="en-US" sz="1600" dirty="0">
                <a:latin typeface="Calibri" panose="020F0502020204030204" pitchFamily="34" charset="0"/>
              </a:rPr>
              <a:t>Order By </a:t>
            </a:r>
            <a:r>
              <a:rPr lang="en-US" sz="1600" dirty="0" err="1">
                <a:latin typeface="Calibri" panose="020F0502020204030204" pitchFamily="34" charset="0"/>
              </a:rPr>
              <a:t>total_amount_spent</a:t>
            </a:r>
            <a:r>
              <a:rPr lang="en-US" sz="1600" dirty="0">
                <a:latin typeface="Calibri" panose="020F0502020204030204" pitchFamily="34" charset="0"/>
              </a:rPr>
              <a:t> Desc</a:t>
            </a:r>
          </a:p>
          <a:p>
            <a:pPr marL="800100" lvl="2" indent="0">
              <a:buNone/>
            </a:pPr>
            <a:r>
              <a:rPr lang="en-US" sz="1600" dirty="0">
                <a:latin typeface="Calibri" panose="020F0502020204030204" pitchFamily="34" charset="0"/>
              </a:rPr>
              <a:t>Limit 1;</a:t>
            </a:r>
          </a:p>
        </p:txBody>
      </p:sp>
      <p:sp>
        <p:nvSpPr>
          <p:cNvPr id="3" name="Content Placeholder 3">
            <a:extLst>
              <a:ext uri="{FF2B5EF4-FFF2-40B4-BE49-F238E27FC236}">
                <a16:creationId xmlns:a16="http://schemas.microsoft.com/office/drawing/2014/main" id="{81781FF3-8468-01BB-BF45-85DD2C3F891C}"/>
              </a:ext>
            </a:extLst>
          </p:cNvPr>
          <p:cNvSpPr txBox="1">
            <a:spLocks/>
          </p:cNvSpPr>
          <p:nvPr/>
        </p:nvSpPr>
        <p:spPr>
          <a:xfrm>
            <a:off x="6076335" y="2552283"/>
            <a:ext cx="5768900" cy="3636511"/>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endParaRPr lang="en-US" b="1" dirty="0">
              <a:latin typeface="Calibri" panose="020F0502020204030204" pitchFamily="34" charset="0"/>
            </a:endParaRPr>
          </a:p>
          <a:p>
            <a:pPr marL="0" indent="0">
              <a:buFont typeface="Wingdings 2" charset="2"/>
              <a:buNone/>
            </a:pPr>
            <a:r>
              <a:rPr lang="en-US" b="1" dirty="0">
                <a:latin typeface="Calibri" panose="020F0502020204030204" pitchFamily="34" charset="0"/>
              </a:rPr>
              <a:t>Output:</a:t>
            </a:r>
          </a:p>
        </p:txBody>
      </p:sp>
      <p:cxnSp>
        <p:nvCxnSpPr>
          <p:cNvPr id="8" name="Straight Connector 7">
            <a:extLst>
              <a:ext uri="{FF2B5EF4-FFF2-40B4-BE49-F238E27FC236}">
                <a16:creationId xmlns:a16="http://schemas.microsoft.com/office/drawing/2014/main" id="{282C7351-C784-32F9-3006-149B79FF453B}"/>
              </a:ext>
            </a:extLst>
          </p:cNvPr>
          <p:cNvCxnSpPr/>
          <p:nvPr/>
        </p:nvCxnSpPr>
        <p:spPr>
          <a:xfrm>
            <a:off x="5742039" y="2969342"/>
            <a:ext cx="0" cy="38050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a:extLst>
              <a:ext uri="{FF2B5EF4-FFF2-40B4-BE49-F238E27FC236}">
                <a16:creationId xmlns:a16="http://schemas.microsoft.com/office/drawing/2014/main" id="{7277878B-831F-8398-A408-BEB3E1911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Picture 5">
            <a:extLst>
              <a:ext uri="{FF2B5EF4-FFF2-40B4-BE49-F238E27FC236}">
                <a16:creationId xmlns:a16="http://schemas.microsoft.com/office/drawing/2014/main" id="{880857AF-AFCC-5DEB-F777-CCA1D119F6A6}"/>
              </a:ext>
            </a:extLst>
          </p:cNvPr>
          <p:cNvPicPr>
            <a:picLocks noChangeAspect="1"/>
          </p:cNvPicPr>
          <p:nvPr/>
        </p:nvPicPr>
        <p:blipFill>
          <a:blip r:embed="rId3"/>
          <a:stretch>
            <a:fillRect/>
          </a:stretch>
        </p:blipFill>
        <p:spPr>
          <a:xfrm>
            <a:off x="6175562" y="3429000"/>
            <a:ext cx="5587416" cy="587430"/>
          </a:xfrm>
          <a:prstGeom prst="rect">
            <a:avLst/>
          </a:prstGeom>
        </p:spPr>
      </p:pic>
    </p:spTree>
    <p:extLst>
      <p:ext uri="{BB962C8B-B14F-4D97-AF65-F5344CB8AC3E}">
        <p14:creationId xmlns:p14="http://schemas.microsoft.com/office/powerpoint/2010/main" val="516499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4A55-0169-275B-9E20-30C424411457}"/>
              </a:ext>
            </a:extLst>
          </p:cNvPr>
          <p:cNvSpPr>
            <a:spLocks noGrp="1"/>
          </p:cNvSpPr>
          <p:nvPr>
            <p:ph type="title"/>
          </p:nvPr>
        </p:nvSpPr>
        <p:spPr/>
        <p:txBody>
          <a:bodyPr/>
          <a:lstStyle/>
          <a:p>
            <a:r>
              <a:rPr lang="en-IN" dirty="0"/>
              <a:t>ANALYSIS QUESTIONS</a:t>
            </a:r>
          </a:p>
        </p:txBody>
      </p:sp>
      <p:sp>
        <p:nvSpPr>
          <p:cNvPr id="4" name="Content Placeholder 3">
            <a:extLst>
              <a:ext uri="{FF2B5EF4-FFF2-40B4-BE49-F238E27FC236}">
                <a16:creationId xmlns:a16="http://schemas.microsoft.com/office/drawing/2014/main" id="{FD73F1B9-CDD9-5039-96F1-1D8F8EFD5DA9}"/>
              </a:ext>
            </a:extLst>
          </p:cNvPr>
          <p:cNvSpPr>
            <a:spLocks noGrp="1"/>
          </p:cNvSpPr>
          <p:nvPr>
            <p:ph idx="1"/>
          </p:nvPr>
        </p:nvSpPr>
        <p:spPr/>
        <p:txBody>
          <a:bodyPr>
            <a:normAutofit/>
          </a:bodyPr>
          <a:lstStyle/>
          <a:p>
            <a:pPr marL="0" indent="0" algn="just">
              <a:buNone/>
            </a:pPr>
            <a:r>
              <a:rPr lang="en-IN" sz="2800" b="1" i="0" u="none" strike="noStrike" baseline="0" dirty="0">
                <a:solidFill>
                  <a:schemeClr val="accent4">
                    <a:lumMod val="75000"/>
                  </a:schemeClr>
                </a:solidFill>
                <a:latin typeface="Calibri" panose="020F0502020204030204" pitchFamily="34" charset="0"/>
              </a:rPr>
              <a:t>Question Set 2 - Moderate</a:t>
            </a:r>
            <a:endParaRPr lang="en-IN" sz="1800" b="0" i="0" u="none" strike="noStrike" baseline="0" dirty="0">
              <a:solidFill>
                <a:schemeClr val="accent4">
                  <a:lumMod val="75000"/>
                </a:schemeClr>
              </a:solidFill>
              <a:latin typeface="Calibri" panose="020F0502020204030204" pitchFamily="34" charset="0"/>
            </a:endParaRPr>
          </a:p>
          <a:p>
            <a:pPr algn="just"/>
            <a:r>
              <a:rPr lang="en-US" sz="1800" b="0" i="0" u="none" strike="noStrike" baseline="0" dirty="0">
                <a:latin typeface="Calibri" panose="020F0502020204030204" pitchFamily="34" charset="0"/>
              </a:rPr>
              <a:t>Write query to return the email, first name, last name, &amp; Genre of all Rock Music listeners. Return your list ordered alphabetically by email starting with A</a:t>
            </a:r>
          </a:p>
          <a:p>
            <a:pPr algn="just"/>
            <a:r>
              <a:rPr lang="en-US" sz="1800" b="0" i="0" u="none" strike="noStrike" baseline="0" dirty="0">
                <a:latin typeface="Calibri" panose="020F0502020204030204" pitchFamily="34" charset="0"/>
              </a:rPr>
              <a:t>Let's invite the artists who have written the most rock music in our dataset. Write a query that returns the Artist name and total track count of the top 10 rock bands</a:t>
            </a:r>
          </a:p>
          <a:p>
            <a:pPr algn="just"/>
            <a:r>
              <a:rPr lang="en-US" sz="1800" b="0" i="0" u="none" strike="noStrike" baseline="0" dirty="0">
                <a:latin typeface="Calibri" panose="020F0502020204030204" pitchFamily="34" charset="0"/>
              </a:rPr>
              <a:t>Return all the track names that have a song length longer than the average song length. Return the Name and Milliseconds for each track. Order by the song length with the longest songs listed first</a:t>
            </a:r>
          </a:p>
        </p:txBody>
      </p:sp>
      <p:pic>
        <p:nvPicPr>
          <p:cNvPr id="6" name="Picture 5">
            <a:extLst>
              <a:ext uri="{FF2B5EF4-FFF2-40B4-BE49-F238E27FC236}">
                <a16:creationId xmlns:a16="http://schemas.microsoft.com/office/drawing/2014/main" id="{81F1A624-1960-B396-D73D-8380F6AF0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2024" y="276501"/>
            <a:ext cx="1759974" cy="13118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20235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310</TotalTime>
  <Words>2898</Words>
  <Application>Microsoft Office PowerPoint</Application>
  <PresentationFormat>Widescreen</PresentationFormat>
  <Paragraphs>300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Bahnschrift SemiBold Condensed</vt:lpstr>
      <vt:lpstr>Calibri</vt:lpstr>
      <vt:lpstr>Century Gothic</vt:lpstr>
      <vt:lpstr>Wingdings 2</vt:lpstr>
      <vt:lpstr>Quotable</vt:lpstr>
      <vt:lpstr>MUSIC STORE Database ANALYSIS (PostgreSQL)</vt:lpstr>
      <vt:lpstr>DATABASE SCHEMA</vt:lpstr>
      <vt:lpstr>ANALYSIS QUESTIONS</vt:lpstr>
      <vt:lpstr>QUESTIONS SET 1</vt:lpstr>
      <vt:lpstr>QUESTIONS SET 1</vt:lpstr>
      <vt:lpstr>QUESTIONS SET 1</vt:lpstr>
      <vt:lpstr>QUESTIONS SET 1</vt:lpstr>
      <vt:lpstr>QUESTIONS SET 1</vt:lpstr>
      <vt:lpstr>ANALYSIS QUESTIONS</vt:lpstr>
      <vt:lpstr>QUESTIONS SET 2</vt:lpstr>
      <vt:lpstr>QUESTIONS SET 2</vt:lpstr>
      <vt:lpstr>QUESTIONS SET 2</vt:lpstr>
      <vt:lpstr>QUESTIONS SET 2</vt:lpstr>
      <vt:lpstr>ANALYSIS QUESTIONS</vt:lpstr>
      <vt:lpstr>QUESTIONS SET 3</vt:lpstr>
      <vt:lpstr>QUESTIONS SET 3</vt:lpstr>
      <vt:lpstr>QUESTIONS SET 3</vt:lpstr>
      <vt:lpstr>QUESTIONS SET 3</vt:lpstr>
      <vt:lpstr>QUESTIONS SET 3</vt:lpstr>
      <vt:lpstr>QUESTIONS SET 3</vt:lpstr>
      <vt:lpstr>QUESTIONS SET 3</vt:lpstr>
      <vt:lpstr>QUESTIONS SET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Rk Bhandari</dc:creator>
  <cp:lastModifiedBy>Rk Bhandari</cp:lastModifiedBy>
  <cp:revision>1</cp:revision>
  <dcterms:created xsi:type="dcterms:W3CDTF">2024-08-24T15:08:57Z</dcterms:created>
  <dcterms:modified xsi:type="dcterms:W3CDTF">2024-08-25T13:52:50Z</dcterms:modified>
</cp:coreProperties>
</file>