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9" r:id="rId3"/>
    <p:sldId id="257" r:id="rId4"/>
    <p:sldId id="263" r:id="rId5"/>
    <p:sldId id="260" r:id="rId6"/>
    <p:sldId id="261" r:id="rId7"/>
  </p:sldIdLst>
  <p:sldSz cx="9144000" cy="5715000" type="screen16x1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6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B0FB2-362C-40E2-822A-13AA919AAA98}" v="6" dt="2023-05-24T08:19:29.704"/>
    <p1510:client id="{317E5DBB-04D3-DE12-BC54-A009BA59B207}" v="603" dt="2023-06-22T13:59:17.288"/>
    <p1510:client id="{5A72FD5D-61EB-DC9D-711A-2577AF97DFC0}" v="9" dt="2023-06-22T14:05:14.912"/>
    <p1510:client id="{6D004D07-9E2E-482E-92C8-98CF4824A749}" v="24" dt="2023-05-24T08:36:35.862"/>
    <p1510:client id="{8F13E06C-31AB-6A90-4E51-E78E5318FD46}" v="133" dt="2023-06-22T19:32:08.604"/>
    <p1510:client id="{A208871E-1373-44F9-9F21-9B732F74EC4A}" v="1" dt="2023-05-24T08:17:10.914"/>
    <p1510:client id="{A9F552A0-A2E7-58BF-A0DA-A9E4D96758FF}" v="91" dt="2023-05-24T09:34:22.601"/>
    <p1510:client id="{D78928B6-195A-8C55-7ACA-313E48C7659C}" v="2" dt="2023-05-24T08:39:09.319"/>
    <p1510:client id="{EC110D99-DDC5-8275-72AE-18A4E377DA16}" v="13" dt="2023-05-24T08:38:24.731"/>
    <p1510:client id="{ECE7C741-440E-D939-567B-A138F76F14BC}" v="110" dt="2023-06-22T18:38:2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026"/>
        <p:guide pos="288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06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3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0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61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0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1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3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6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4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1009-9F78-024B-8950-3096FEFD8518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1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65798840-011C-06C7-7935-BD6E7A1C0C50}"/>
              </a:ext>
            </a:extLst>
          </p:cNvPr>
          <p:cNvSpPr>
            <a:spLocks noGrp="1"/>
          </p:cNvSpPr>
          <p:nvPr/>
        </p:nvSpPr>
        <p:spPr>
          <a:xfrm>
            <a:off x="241589" y="50177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23.06.2023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851FC3B1-5E1F-4E8D-79E6-C8CF7B1A9E1E}"/>
              </a:ext>
            </a:extLst>
          </p:cNvPr>
          <p:cNvSpPr>
            <a:spLocks noGrp="1"/>
          </p:cNvSpPr>
          <p:nvPr/>
        </p:nvSpPr>
        <p:spPr>
          <a:xfrm>
            <a:off x="4829036" y="1447208"/>
            <a:ext cx="3479569" cy="2499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10 Künstler = 10 Klassen</a:t>
            </a:r>
            <a:endParaRPr lang="de-DE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Insgesamt ca. 4000 Bilder</a:t>
            </a:r>
          </a:p>
          <a:p>
            <a:pPr algn="l"/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per Künstler mind. 200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de-DE" sz="1600" dirty="0" err="1">
                <a:solidFill>
                  <a:schemeClr val="tx1"/>
                </a:solidFill>
                <a:latin typeface="Arial"/>
                <a:cs typeface="Arial"/>
              </a:rPr>
              <a:t>Trainingset</a:t>
            </a: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: 80%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de-DE" sz="1600" dirty="0" err="1">
                <a:solidFill>
                  <a:schemeClr val="tx1"/>
                </a:solidFill>
                <a:latin typeface="Arial"/>
                <a:cs typeface="Arial"/>
              </a:rPr>
              <a:t>Testset</a:t>
            </a: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: 20%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2E26186-4F26-BA66-BA54-AA41F0AB07BE}"/>
              </a:ext>
            </a:extLst>
          </p:cNvPr>
          <p:cNvSpPr txBox="1">
            <a:spLocks/>
          </p:cNvSpPr>
          <p:nvPr/>
        </p:nvSpPr>
        <p:spPr>
          <a:xfrm>
            <a:off x="685800" y="-77863"/>
            <a:ext cx="7772400" cy="134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Artist Recognition</a:t>
            </a:r>
          </a:p>
        </p:txBody>
      </p:sp>
      <p:pic>
        <p:nvPicPr>
          <p:cNvPr id="11" name="Grafik 11" descr="Ein Bild, das Gras, Person, Haarteil, Haar enthält.&#10;&#10;Beschreibung automatisch generiert.">
            <a:extLst>
              <a:ext uri="{FF2B5EF4-FFF2-40B4-BE49-F238E27FC236}">
                <a16:creationId xmlns:a16="http://schemas.microsoft.com/office/drawing/2014/main" id="{D59D5E55-E0C3-DBDC-A5C1-64F0639D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59" y="1018789"/>
            <a:ext cx="2744450" cy="36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9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589" y="5017783"/>
            <a:ext cx="8660822" cy="568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23.06.2023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-77863"/>
            <a:ext cx="7772400" cy="1347523"/>
          </a:xfrm>
        </p:spPr>
        <p:txBody>
          <a:bodyPr/>
          <a:lstStyle/>
          <a:p>
            <a:r>
              <a:rPr lang="de-DE" dirty="0"/>
              <a:t>Projektstruktur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056EC5D-C039-916F-4E4C-6045A4A32D80}"/>
              </a:ext>
            </a:extLst>
          </p:cNvPr>
          <p:cNvSpPr/>
          <p:nvPr/>
        </p:nvSpPr>
        <p:spPr>
          <a:xfrm>
            <a:off x="438538" y="2250218"/>
            <a:ext cx="755780" cy="21421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0C47F2-2543-ABA6-CEB0-682E39468B1C}"/>
              </a:ext>
            </a:extLst>
          </p:cNvPr>
          <p:cNvSpPr/>
          <p:nvPr/>
        </p:nvSpPr>
        <p:spPr>
          <a:xfrm>
            <a:off x="1697999" y="2420221"/>
            <a:ext cx="1199574" cy="1972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31FADB-39E4-6FEF-6E71-A9C868774FA4}"/>
              </a:ext>
            </a:extLst>
          </p:cNvPr>
          <p:cNvSpPr txBox="1"/>
          <p:nvPr/>
        </p:nvSpPr>
        <p:spPr>
          <a:xfrm>
            <a:off x="1756915" y="1901671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DB Modul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BBED063-8443-E169-5E61-226F0687F4A3}"/>
              </a:ext>
            </a:extLst>
          </p:cNvPr>
          <p:cNvSpPr/>
          <p:nvPr/>
        </p:nvSpPr>
        <p:spPr>
          <a:xfrm>
            <a:off x="5189922" y="1364640"/>
            <a:ext cx="3710973" cy="2750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17DC58-70D6-B6E6-7778-7E41DBE1C1D4}"/>
              </a:ext>
            </a:extLst>
          </p:cNvPr>
          <p:cNvSpPr/>
          <p:nvPr/>
        </p:nvSpPr>
        <p:spPr>
          <a:xfrm>
            <a:off x="3848584" y="1739580"/>
            <a:ext cx="851895" cy="9541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C0B2686-C122-3232-108F-73B396DA6CB3}"/>
              </a:ext>
            </a:extLst>
          </p:cNvPr>
          <p:cNvSpPr txBox="1"/>
          <p:nvPr/>
        </p:nvSpPr>
        <p:spPr>
          <a:xfrm>
            <a:off x="3712814" y="1361252"/>
            <a:ext cx="12331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Modul </a:t>
            </a:r>
            <a:r>
              <a:rPr lang="de-DE" b="1" dirty="0"/>
              <a:t>Bild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C6B8FC8-1FD8-39E5-63A6-A03036211939}"/>
              </a:ext>
            </a:extLst>
          </p:cNvPr>
          <p:cNvSpPr/>
          <p:nvPr/>
        </p:nvSpPr>
        <p:spPr>
          <a:xfrm>
            <a:off x="3848583" y="3764693"/>
            <a:ext cx="851895" cy="9541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867BB7-C128-6A4F-8BE8-6C4739D97727}"/>
              </a:ext>
            </a:extLst>
          </p:cNvPr>
          <p:cNvSpPr txBox="1"/>
          <p:nvPr/>
        </p:nvSpPr>
        <p:spPr>
          <a:xfrm>
            <a:off x="3598200" y="3317456"/>
            <a:ext cx="15351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Modul </a:t>
            </a:r>
            <a:r>
              <a:rPr lang="de-DE" b="1" dirty="0"/>
              <a:t>Artist</a:t>
            </a:r>
          </a:p>
        </p:txBody>
      </p:sp>
      <p:sp>
        <p:nvSpPr>
          <p:cNvPr id="23" name="Ellipse 15">
            <a:extLst>
              <a:ext uri="{FF2B5EF4-FFF2-40B4-BE49-F238E27FC236}">
                <a16:creationId xmlns:a16="http://schemas.microsoft.com/office/drawing/2014/main" id="{DE7403DC-6A4C-CFB6-90AB-F9A12C3D3A86}"/>
              </a:ext>
            </a:extLst>
          </p:cNvPr>
          <p:cNvSpPr/>
          <p:nvPr/>
        </p:nvSpPr>
        <p:spPr>
          <a:xfrm>
            <a:off x="5546541" y="3230693"/>
            <a:ext cx="834704" cy="7969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C5C3C76-631C-A06C-7B01-D2831FC83639}"/>
              </a:ext>
            </a:extLst>
          </p:cNvPr>
          <p:cNvSpPr txBox="1"/>
          <p:nvPr/>
        </p:nvSpPr>
        <p:spPr>
          <a:xfrm>
            <a:off x="5605543" y="3444504"/>
            <a:ext cx="83470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/>
              <a:t>Artist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51A6465-6281-092B-0C8F-983FCF68C97C}"/>
              </a:ext>
            </a:extLst>
          </p:cNvPr>
          <p:cNvSpPr txBox="1"/>
          <p:nvPr/>
        </p:nvSpPr>
        <p:spPr>
          <a:xfrm>
            <a:off x="241589" y="1795569"/>
            <a:ext cx="151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SQL DB Azure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1194318" y="2840242"/>
            <a:ext cx="50368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2938786" y="2241038"/>
            <a:ext cx="843776" cy="92927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2938843" y="3260015"/>
            <a:ext cx="881482" cy="88578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lipse 15">
            <a:extLst>
              <a:ext uri="{FF2B5EF4-FFF2-40B4-BE49-F238E27FC236}">
                <a16:creationId xmlns:a16="http://schemas.microsoft.com/office/drawing/2014/main" id="{DE7403DC-6A4C-CFB6-90AB-F9A12C3D3A86}"/>
              </a:ext>
            </a:extLst>
          </p:cNvPr>
          <p:cNvSpPr/>
          <p:nvPr/>
        </p:nvSpPr>
        <p:spPr>
          <a:xfrm>
            <a:off x="5546540" y="2043288"/>
            <a:ext cx="834704" cy="7969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>
            <a:cxnSpLocks/>
          </p:cNvCxnSpPr>
          <p:nvPr/>
        </p:nvCxnSpPr>
        <p:spPr>
          <a:xfrm flipV="1">
            <a:off x="4738143" y="3798841"/>
            <a:ext cx="827244" cy="40514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8" idx="3"/>
            <a:endCxn id="35" idx="2"/>
          </p:cNvCxnSpPr>
          <p:nvPr/>
        </p:nvCxnSpPr>
        <p:spPr>
          <a:xfrm>
            <a:off x="4700479" y="2216679"/>
            <a:ext cx="846061" cy="2250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056EC5D-C039-916F-4E4C-6045A4A32D80}"/>
              </a:ext>
            </a:extLst>
          </p:cNvPr>
          <p:cNvSpPr/>
          <p:nvPr/>
        </p:nvSpPr>
        <p:spPr>
          <a:xfrm>
            <a:off x="6660176" y="2410791"/>
            <a:ext cx="1798024" cy="1245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3A2654C-9D98-B9E7-E24C-83273AF66234}"/>
              </a:ext>
            </a:extLst>
          </p:cNvPr>
          <p:cNvSpPr txBox="1"/>
          <p:nvPr/>
        </p:nvSpPr>
        <p:spPr>
          <a:xfrm>
            <a:off x="5710126" y="2240081"/>
            <a:ext cx="67111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/>
              <a:t>Bild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131863A-A551-3CB6-571E-1C2E8742BEB0}"/>
              </a:ext>
            </a:extLst>
          </p:cNvPr>
          <p:cNvSpPr txBox="1"/>
          <p:nvPr/>
        </p:nvSpPr>
        <p:spPr>
          <a:xfrm>
            <a:off x="6810497" y="1958310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GUI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C0B2686-C122-3232-108F-73B396DA6CB3}"/>
              </a:ext>
            </a:extLst>
          </p:cNvPr>
          <p:cNvSpPr txBox="1"/>
          <p:nvPr/>
        </p:nvSpPr>
        <p:spPr>
          <a:xfrm>
            <a:off x="5426994" y="1360818"/>
            <a:ext cx="347530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800" b="1" dirty="0"/>
              <a:t>Python Programm</a:t>
            </a:r>
            <a:endParaRPr lang="de-DE" sz="2800" b="1">
              <a:cs typeface="Calibri"/>
            </a:endParaRPr>
          </a:p>
        </p:txBody>
      </p:sp>
      <p:pic>
        <p:nvPicPr>
          <p:cNvPr id="2" name="Grafik 4">
            <a:extLst>
              <a:ext uri="{FF2B5EF4-FFF2-40B4-BE49-F238E27FC236}">
                <a16:creationId xmlns:a16="http://schemas.microsoft.com/office/drawing/2014/main" id="{3E5D18E2-0B51-8CA4-F454-FD8EE4D8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1" y="3478133"/>
            <a:ext cx="671754" cy="662507"/>
          </a:xfrm>
          <a:prstGeom prst="rect">
            <a:avLst/>
          </a:prstGeom>
        </p:spPr>
      </p:pic>
      <p:pic>
        <p:nvPicPr>
          <p:cNvPr id="5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41178B97-4643-AD01-19DC-E8CE55F4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10" y="2364435"/>
            <a:ext cx="1280914" cy="2080105"/>
          </a:xfrm>
          <a:prstGeom prst="rect">
            <a:avLst/>
          </a:prstGeom>
        </p:spPr>
      </p:pic>
      <p:pic>
        <p:nvPicPr>
          <p:cNvPr id="8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C0830F29-0837-A81A-0900-8825308D8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297" y="2306809"/>
            <a:ext cx="2303561" cy="1500724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65798840-011C-06C7-7935-BD6E7A1C0C50}"/>
              </a:ext>
            </a:extLst>
          </p:cNvPr>
          <p:cNvSpPr>
            <a:spLocks noGrp="1"/>
          </p:cNvSpPr>
          <p:nvPr/>
        </p:nvSpPr>
        <p:spPr>
          <a:xfrm>
            <a:off x="241589" y="50177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23.06.2023</a:t>
            </a:r>
          </a:p>
        </p:txBody>
      </p:sp>
    </p:spTree>
    <p:extLst>
      <p:ext uri="{BB962C8B-B14F-4D97-AF65-F5344CB8AC3E}">
        <p14:creationId xmlns:p14="http://schemas.microsoft.com/office/powerpoint/2010/main" val="207911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589" y="5017783"/>
            <a:ext cx="8660822" cy="568934"/>
          </a:xfrm>
        </p:spPr>
        <p:txBody>
          <a:bodyPr>
            <a:normAutofit/>
          </a:bodyPr>
          <a:lstStyle/>
          <a:p>
            <a:pPr algn="l"/>
            <a:r>
              <a:rPr lang="de-DE" sz="1600">
                <a:latin typeface="Arial"/>
                <a:cs typeface="Arial"/>
              </a:rPr>
              <a:t>Mohamad Al Turk, Burkhard von Dewitz, Josefine Peters, Anna </a:t>
            </a:r>
            <a:r>
              <a:rPr lang="de-DE" sz="1600" err="1">
                <a:latin typeface="Arial"/>
                <a:cs typeface="Arial"/>
              </a:rPr>
              <a:t>Wozniak</a:t>
            </a:r>
            <a:r>
              <a:rPr lang="de-DE" sz="1600">
                <a:latin typeface="Arial"/>
                <a:cs typeface="Arial"/>
              </a:rPr>
              <a:t>		24.05.2023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483178" y="3614586"/>
            <a:ext cx="8660822" cy="130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483178" y="1120008"/>
            <a:ext cx="4069868" cy="3599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Aufgabenverteilung (Datenbank, Klassen, Modell, GUI)</a:t>
            </a:r>
            <a:endParaRPr lang="de-DE" dirty="0">
              <a:solidFill>
                <a:schemeClr val="tx1"/>
              </a:solidFill>
            </a:endParaRP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Testdatensatz in Datenbank importiert</a:t>
            </a:r>
            <a:endParaRPr lang="de-DE" dirty="0">
              <a:solidFill>
                <a:schemeClr val="tx1"/>
              </a:solidFill>
            </a:endParaRP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Datenbankstruktur konzipiert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Klassen für die Bilder bestimmt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Erste Algorithmen im Modell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de-DE" sz="1600" dirty="0">
                <a:solidFill>
                  <a:srgbClr val="00B0F0"/>
                </a:solidFill>
                <a:latin typeface="Arial"/>
                <a:cs typeface="Arial"/>
              </a:rPr>
              <a:t>Verknüpfungen anlegen </a:t>
            </a:r>
          </a:p>
          <a:p>
            <a:pPr algn="l"/>
            <a:r>
              <a:rPr lang="de-DE" sz="1600" dirty="0">
                <a:solidFill>
                  <a:srgbClr val="00B0F0"/>
                </a:solidFill>
                <a:latin typeface="Arial"/>
                <a:cs typeface="Arial"/>
              </a:rPr>
              <a:t>(GUI + Datenbank und GUI + Programm) </a:t>
            </a:r>
            <a:endParaRPr lang="de-DE">
              <a:solidFill>
                <a:srgbClr val="00B0F0"/>
              </a:solidFill>
              <a:cs typeface="Calibri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-77863"/>
            <a:ext cx="7772400" cy="1347523"/>
          </a:xfrm>
        </p:spPr>
        <p:txBody>
          <a:bodyPr/>
          <a:lstStyle/>
          <a:p>
            <a:r>
              <a:rPr lang="de-DE" dirty="0"/>
              <a:t>Projektablauf</a:t>
            </a:r>
          </a:p>
        </p:txBody>
      </p:sp>
    </p:spTree>
    <p:extLst>
      <p:ext uri="{BB962C8B-B14F-4D97-AF65-F5344CB8AC3E}">
        <p14:creationId xmlns:p14="http://schemas.microsoft.com/office/powerpoint/2010/main" val="18350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589" y="5017783"/>
            <a:ext cx="8660822" cy="568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23.06.2023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-77863"/>
            <a:ext cx="7772400" cy="1347523"/>
          </a:xfrm>
        </p:spPr>
        <p:txBody>
          <a:bodyPr/>
          <a:lstStyle/>
          <a:p>
            <a:r>
              <a:rPr lang="de-DE" dirty="0"/>
              <a:t>GUI -Datenbank </a:t>
            </a:r>
            <a:endParaRPr lang="de-DE" dirty="0">
              <a:ea typeface="Calibri"/>
              <a:cs typeface="Calibri"/>
            </a:endParaRPr>
          </a:p>
        </p:txBody>
      </p:sp>
      <p:pic>
        <p:nvPicPr>
          <p:cNvPr id="2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55EAF2BF-5809-9A29-523A-5925E907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17" y="1178564"/>
            <a:ext cx="4969992" cy="3646685"/>
          </a:xfrm>
          <a:prstGeom prst="rect">
            <a:avLst/>
          </a:prstGeom>
        </p:spPr>
      </p:pic>
      <p:pic>
        <p:nvPicPr>
          <p:cNvPr id="5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7065B3FA-82D3-1624-00E9-A625E55ED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31" y="2254297"/>
            <a:ext cx="2303561" cy="150072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912F897-8EF5-1AE1-5772-9D46D93B072E}"/>
              </a:ext>
            </a:extLst>
          </p:cNvPr>
          <p:cNvSpPr/>
          <p:nvPr/>
        </p:nvSpPr>
        <p:spPr>
          <a:xfrm>
            <a:off x="438538" y="2250218"/>
            <a:ext cx="755780" cy="21421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76AF9A4-173D-B895-0D5A-BF02529BCC3D}"/>
              </a:ext>
            </a:extLst>
          </p:cNvPr>
          <p:cNvSpPr txBox="1"/>
          <p:nvPr/>
        </p:nvSpPr>
        <p:spPr>
          <a:xfrm>
            <a:off x="241589" y="1795569"/>
            <a:ext cx="151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SQL DB Azure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2B9A229-9ABC-B45D-1DBB-03AD543C05E7}"/>
              </a:ext>
            </a:extLst>
          </p:cNvPr>
          <p:cNvCxnSpPr/>
          <p:nvPr/>
        </p:nvCxnSpPr>
        <p:spPr>
          <a:xfrm>
            <a:off x="1194318" y="2840242"/>
            <a:ext cx="50368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fik 4" descr="Ein Bild, das Text, Clipart, Schraubenfeder enthält.&#10;&#10;Beschreibung automatisch generiert.">
            <a:extLst>
              <a:ext uri="{FF2B5EF4-FFF2-40B4-BE49-F238E27FC236}">
                <a16:creationId xmlns:a16="http://schemas.microsoft.com/office/drawing/2014/main" id="{A8E8830F-F6D3-85EA-07F6-AEAE9C14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31" y="3478133"/>
            <a:ext cx="671754" cy="6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4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F443D033-41E6-8D41-90E6-CB088B1F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605" y="1354702"/>
            <a:ext cx="4669688" cy="2971912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6E69B727-21B7-99B1-802B-CEB63895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59" y="1371606"/>
            <a:ext cx="4470748" cy="296855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6DE799E9-90D7-5DE7-EB99-BBD8EB4DDB2D}"/>
              </a:ext>
            </a:extLst>
          </p:cNvPr>
          <p:cNvSpPr txBox="1">
            <a:spLocks/>
          </p:cNvSpPr>
          <p:nvPr/>
        </p:nvSpPr>
        <p:spPr>
          <a:xfrm>
            <a:off x="685800" y="-77863"/>
            <a:ext cx="7772400" cy="134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GUI Artist Recognition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AA0B5A0F-26DD-E06F-78FF-9FE7D55D60FE}"/>
              </a:ext>
            </a:extLst>
          </p:cNvPr>
          <p:cNvSpPr txBox="1">
            <a:spLocks/>
          </p:cNvSpPr>
          <p:nvPr/>
        </p:nvSpPr>
        <p:spPr>
          <a:xfrm>
            <a:off x="241589" y="50177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Mohamad Al Turk, Burkhard von Dewitz, Josefine Peters, Anna Wozniak		23.06.2023</a:t>
            </a:r>
            <a:endParaRPr lang="de-DE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64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589" y="5017783"/>
            <a:ext cx="8660822" cy="568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23.06.2023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483178" y="3614586"/>
            <a:ext cx="8660822" cy="130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-77863"/>
            <a:ext cx="7772400" cy="1347523"/>
          </a:xfrm>
        </p:spPr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FC8897D-06BA-1ACC-A5E1-49F6CF9C09CB}"/>
              </a:ext>
            </a:extLst>
          </p:cNvPr>
          <p:cNvSpPr txBox="1"/>
          <p:nvPr/>
        </p:nvSpPr>
        <p:spPr>
          <a:xfrm>
            <a:off x="515789" y="1538147"/>
            <a:ext cx="787259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de-DE" b="1" dirty="0">
                <a:ea typeface="Calibri"/>
                <a:cs typeface="Calibri"/>
              </a:rPr>
              <a:t>Modellarchitektur optimieren / Modell trainieren</a:t>
            </a:r>
          </a:p>
          <a:p>
            <a:pPr marL="285750" indent="-285750">
              <a:buFont typeface="Calibri"/>
              <a:buChar char="-"/>
            </a:pPr>
            <a:r>
              <a:rPr lang="de-DE" dirty="0">
                <a:ea typeface="Calibri"/>
                <a:cs typeface="Calibri"/>
              </a:rPr>
              <a:t>Layer (</a:t>
            </a:r>
            <a:r>
              <a:rPr lang="de-DE" dirty="0" err="1">
                <a:ea typeface="Calibri"/>
                <a:cs typeface="Calibri"/>
              </a:rPr>
              <a:t>Filter|Knoten</a:t>
            </a:r>
            <a:r>
              <a:rPr lang="de-DE" dirty="0">
                <a:ea typeface="Calibri"/>
                <a:cs typeface="Calibri"/>
              </a:rPr>
              <a:t>) entsprechend den Anforderungen anpassen</a:t>
            </a:r>
          </a:p>
          <a:p>
            <a:pPr marL="285750" indent="-285750">
              <a:buFont typeface="Calibri"/>
              <a:buChar char="-"/>
            </a:pPr>
            <a:r>
              <a:rPr lang="de-DE" dirty="0">
                <a:ea typeface="Calibri"/>
                <a:cs typeface="Calibri"/>
              </a:rPr>
              <a:t>Labels korrekt einlesen</a:t>
            </a:r>
          </a:p>
          <a:p>
            <a:pPr marL="285750" indent="-285750">
              <a:buFont typeface="Calibri"/>
              <a:buChar char="-"/>
            </a:pPr>
            <a:r>
              <a:rPr lang="de-DE" dirty="0" err="1">
                <a:ea typeface="Calibri"/>
                <a:cs typeface="Calibri"/>
              </a:rPr>
              <a:t>Accuracy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status</a:t>
            </a:r>
            <a:r>
              <a:rPr lang="de-DE" dirty="0">
                <a:ea typeface="Calibri"/>
                <a:cs typeface="Calibri"/>
              </a:rPr>
              <a:t> von derzeit 10% auf mind. 52% (80%)</a:t>
            </a:r>
          </a:p>
          <a:p>
            <a:pPr marL="342900" indent="-342900">
              <a:buFont typeface="Calibri"/>
              <a:buChar char="-"/>
            </a:pPr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r>
              <a:rPr lang="de-DE" b="1" dirty="0">
                <a:ea typeface="Calibri"/>
                <a:cs typeface="Calibri"/>
              </a:rPr>
              <a:t>2. GUI bearbeiten</a:t>
            </a:r>
          </a:p>
          <a:p>
            <a:pPr marL="285750" indent="-285750">
              <a:buFont typeface="Calibri,Sans-Serif"/>
              <a:buChar char="-"/>
            </a:pPr>
            <a:r>
              <a:rPr lang="de-DE" dirty="0">
                <a:solidFill>
                  <a:srgbClr val="FF0000"/>
                </a:solidFill>
                <a:ea typeface="Calibri"/>
                <a:cs typeface="Calibri"/>
              </a:rPr>
              <a:t>Formate der Bilder vereinheitlichen bzw. </a:t>
            </a:r>
            <a:r>
              <a:rPr lang="de-DE" err="1">
                <a:solidFill>
                  <a:srgbClr val="FF0000"/>
                </a:solidFill>
                <a:ea typeface="Calibri"/>
                <a:cs typeface="Calibri"/>
              </a:rPr>
              <a:t>array</a:t>
            </a:r>
            <a:r>
              <a:rPr lang="de-DE" dirty="0">
                <a:solidFill>
                  <a:srgbClr val="FF0000"/>
                </a:solidFill>
                <a:ea typeface="Calibri"/>
                <a:cs typeface="Calibri"/>
              </a:rPr>
              <a:t> </a:t>
            </a:r>
            <a:r>
              <a:rPr lang="de-DE" err="1">
                <a:solidFill>
                  <a:srgbClr val="FF0000"/>
                </a:solidFill>
                <a:ea typeface="Calibri"/>
                <a:cs typeface="Calibri"/>
              </a:rPr>
              <a:t>shape</a:t>
            </a:r>
            <a:r>
              <a:rPr lang="de-DE" dirty="0">
                <a:solidFill>
                  <a:srgbClr val="FF0000"/>
                </a:solidFill>
                <a:ea typeface="Calibri"/>
                <a:cs typeface="Calibri"/>
              </a:rPr>
              <a:t> anpassen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839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(16:10)</PresentationFormat>
  <Slides>6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PowerPoint-Präsentation</vt:lpstr>
      <vt:lpstr>Projektstruktur</vt:lpstr>
      <vt:lpstr>Projektablauf</vt:lpstr>
      <vt:lpstr>GUI -Datenbank </vt:lpstr>
      <vt:lpstr>PowerPoint-Präsentation</vt:lpstr>
      <vt:lpstr>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Artist recognition</dc:title>
  <dc:creator>Lana</dc:creator>
  <cp:revision>269</cp:revision>
  <dcterms:created xsi:type="dcterms:W3CDTF">2023-05-08T09:30:26Z</dcterms:created>
  <dcterms:modified xsi:type="dcterms:W3CDTF">2023-06-22T19:40:14Z</dcterms:modified>
</cp:coreProperties>
</file>