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DF391-5D67-46D9-9751-CA33C06D4F3C}" v="129" dt="2023-05-23T14:08:32.962"/>
    <p1510:client id="{D52BED97-E207-4E0F-BED3-A60768F221F0}" v="3" dt="2023-06-22T10:14:5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26"/>
        <p:guide pos="28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Wozniak" userId="S::awozniak2@wbsedu.de::9a453aff-afa3-4298-91de-645035690a70" providerId="AD" clId="Web-{D52BED97-E207-4E0F-BED3-A60768F221F0}"/>
    <pc:docChg chg="delSld">
      <pc:chgData name="Anna Wozniak" userId="S::awozniak2@wbsedu.de::9a453aff-afa3-4298-91de-645035690a70" providerId="AD" clId="Web-{D52BED97-E207-4E0F-BED3-A60768F221F0}" dt="2023-06-22T10:14:54.075" v="2"/>
      <pc:docMkLst>
        <pc:docMk/>
      </pc:docMkLst>
      <pc:sldChg chg="del">
        <pc:chgData name="Anna Wozniak" userId="S::awozniak2@wbsedu.de::9a453aff-afa3-4298-91de-645035690a70" providerId="AD" clId="Web-{D52BED97-E207-4E0F-BED3-A60768F221F0}" dt="2023-06-22T10:14:54.075" v="2"/>
        <pc:sldMkLst>
          <pc:docMk/>
          <pc:sldMk cId="2319228317" sldId="259"/>
        </pc:sldMkLst>
      </pc:sldChg>
      <pc:sldChg chg="del">
        <pc:chgData name="Anna Wozniak" userId="S::awozniak2@wbsedu.de::9a453aff-afa3-4298-91de-645035690a70" providerId="AD" clId="Web-{D52BED97-E207-4E0F-BED3-A60768F221F0}" dt="2023-06-22T10:14:50.481" v="1"/>
        <pc:sldMkLst>
          <pc:docMk/>
          <pc:sldMk cId="2086595280" sldId="260"/>
        </pc:sldMkLst>
      </pc:sldChg>
      <pc:sldChg chg="del">
        <pc:chgData name="Anna Wozniak" userId="S::awozniak2@wbsedu.de::9a453aff-afa3-4298-91de-645035690a70" providerId="AD" clId="Web-{D52BED97-E207-4E0F-BED3-A60768F221F0}" dt="2023-06-22T10:14:46.793" v="0"/>
        <pc:sldMkLst>
          <pc:docMk/>
          <pc:sldMk cId="4170641411" sldId="261"/>
        </pc:sldMkLst>
      </pc:sldChg>
    </pc:docChg>
  </pc:docChgLst>
  <pc:docChgLst>
    <pc:chgData clId="Web-{5E8DF391-5D67-46D9-9751-CA33C06D4F3C}"/>
    <pc:docChg chg="modSld">
      <pc:chgData name="" userId="" providerId="" clId="Web-{5E8DF391-5D67-46D9-9751-CA33C06D4F3C}" dt="2023-05-22T08:26:32.557" v="0" actId="20577"/>
      <pc:docMkLst>
        <pc:docMk/>
      </pc:docMkLst>
      <pc:sldChg chg="modSp">
        <pc:chgData name="" userId="" providerId="" clId="Web-{5E8DF391-5D67-46D9-9751-CA33C06D4F3C}" dt="2023-05-22T08:26:32.557" v="0" actId="20577"/>
        <pc:sldMkLst>
          <pc:docMk/>
          <pc:sldMk cId="1242138609" sldId="258"/>
        </pc:sldMkLst>
        <pc:spChg chg="mod">
          <ac:chgData name="" userId="" providerId="" clId="Web-{5E8DF391-5D67-46D9-9751-CA33C06D4F3C}" dt="2023-05-22T08:26:32.557" v="0" actId="20577"/>
          <ac:spMkLst>
            <pc:docMk/>
            <pc:sldMk cId="1242138609" sldId="258"/>
            <ac:spMk id="2" creationId="{00000000-0000-0000-0000-000000000000}"/>
          </ac:spMkLst>
        </pc:spChg>
      </pc:sldChg>
    </pc:docChg>
  </pc:docChgLst>
  <pc:docChgLst>
    <pc:chgData name="Anna Wozniak" userId="S::awozniak2@wbsedu.de::9a453aff-afa3-4298-91de-645035690a70" providerId="AD" clId="Web-{5E8DF391-5D67-46D9-9751-CA33C06D4F3C}"/>
    <pc:docChg chg="addSld modSld">
      <pc:chgData name="Anna Wozniak" userId="S::awozniak2@wbsedu.de::9a453aff-afa3-4298-91de-645035690a70" providerId="AD" clId="Web-{5E8DF391-5D67-46D9-9751-CA33C06D4F3C}" dt="2023-05-23T14:08:32.962" v="82"/>
      <pc:docMkLst>
        <pc:docMk/>
      </pc:docMkLst>
      <pc:sldChg chg="addSp delSp modSp new">
        <pc:chgData name="Anna Wozniak" userId="S::awozniak2@wbsedu.de::9a453aff-afa3-4298-91de-645035690a70" providerId="AD" clId="Web-{5E8DF391-5D67-46D9-9751-CA33C06D4F3C}" dt="2023-05-23T14:08:32.962" v="82"/>
        <pc:sldMkLst>
          <pc:docMk/>
          <pc:sldMk cId="2319228317" sldId="259"/>
        </pc:sldMkLst>
        <pc:spChg chg="add del">
          <ac:chgData name="Anna Wozniak" userId="S::awozniak2@wbsedu.de::9a453aff-afa3-4298-91de-645035690a70" providerId="AD" clId="Web-{5E8DF391-5D67-46D9-9751-CA33C06D4F3C}" dt="2023-05-23T14:08:25.399" v="73"/>
          <ac:spMkLst>
            <pc:docMk/>
            <pc:sldMk cId="2319228317" sldId="259"/>
            <ac:spMk id="2" creationId="{CD53A4B9-30EE-CBE7-6932-8FFBB78657AA}"/>
          </ac:spMkLst>
        </pc:spChg>
        <pc:spChg chg="del">
          <ac:chgData name="Anna Wozniak" userId="S::awozniak2@wbsedu.de::9a453aff-afa3-4298-91de-645035690a70" providerId="AD" clId="Web-{5E8DF391-5D67-46D9-9751-CA33C06D4F3C}" dt="2023-05-22T08:27:58.796" v="2"/>
          <ac:spMkLst>
            <pc:docMk/>
            <pc:sldMk cId="2319228317" sldId="259"/>
            <ac:spMk id="2" creationId="{FD224EB5-A5F5-3E34-BE7A-7E1AA9157616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01.258" v="60"/>
          <ac:spMkLst>
            <pc:docMk/>
            <pc:sldMk cId="2319228317" sldId="259"/>
            <ac:spMk id="3" creationId="{25F292AB-1609-06DD-9DE1-AD73ED5C4CD2}"/>
          </ac:spMkLst>
        </pc:spChg>
        <pc:spChg chg="del">
          <ac:chgData name="Anna Wozniak" userId="S::awozniak2@wbsedu.de::9a453aff-afa3-4298-91de-645035690a70" providerId="AD" clId="Web-{5E8DF391-5D67-46D9-9751-CA33C06D4F3C}" dt="2023-05-22T08:27:56.092" v="1"/>
          <ac:spMkLst>
            <pc:docMk/>
            <pc:sldMk cId="2319228317" sldId="259"/>
            <ac:spMk id="3" creationId="{E95F70E6-A7A3-D176-A175-0F1DEE537EC1}"/>
          </ac:spMkLst>
        </pc:spChg>
        <pc:spChg chg="add mod">
          <ac:chgData name="Anna Wozniak" userId="S::awozniak2@wbsedu.de::9a453aff-afa3-4298-91de-645035690a70" providerId="AD" clId="Web-{5E8DF391-5D67-46D9-9751-CA33C06D4F3C}" dt="2023-05-22T08:29:48.613" v="16" actId="20577"/>
          <ac:spMkLst>
            <pc:docMk/>
            <pc:sldMk cId="2319228317" sldId="259"/>
            <ac:spMk id="4" creationId="{11D10551-6C47-FD58-EDE4-C4A0246326BF}"/>
          </ac:spMkLst>
        </pc:spChg>
        <pc:spChg chg="add mod">
          <ac:chgData name="Anna Wozniak" userId="S::awozniak2@wbsedu.de::9a453aff-afa3-4298-91de-645035690a70" providerId="AD" clId="Web-{5E8DF391-5D67-46D9-9751-CA33C06D4F3C}" dt="2023-05-22T08:31:21.914" v="24" actId="20577"/>
          <ac:spMkLst>
            <pc:docMk/>
            <pc:sldMk cId="2319228317" sldId="259"/>
            <ac:spMk id="5" creationId="{D413C697-0549-1E0B-4B4A-3C2F6893786E}"/>
          </ac:spMkLst>
        </pc:spChg>
        <pc:spChg chg="add mod">
          <ac:chgData name="Anna Wozniak" userId="S::awozniak2@wbsedu.de::9a453aff-afa3-4298-91de-645035690a70" providerId="AD" clId="Web-{5E8DF391-5D67-46D9-9751-CA33C06D4F3C}" dt="2023-05-22T08:31:43.806" v="33" actId="20577"/>
          <ac:spMkLst>
            <pc:docMk/>
            <pc:sldMk cId="2319228317" sldId="259"/>
            <ac:spMk id="6" creationId="{41E7F2D6-3A6E-9714-9783-FAC60378047C}"/>
          </ac:spMkLst>
        </pc:spChg>
        <pc:spChg chg="add del mod">
          <ac:chgData name="Anna Wozniak" userId="S::awozniak2@wbsedu.de::9a453aff-afa3-4298-91de-645035690a70" providerId="AD" clId="Web-{5E8DF391-5D67-46D9-9751-CA33C06D4F3C}" dt="2023-05-23T14:08:32.962" v="82"/>
          <ac:spMkLst>
            <pc:docMk/>
            <pc:sldMk cId="2319228317" sldId="259"/>
            <ac:spMk id="8" creationId="{C0AE6DCD-B92A-0BF1-57E3-0F55C164306D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06.258" v="62"/>
          <ac:spMkLst>
            <pc:docMk/>
            <pc:sldMk cId="2319228317" sldId="259"/>
            <ac:spMk id="9" creationId="{3873042C-CC93-9125-A9E0-E166C401B7AB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16.852" v="68"/>
          <ac:spMkLst>
            <pc:docMk/>
            <pc:sldMk cId="2319228317" sldId="259"/>
            <ac:spMk id="10" creationId="{A99E6CBC-468F-F9F5-7C0A-363ADB46CBF3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306" v="80"/>
          <ac:spMkLst>
            <pc:docMk/>
            <pc:sldMk cId="2319228317" sldId="259"/>
            <ac:spMk id="11" creationId="{47F226B8-B2BC-3312-8465-B2BDD898149A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9"/>
          <ac:spMkLst>
            <pc:docMk/>
            <pc:sldMk cId="2319228317" sldId="259"/>
            <ac:spMk id="12" creationId="{4468264F-D0CE-198C-9C2F-4F0DEBF4D341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06.290" v="63"/>
          <ac:spMkLst>
            <pc:docMk/>
            <pc:sldMk cId="2319228317" sldId="259"/>
            <ac:spMk id="13" creationId="{1D7490CF-3D4E-96AC-38A0-A15A9197A3CE}"/>
          </ac:spMkLst>
        </pc:spChg>
        <pc:spChg chg="add del mod">
          <ac:chgData name="Anna Wozniak" userId="S::awozniak2@wbsedu.de::9a453aff-afa3-4298-91de-645035690a70" providerId="AD" clId="Web-{5E8DF391-5D67-46D9-9751-CA33C06D4F3C}" dt="2023-05-23T14:08:16.618" v="67"/>
          <ac:spMkLst>
            <pc:docMk/>
            <pc:sldMk cId="2319228317" sldId="259"/>
            <ac:spMk id="14" creationId="{7C1DF971-ACCC-72D1-38AB-AA0FF6DDBBFA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8"/>
          <ac:spMkLst>
            <pc:docMk/>
            <pc:sldMk cId="2319228317" sldId="259"/>
            <ac:spMk id="15" creationId="{180050CF-0353-61E4-3503-911108C91824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18.009" v="69"/>
          <ac:spMkLst>
            <pc:docMk/>
            <pc:sldMk cId="2319228317" sldId="259"/>
            <ac:spMk id="16" creationId="{6AC348D6-207D-34FC-8061-795AE31F58C4}"/>
          </ac:spMkLst>
        </pc:spChg>
        <pc:spChg chg="add del mod">
          <ac:chgData name="Anna Wozniak" userId="S::awozniak2@wbsedu.de::9a453aff-afa3-4298-91de-645035690a70" providerId="AD" clId="Web-{5E8DF391-5D67-46D9-9751-CA33C06D4F3C}" dt="2023-05-23T14:08:21.290" v="72"/>
          <ac:spMkLst>
            <pc:docMk/>
            <pc:sldMk cId="2319228317" sldId="259"/>
            <ac:spMk id="17" creationId="{A56DE103-FBEE-D2A9-B487-7BFA1A0DCDBB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7"/>
          <ac:spMkLst>
            <pc:docMk/>
            <pc:sldMk cId="2319228317" sldId="259"/>
            <ac:spMk id="18" creationId="{61FE4279-E7EC-25B9-DDAB-0D28658EE6CD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6"/>
          <ac:spMkLst>
            <pc:docMk/>
            <pc:sldMk cId="2319228317" sldId="259"/>
            <ac:spMk id="19" creationId="{4DA57B45-FF25-5B48-ED51-3851D35D2B57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5"/>
          <ac:spMkLst>
            <pc:docMk/>
            <pc:sldMk cId="2319228317" sldId="259"/>
            <ac:spMk id="22" creationId="{674670E2-BB59-9A89-80A8-1989D61B39B8}"/>
          </ac:spMkLst>
        </pc:spChg>
        <pc:spChg chg="add del">
          <ac:chgData name="Anna Wozniak" userId="S::awozniak2@wbsedu.de::9a453aff-afa3-4298-91de-645035690a70" providerId="AD" clId="Web-{5E8DF391-5D67-46D9-9751-CA33C06D4F3C}" dt="2023-05-23T14:08:29.275" v="74"/>
          <ac:spMkLst>
            <pc:docMk/>
            <pc:sldMk cId="2319228317" sldId="259"/>
            <ac:spMk id="23" creationId="{17560620-456E-4CC0-C8E2-C7F72BEB1F99}"/>
          </ac:spMkLst>
        </pc:spChg>
        <pc:picChg chg="add mod">
          <ac:chgData name="Anna Wozniak" userId="S::awozniak2@wbsedu.de::9a453aff-afa3-4298-91de-645035690a70" providerId="AD" clId="Web-{5E8DF391-5D67-46D9-9751-CA33C06D4F3C}" dt="2023-05-23T13:18:32.158" v="52" actId="1076"/>
          <ac:picMkLst>
            <pc:docMk/>
            <pc:sldMk cId="2319228317" sldId="259"/>
            <ac:picMk id="7" creationId="{464FD816-1109-9FF7-630E-2EE2E1AF90C9}"/>
          </ac:picMkLst>
        </pc:picChg>
        <pc:cxnChg chg="add del">
          <ac:chgData name="Anna Wozniak" userId="S::awozniak2@wbsedu.de::9a453aff-afa3-4298-91de-645035690a70" providerId="AD" clId="Web-{5E8DF391-5D67-46D9-9751-CA33C06D4F3C}" dt="2023-05-23T14:08:09.508" v="64"/>
          <ac:cxnSpMkLst>
            <pc:docMk/>
            <pc:sldMk cId="2319228317" sldId="259"/>
            <ac:cxnSpMk id="20" creationId="{E15C213A-2914-D4D8-2AEB-046C35C4E862}"/>
          </ac:cxnSpMkLst>
        </pc:cxnChg>
        <pc:cxnChg chg="add del">
          <ac:chgData name="Anna Wozniak" userId="S::awozniak2@wbsedu.de::9a453aff-afa3-4298-91de-645035690a70" providerId="AD" clId="Web-{5E8DF391-5D67-46D9-9751-CA33C06D4F3C}" dt="2023-05-23T14:08:18.040" v="70"/>
          <ac:cxnSpMkLst>
            <pc:docMk/>
            <pc:sldMk cId="2319228317" sldId="259"/>
            <ac:cxnSpMk id="21" creationId="{C51B0682-0226-86F2-A775-83079FDC00C7}"/>
          </ac:cxnSpMkLst>
        </pc:cxnChg>
      </pc:sldChg>
      <pc:sldChg chg="addSp delSp modSp add replId">
        <pc:chgData name="Anna Wozniak" userId="S::awozniak2@wbsedu.de::9a453aff-afa3-4298-91de-645035690a70" providerId="AD" clId="Web-{5E8DF391-5D67-46D9-9751-CA33C06D4F3C}" dt="2023-05-23T13:18:45.518" v="54" actId="1076"/>
        <pc:sldMkLst>
          <pc:docMk/>
          <pc:sldMk cId="2086595280" sldId="260"/>
        </pc:sldMkLst>
        <pc:spChg chg="del">
          <ac:chgData name="Anna Wozniak" userId="S::awozniak2@wbsedu.de::9a453aff-afa3-4298-91de-645035690a70" providerId="AD" clId="Web-{5E8DF391-5D67-46D9-9751-CA33C06D4F3C}" dt="2023-05-23T09:02:02.512" v="46"/>
          <ac:spMkLst>
            <pc:docMk/>
            <pc:sldMk cId="2086595280" sldId="260"/>
            <ac:spMk id="4" creationId="{11D10551-6C47-FD58-EDE4-C4A0246326BF}"/>
          </ac:spMkLst>
        </pc:spChg>
        <pc:spChg chg="del mod">
          <ac:chgData name="Anna Wozniak" userId="S::awozniak2@wbsedu.de::9a453aff-afa3-4298-91de-645035690a70" providerId="AD" clId="Web-{5E8DF391-5D67-46D9-9751-CA33C06D4F3C}" dt="2023-05-23T09:02:01.355" v="45"/>
          <ac:spMkLst>
            <pc:docMk/>
            <pc:sldMk cId="2086595280" sldId="260"/>
            <ac:spMk id="5" creationId="{D413C697-0549-1E0B-4B4A-3C2F6893786E}"/>
          </ac:spMkLst>
        </pc:spChg>
        <pc:spChg chg="del mod">
          <ac:chgData name="Anna Wozniak" userId="S::awozniak2@wbsedu.de::9a453aff-afa3-4298-91de-645035690a70" providerId="AD" clId="Web-{5E8DF391-5D67-46D9-9751-CA33C06D4F3C}" dt="2023-05-23T09:01:58.074" v="43"/>
          <ac:spMkLst>
            <pc:docMk/>
            <pc:sldMk cId="2086595280" sldId="260"/>
            <ac:spMk id="6" creationId="{41E7F2D6-3A6E-9714-9783-FAC60378047C}"/>
          </ac:spMkLst>
        </pc:spChg>
        <pc:picChg chg="add mod">
          <ac:chgData name="Anna Wozniak" userId="S::awozniak2@wbsedu.de::9a453aff-afa3-4298-91de-645035690a70" providerId="AD" clId="Web-{5E8DF391-5D67-46D9-9751-CA33C06D4F3C}" dt="2023-05-23T09:02:09.387" v="49" actId="14100"/>
          <ac:picMkLst>
            <pc:docMk/>
            <pc:sldMk cId="2086595280" sldId="260"/>
            <ac:picMk id="2" creationId="{6093D3BA-F842-4D68-9686-78F9F57224D1}"/>
          </ac:picMkLst>
        </pc:picChg>
        <pc:picChg chg="add mod">
          <ac:chgData name="Anna Wozniak" userId="S::awozniak2@wbsedu.de::9a453aff-afa3-4298-91de-645035690a70" providerId="AD" clId="Web-{5E8DF391-5D67-46D9-9751-CA33C06D4F3C}" dt="2023-05-23T13:18:45.518" v="54" actId="1076"/>
          <ac:picMkLst>
            <pc:docMk/>
            <pc:sldMk cId="2086595280" sldId="260"/>
            <ac:picMk id="3" creationId="{50324632-4029-9386-5DF5-EEA0035B8AA9}"/>
          </ac:picMkLst>
        </pc:picChg>
        <pc:picChg chg="del">
          <ac:chgData name="Anna Wozniak" userId="S::awozniak2@wbsedu.de::9a453aff-afa3-4298-91de-645035690a70" providerId="AD" clId="Web-{5E8DF391-5D67-46D9-9751-CA33C06D4F3C}" dt="2023-05-23T09:01:53.543" v="41"/>
          <ac:picMkLst>
            <pc:docMk/>
            <pc:sldMk cId="2086595280" sldId="260"/>
            <ac:picMk id="7" creationId="{464FD816-1109-9FF7-630E-2EE2E1AF90C9}"/>
          </ac:picMkLst>
        </pc:picChg>
      </pc:sldChg>
      <pc:sldChg chg="addSp delSp new">
        <pc:chgData name="Anna Wozniak" userId="S::awozniak2@wbsedu.de::9a453aff-afa3-4298-91de-645035690a70" providerId="AD" clId="Web-{5E8DF391-5D67-46D9-9751-CA33C06D4F3C}" dt="2023-05-23T14:07:51.414" v="59"/>
        <pc:sldMkLst>
          <pc:docMk/>
          <pc:sldMk cId="4170641411" sldId="261"/>
        </pc:sldMkLst>
        <pc:spChg chg="del">
          <ac:chgData name="Anna Wozniak" userId="S::awozniak2@wbsedu.de::9a453aff-afa3-4298-91de-645035690a70" providerId="AD" clId="Web-{5E8DF391-5D67-46D9-9751-CA33C06D4F3C}" dt="2023-05-23T14:07:50.117" v="58"/>
          <ac:spMkLst>
            <pc:docMk/>
            <pc:sldMk cId="4170641411" sldId="261"/>
            <ac:spMk id="2" creationId="{C94771F9-5266-26DD-F291-B14B2AE52D5A}"/>
          </ac:spMkLst>
        </pc:spChg>
        <pc:spChg chg="del">
          <ac:chgData name="Anna Wozniak" userId="S::awozniak2@wbsedu.de::9a453aff-afa3-4298-91de-645035690a70" providerId="AD" clId="Web-{5E8DF391-5D67-46D9-9751-CA33C06D4F3C}" dt="2023-05-23T14:07:45.023" v="57"/>
          <ac:spMkLst>
            <pc:docMk/>
            <pc:sldMk cId="4170641411" sldId="261"/>
            <ac:spMk id="3" creationId="{FE2781F5-C5E3-4165-3B3F-D3BCF3B665DC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4" creationId="{CD53A4B9-30EE-CBE7-6932-8FFBB78657AA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5" creationId="{25F292AB-1609-06DD-9DE1-AD73ED5C4CD2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6" creationId="{C0AE6DCD-B92A-0BF1-57E3-0F55C164306D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7" creationId="{3873042C-CC93-9125-A9E0-E166C401B7AB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8" creationId="{A99E6CBC-468F-F9F5-7C0A-363ADB46CBF3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9" creationId="{47F226B8-B2BC-3312-8465-B2BDD898149A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0" creationId="{4468264F-D0CE-198C-9C2F-4F0DEBF4D341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1" creationId="{1D7490CF-3D4E-96AC-38A0-A15A9197A3CE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2" creationId="{7C1DF971-ACCC-72D1-38AB-AA0FF6DDBBFA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3" creationId="{180050CF-0353-61E4-3503-911108C91824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4" creationId="{6AC348D6-207D-34FC-8061-795AE31F58C4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5" creationId="{A56DE103-FBEE-D2A9-B487-7BFA1A0DCDBB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6" creationId="{61FE4279-E7EC-25B9-DDAB-0D28658EE6CD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17" creationId="{4DA57B45-FF25-5B48-ED51-3851D35D2B57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20" creationId="{674670E2-BB59-9A89-80A8-1989D61B39B8}"/>
          </ac:spMkLst>
        </pc:spChg>
        <pc:spChg chg="add">
          <ac:chgData name="Anna Wozniak" userId="S::awozniak2@wbsedu.de::9a453aff-afa3-4298-91de-645035690a70" providerId="AD" clId="Web-{5E8DF391-5D67-46D9-9751-CA33C06D4F3C}" dt="2023-05-23T14:07:51.414" v="59"/>
          <ac:spMkLst>
            <pc:docMk/>
            <pc:sldMk cId="4170641411" sldId="261"/>
            <ac:spMk id="21" creationId="{17560620-456E-4CC0-C8E2-C7F72BEB1F99}"/>
          </ac:spMkLst>
        </pc:spChg>
        <pc:cxnChg chg="add">
          <ac:chgData name="Anna Wozniak" userId="S::awozniak2@wbsedu.de::9a453aff-afa3-4298-91de-645035690a70" providerId="AD" clId="Web-{5E8DF391-5D67-46D9-9751-CA33C06D4F3C}" dt="2023-05-23T14:07:51.414" v="59"/>
          <ac:cxnSpMkLst>
            <pc:docMk/>
            <pc:sldMk cId="4170641411" sldId="261"/>
            <ac:cxnSpMk id="18" creationId="{E15C213A-2914-D4D8-2AEB-046C35C4E862}"/>
          </ac:cxnSpMkLst>
        </pc:cxnChg>
        <pc:cxnChg chg="add">
          <ac:chgData name="Anna Wozniak" userId="S::awozniak2@wbsedu.de::9a453aff-afa3-4298-91de-645035690a70" providerId="AD" clId="Web-{5E8DF391-5D67-46D9-9751-CA33C06D4F3C}" dt="2023-05-23T14:07:51.414" v="59"/>
          <ac:cxnSpMkLst>
            <pc:docMk/>
            <pc:sldMk cId="4170641411" sldId="261"/>
            <ac:cxnSpMk id="19" creationId="{C51B0682-0226-86F2-A775-83079FDC00C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/>
              <a:t>Artist Recognition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>
            <a:normAutofit/>
          </a:bodyPr>
          <a:lstStyle/>
          <a:p>
            <a:pPr algn="l"/>
            <a:r>
              <a:rPr lang="de-DE" sz="1600">
                <a:latin typeface="Arial"/>
                <a:cs typeface="Arial"/>
              </a:rPr>
              <a:t>Mohamad Al Turk, Burkhard von Dewitz, Josefine Peters, Anna </a:t>
            </a:r>
            <a:r>
              <a:rPr lang="de-DE" sz="1600" err="1">
                <a:latin typeface="Arial"/>
                <a:cs typeface="Arial"/>
              </a:rPr>
              <a:t>Wozniak</a:t>
            </a:r>
            <a:r>
              <a:rPr lang="de-DE" sz="1600">
                <a:latin typeface="Arial"/>
                <a:cs typeface="Arial"/>
              </a:rPr>
              <a:t>		09.05.2023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91" y="1102892"/>
            <a:ext cx="4487589" cy="360289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24787" y="3874788"/>
            <a:ext cx="239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Quelle: Portrait Art </a:t>
            </a:r>
            <a:r>
              <a:rPr lang="de-DE" sz="1200" err="1"/>
              <a:t>by</a:t>
            </a:r>
            <a:r>
              <a:rPr lang="de-DE" sz="1200"/>
              <a:t> Dimitra Milan Link: https://</a:t>
            </a:r>
            <a:r>
              <a:rPr lang="de-DE" sz="1200" err="1"/>
              <a:t>in.pinterest.com</a:t>
            </a:r>
            <a:r>
              <a:rPr lang="de-DE" sz="1200"/>
              <a:t>/</a:t>
            </a:r>
            <a:r>
              <a:rPr lang="de-DE" sz="1200" err="1"/>
              <a:t>pin</a:t>
            </a:r>
            <a:r>
              <a:rPr lang="de-DE" sz="1200"/>
              <a:t>/522628731742912888/?</a:t>
            </a:r>
            <a:r>
              <a:rPr lang="de-DE" sz="1200" err="1"/>
              <a:t>lp</a:t>
            </a:r>
            <a:r>
              <a:rPr lang="de-DE" sz="1200"/>
              <a:t>=</a:t>
            </a:r>
            <a:r>
              <a:rPr lang="de-DE" sz="1200" err="1"/>
              <a:t>true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24213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/>
              <a:t>Projekt: Artist Recognition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>
            <a:normAutofit/>
          </a:bodyPr>
          <a:lstStyle/>
          <a:p>
            <a:pPr algn="l"/>
            <a:r>
              <a:rPr lang="de-DE" sz="1600">
                <a:latin typeface="Arial"/>
                <a:cs typeface="Arial"/>
              </a:rPr>
              <a:t>Mohamad Al Turk, Burkhard von Dewitz, Josefine Peters, Anna </a:t>
            </a:r>
            <a:r>
              <a:rPr lang="de-DE" sz="1600" err="1">
                <a:latin typeface="Arial"/>
                <a:cs typeface="Arial"/>
              </a:rPr>
              <a:t>Wozniak</a:t>
            </a:r>
            <a:r>
              <a:rPr lang="de-DE" sz="1600">
                <a:latin typeface="Arial"/>
                <a:cs typeface="Arial"/>
              </a:rPr>
              <a:t>		09.05.2023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483178" y="1719082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Visual Studio Code + 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Tensorflow</a:t>
            </a: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 und 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Keras</a:t>
            </a: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483178" y="1224285"/>
            <a:ext cx="8660822" cy="6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Machine</a:t>
            </a: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 Learning mit Bilddaten</a:t>
            </a: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15" y="1272549"/>
            <a:ext cx="923702" cy="766673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86" y="1423420"/>
            <a:ext cx="615802" cy="615802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1" y="2391387"/>
            <a:ext cx="3382818" cy="1985818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296" y="2342763"/>
            <a:ext cx="2990273" cy="223981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13642" y="4595281"/>
            <a:ext cx="737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Quelle: https://</a:t>
            </a:r>
            <a:r>
              <a:rPr lang="de-DE" sz="1200" err="1"/>
              <a:t>medium.com</a:t>
            </a:r>
            <a:r>
              <a:rPr lang="de-DE" sz="1200"/>
              <a:t>/</a:t>
            </a:r>
            <a:r>
              <a:rPr lang="de-DE" sz="1200" err="1"/>
              <a:t>analytics-vidhya</a:t>
            </a:r>
            <a:r>
              <a:rPr lang="de-DE" sz="1200"/>
              <a:t>/predict-artist-from-art-using-deep-learning-9f465f8879d7</a:t>
            </a:r>
          </a:p>
        </p:txBody>
      </p:sp>
    </p:spTree>
    <p:extLst>
      <p:ext uri="{BB962C8B-B14F-4D97-AF65-F5344CB8AC3E}">
        <p14:creationId xmlns:p14="http://schemas.microsoft.com/office/powerpoint/2010/main" val="42427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>
            <a:normAutofit/>
          </a:bodyPr>
          <a:lstStyle/>
          <a:p>
            <a:pPr algn="l"/>
            <a:r>
              <a:rPr lang="de-DE" sz="1600">
                <a:latin typeface="Arial"/>
                <a:cs typeface="Arial"/>
              </a:rPr>
              <a:t>Mohamad Al Turk, Burkhard von Dewitz, Josefine Peters, Anna </a:t>
            </a:r>
            <a:r>
              <a:rPr lang="de-DE" sz="1600" err="1">
                <a:latin typeface="Arial"/>
                <a:cs typeface="Arial"/>
              </a:rPr>
              <a:t>Wozniak</a:t>
            </a:r>
            <a:r>
              <a:rPr lang="de-DE" sz="1600">
                <a:latin typeface="Arial"/>
                <a:cs typeface="Arial"/>
              </a:rPr>
              <a:t>		09.05.2023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Testdatensatz besorgen</a:t>
            </a:r>
          </a:p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Datenbank Struktur konzipieren</a:t>
            </a:r>
          </a:p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Klassen für die Bilder bestimmen</a:t>
            </a:r>
          </a:p>
          <a:p>
            <a:pPr algn="l"/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3.   Ordnerstruktur anlegen, in der die Klassen der zu lernenden Bilder angelegt sind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483178" y="3148620"/>
            <a:ext cx="8660822" cy="42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Next:</a:t>
            </a: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483178" y="1650326"/>
            <a:ext cx="8660822" cy="151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Auswahl des Themas</a:t>
            </a:r>
          </a:p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Arbeitsgruppe in MS Teams</a:t>
            </a:r>
          </a:p>
          <a:p>
            <a:pPr marL="342900" indent="-342900" algn="l">
              <a:buAutoNum type="arabicPeriod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Alle Projektmitglieder sind über 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GitHub</a:t>
            </a: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 verbunden</a:t>
            </a:r>
          </a:p>
          <a:p>
            <a:pPr algn="l"/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4.   Erste Aufgabenverteilung (Datenbank, Klassen)</a:t>
            </a: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483178" y="1184360"/>
            <a:ext cx="8660822" cy="42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Done</a:t>
            </a: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algn="l"/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/>
              <a:t>Projekt: Artist Recognition</a:t>
            </a:r>
          </a:p>
        </p:txBody>
      </p:sp>
    </p:spTree>
    <p:extLst>
      <p:ext uri="{BB962C8B-B14F-4D97-AF65-F5344CB8AC3E}">
        <p14:creationId xmlns:p14="http://schemas.microsoft.com/office/powerpoint/2010/main" val="183503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(16:10)</PresentationFormat>
  <Slides>3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Artist Recognition</vt:lpstr>
      <vt:lpstr>Projekt: Artist Recognition</vt:lpstr>
      <vt:lpstr>Projekt: Artist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Artist recognition</dc:title>
  <dc:creator>Lana</dc:creator>
  <cp:revision>3</cp:revision>
  <dcterms:created xsi:type="dcterms:W3CDTF">2023-05-08T09:30:26Z</dcterms:created>
  <dcterms:modified xsi:type="dcterms:W3CDTF">2023-06-22T10:14:57Z</dcterms:modified>
</cp:coreProperties>
</file>