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8A7D1C-D965-52A3-C87F-01F1B52786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0F09188-FEF1-82BE-A0E3-97217B35C5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554743F-9033-0540-21BC-B6C1401A6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62DFB-42C7-42B4-B093-FCFB4DACD80D}" type="datetimeFigureOut">
              <a:rPr lang="de-DE" smtClean="0"/>
              <a:t>04.07.2023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202375-E4BE-CDBC-24E3-33E107101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4750206-0143-9489-05E8-4E42370B6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A4355-C846-4960-82F0-774F9EBA7B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5316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C926BB-366A-FE6C-5C21-35911F80E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5888DC7-C77B-172E-1BD0-5C5D45E349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686304-A8C6-61B2-8AA3-44040CB10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62DFB-42C7-42B4-B093-FCFB4DACD80D}" type="datetimeFigureOut">
              <a:rPr lang="de-DE" smtClean="0"/>
              <a:t>04.07.2023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A61C0D-B213-59B5-381B-C6A7E7EEC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9E60475-1877-3015-95F7-80D1D9886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A4355-C846-4960-82F0-774F9EBA7B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0514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B1BAEEC-ECE2-654E-FFD7-E3E4FB8648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FA4DCC1-D207-7BD5-02B7-F010F6577B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0FFCEB-E93A-F4AD-1BB6-D3FB1DB6B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62DFB-42C7-42B4-B093-FCFB4DACD80D}" type="datetimeFigureOut">
              <a:rPr lang="de-DE" smtClean="0"/>
              <a:t>04.07.2023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04794A6-5B73-3DCA-528B-29403C107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9FBF8E-6973-9149-8E81-A5F920771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A4355-C846-4960-82F0-774F9EBA7B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7370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7D2F9E-7BFF-D057-92CF-848387871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DB9984-9CB4-18F1-43B8-A333DF14B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B1369E-52CB-E480-636B-6728210A2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62DFB-42C7-42B4-B093-FCFB4DACD80D}" type="datetimeFigureOut">
              <a:rPr lang="de-DE" smtClean="0"/>
              <a:t>04.07.2023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65A88D-7C41-F7CC-5E14-1767263D0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D78CE4-7DEE-E7D9-7B10-2DF24E01B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A4355-C846-4960-82F0-774F9EBA7B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8448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56D71A-5025-3175-938E-140E34A1D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E29BF0A-0E72-3CF3-21A4-2AA084FAB8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7CA4EF4-C32E-1948-3ABA-493FABB6E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62DFB-42C7-42B4-B093-FCFB4DACD80D}" type="datetimeFigureOut">
              <a:rPr lang="de-DE" smtClean="0"/>
              <a:t>04.07.2023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AF10F4C-AE67-C222-E2F3-C101C31D6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C6854CE-5170-DD32-2C42-20878992A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A4355-C846-4960-82F0-774F9EBA7B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9014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4EE6A6-FEC0-3BF7-6ABD-089D756C8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A6415B-79E2-0C00-7609-8E21A7130C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CB47AF1-0CFC-ECCE-6E2F-5DA0DB5BA7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C074D66-F193-2F8C-6CE3-D51FC77AD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62DFB-42C7-42B4-B093-FCFB4DACD80D}" type="datetimeFigureOut">
              <a:rPr lang="de-DE" smtClean="0"/>
              <a:t>04.07.2023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F08AA33-12C6-64FD-3569-A1C0D19A4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4E0F5AE-AA05-BA1B-9FF9-1E8B98BE0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A4355-C846-4960-82F0-774F9EBA7B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548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F12CBC-EC1E-7570-9119-687A76DF2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07BF7F4-6A4F-E47B-F984-B72F906FA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F0DD58A-C0DD-7D48-E3DD-A61AC19385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D62705E-48D6-4C14-49B3-D97CE4776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E5BBC99-0C99-1D5F-46AA-EA19403507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DCF816E-3908-25AF-0B0A-0F5CCAF1D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62DFB-42C7-42B4-B093-FCFB4DACD80D}" type="datetimeFigureOut">
              <a:rPr lang="de-DE" smtClean="0"/>
              <a:t>04.07.2023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548174A-EBBF-BD49-6D1E-50399033C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535ECC3-5D16-FAB7-F51D-C418B7AD5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A4355-C846-4960-82F0-774F9EBA7B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6224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DA9EA9-9B65-2CA6-24A0-DBD0EAB1D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0E8D36F-18CF-5AE1-B0F0-B2F7E677E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62DFB-42C7-42B4-B093-FCFB4DACD80D}" type="datetimeFigureOut">
              <a:rPr lang="de-DE" smtClean="0"/>
              <a:t>04.07.2023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0925EB9-0243-6CE7-C890-5D7AC63AB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018D41F-98C4-34FB-0601-DB3866816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A4355-C846-4960-82F0-774F9EBA7B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5959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EB0B55F-F095-C128-D9F2-08BD225B1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62DFB-42C7-42B4-B093-FCFB4DACD80D}" type="datetimeFigureOut">
              <a:rPr lang="de-DE" smtClean="0"/>
              <a:t>04.07.2023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28406A1-7F16-A782-8FE6-4D245A5A2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1353145-6E20-904D-2361-5FBFB7E38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A4355-C846-4960-82F0-774F9EBA7B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4922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0AA8A6-F307-7192-6F86-6FF83284A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1F0DFA-3C98-E584-7FF4-8637E5F18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2FED384-41FF-F01A-DF18-EED647DDBC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12BC6B5-8991-DA6B-4056-9A9BB2B96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62DFB-42C7-42B4-B093-FCFB4DACD80D}" type="datetimeFigureOut">
              <a:rPr lang="de-DE" smtClean="0"/>
              <a:t>04.07.2023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E83EBCB-588B-A57A-6443-6998C7740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0122925-6CD2-AA8F-0F7D-74BE58885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A4355-C846-4960-82F0-774F9EBA7B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0307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10DAB5-B6FF-4E1C-8901-E56907DBF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65F9A0A-4358-B713-F9DA-BB55EB90F4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2F6AC65-9451-6829-D9AC-E815EDA1E2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7871252-3420-234C-144F-54D7C996B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62DFB-42C7-42B4-B093-FCFB4DACD80D}" type="datetimeFigureOut">
              <a:rPr lang="de-DE" smtClean="0"/>
              <a:t>04.07.2023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A2EFDC6-68E5-72A6-0901-0D2000DD3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B4ABD40-B06C-18BC-FC1C-3582A0CDC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A4355-C846-4960-82F0-774F9EBA7B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8877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B982CCF-6D35-A18F-712C-529685456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2368FC3-411D-50FD-1EB9-54471F38C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E60752-DD90-BF29-D99A-C4DA8BCC2B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62DFB-42C7-42B4-B093-FCFB4DACD80D}" type="datetimeFigureOut">
              <a:rPr lang="de-DE" smtClean="0"/>
              <a:t>04.07.2023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7299F34-4974-51F1-93A6-51BC0EEF4A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B6DBF9-FB06-0194-680C-E7819F155B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A4355-C846-4960-82F0-774F9EBA7B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3497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rafik 24" descr="Ein Bild, das Zeichnung, Bild, Darstellung, Entwurf enthält.&#10;&#10;Automatisch generierte Beschreibung">
            <a:extLst>
              <a:ext uri="{FF2B5EF4-FFF2-40B4-BE49-F238E27FC236}">
                <a16:creationId xmlns:a16="http://schemas.microsoft.com/office/drawing/2014/main" id="{A2A6BABD-C58C-B231-1132-D0BF58B691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2869" y="913838"/>
            <a:ext cx="2254216" cy="4714895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isometricRightUp">
              <a:rot lat="2100000" lon="180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9744C16D-824D-5064-73EA-798D7E191911}"/>
              </a:ext>
            </a:extLst>
          </p:cNvPr>
          <p:cNvSpPr/>
          <p:nvPr/>
        </p:nvSpPr>
        <p:spPr>
          <a:xfrm>
            <a:off x="1023457" y="629174"/>
            <a:ext cx="4186106" cy="477333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Grafik 4" descr="Ein Bild, das Diagramm, Entwurf, Design enthält.&#10;&#10;Automatisch generierte Beschreibung">
            <a:extLst>
              <a:ext uri="{FF2B5EF4-FFF2-40B4-BE49-F238E27FC236}">
                <a16:creationId xmlns:a16="http://schemas.microsoft.com/office/drawing/2014/main" id="{A4BFE58F-126A-B697-F5F4-468C386754B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2399"/>
          <a:stretch/>
        </p:blipFill>
        <p:spPr>
          <a:xfrm>
            <a:off x="1603130" y="1406953"/>
            <a:ext cx="2962403" cy="3415005"/>
          </a:xfrm>
          <a:prstGeom prst="rect">
            <a:avLst/>
          </a:prstGeom>
        </p:spPr>
      </p:pic>
      <p:pic>
        <p:nvPicPr>
          <p:cNvPr id="6" name="Grafik 5" descr="Ein Bild, das Diagramm, Entwurf, Design enthält.&#10;&#10;Automatisch generierte Beschreibung">
            <a:extLst>
              <a:ext uri="{FF2B5EF4-FFF2-40B4-BE49-F238E27FC236}">
                <a16:creationId xmlns:a16="http://schemas.microsoft.com/office/drawing/2014/main" id="{A5E7A768-5CB6-CB53-F58C-C3B34106689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778" r="75235" b="105"/>
          <a:stretch/>
        </p:blipFill>
        <p:spPr>
          <a:xfrm>
            <a:off x="1475613" y="4893832"/>
            <a:ext cx="3354136" cy="338673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75B8E1DB-B9D9-07F4-4080-BF420F010015}"/>
              </a:ext>
            </a:extLst>
          </p:cNvPr>
          <p:cNvSpPr txBox="1"/>
          <p:nvPr/>
        </p:nvSpPr>
        <p:spPr>
          <a:xfrm>
            <a:off x="1475613" y="826510"/>
            <a:ext cx="307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VGG19 Modell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BC2BA3F2-5859-1D09-1E97-9DF0B736B442}"/>
              </a:ext>
            </a:extLst>
          </p:cNvPr>
          <p:cNvSpPr/>
          <p:nvPr/>
        </p:nvSpPr>
        <p:spPr>
          <a:xfrm>
            <a:off x="3353160" y="1335079"/>
            <a:ext cx="1476589" cy="830425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 err="1">
                <a:solidFill>
                  <a:schemeClr val="tx1"/>
                </a:solidFill>
              </a:rPr>
              <a:t>Pretrained</a:t>
            </a:r>
            <a:r>
              <a:rPr lang="de-DE" sz="1600" b="1" dirty="0">
                <a:solidFill>
                  <a:schemeClr val="tx1"/>
                </a:solidFill>
              </a:rPr>
              <a:t> </a:t>
            </a:r>
            <a:r>
              <a:rPr lang="de-DE" sz="1600" b="1" dirty="0" err="1">
                <a:solidFill>
                  <a:schemeClr val="tx1"/>
                </a:solidFill>
              </a:rPr>
              <a:t>weights</a:t>
            </a:r>
            <a:r>
              <a:rPr lang="de-DE" sz="1600" b="1" dirty="0">
                <a:solidFill>
                  <a:schemeClr val="tx1"/>
                </a:solidFill>
              </a:rPr>
              <a:t> </a:t>
            </a:r>
            <a:r>
              <a:rPr lang="de-DE" sz="1600" b="1" dirty="0" err="1">
                <a:solidFill>
                  <a:schemeClr val="tx1"/>
                </a:solidFill>
              </a:rPr>
              <a:t>from</a:t>
            </a:r>
            <a:r>
              <a:rPr lang="de-DE" sz="1600" b="1" dirty="0">
                <a:solidFill>
                  <a:schemeClr val="tx1"/>
                </a:solidFill>
              </a:rPr>
              <a:t> </a:t>
            </a:r>
            <a:r>
              <a:rPr lang="de-DE" sz="1600" b="1" dirty="0" err="1">
                <a:solidFill>
                  <a:schemeClr val="tx1"/>
                </a:solidFill>
              </a:rPr>
              <a:t>imagenet</a:t>
            </a:r>
            <a:endParaRPr lang="de-DE" sz="1600" b="1" dirty="0">
              <a:solidFill>
                <a:schemeClr val="tx1"/>
              </a:solidFill>
            </a:endParaRP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5B74684B-28ED-66BD-05A7-71AFE633FD88}"/>
              </a:ext>
            </a:extLst>
          </p:cNvPr>
          <p:cNvCxnSpPr>
            <a:cxnSpLocks/>
          </p:cNvCxnSpPr>
          <p:nvPr/>
        </p:nvCxnSpPr>
        <p:spPr>
          <a:xfrm flipH="1" flipV="1">
            <a:off x="3015165" y="1011176"/>
            <a:ext cx="337995" cy="323903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fik 13" descr="Ein Bild, das Reihe, Design, stationär enthält.&#10;&#10;Automatisch generierte Beschreibung">
            <a:extLst>
              <a:ext uri="{FF2B5EF4-FFF2-40B4-BE49-F238E27FC236}">
                <a16:creationId xmlns:a16="http://schemas.microsoft.com/office/drawing/2014/main" id="{FF79DEF1-7B84-9436-4F38-C6679C224D9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96"/>
          <a:stretch/>
        </p:blipFill>
        <p:spPr>
          <a:xfrm>
            <a:off x="7644007" y="826510"/>
            <a:ext cx="1683424" cy="4889552"/>
          </a:xfrm>
          <a:prstGeom prst="rect">
            <a:avLst/>
          </a:prstGeom>
        </p:spPr>
      </p:pic>
      <p:pic>
        <p:nvPicPr>
          <p:cNvPr id="15" name="Grafik 14" descr="Ein Bild, das Reihe, Design, stationär enthält.&#10;&#10;Automatisch generierte Beschreibung">
            <a:extLst>
              <a:ext uri="{FF2B5EF4-FFF2-40B4-BE49-F238E27FC236}">
                <a16:creationId xmlns:a16="http://schemas.microsoft.com/office/drawing/2014/main" id="{68B5EC9A-29B4-AF8A-1B87-AFC78C5B2A1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004"/>
          <a:stretch/>
        </p:blipFill>
        <p:spPr>
          <a:xfrm>
            <a:off x="6657007" y="5921060"/>
            <a:ext cx="4211099" cy="509102"/>
          </a:xfrm>
          <a:prstGeom prst="rect">
            <a:avLst/>
          </a:prstGeom>
        </p:spPr>
      </p:pic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F61BD41C-6DB7-A194-1D7B-243224816863}"/>
              </a:ext>
            </a:extLst>
          </p:cNvPr>
          <p:cNvCxnSpPr>
            <a:cxnSpLocks/>
          </p:cNvCxnSpPr>
          <p:nvPr/>
        </p:nvCxnSpPr>
        <p:spPr>
          <a:xfrm>
            <a:off x="5209563" y="629174"/>
            <a:ext cx="3552993" cy="2513314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450F72BD-D9F4-A6F0-9E7D-BD726510E6C4}"/>
              </a:ext>
            </a:extLst>
          </p:cNvPr>
          <p:cNvCxnSpPr>
            <a:cxnSpLocks/>
          </p:cNvCxnSpPr>
          <p:nvPr/>
        </p:nvCxnSpPr>
        <p:spPr>
          <a:xfrm flipV="1">
            <a:off x="5209563" y="3347486"/>
            <a:ext cx="3552993" cy="2055024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0978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Breitbild</PresentationFormat>
  <Paragraphs>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Burkhard von Dewitz</dc:creator>
  <cp:lastModifiedBy>Burkhard von Dewitz</cp:lastModifiedBy>
  <cp:revision>1</cp:revision>
  <dcterms:created xsi:type="dcterms:W3CDTF">2023-07-04T11:19:04Z</dcterms:created>
  <dcterms:modified xsi:type="dcterms:W3CDTF">2023-07-04T13:51:01Z</dcterms:modified>
</cp:coreProperties>
</file>