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ACC4-1135-BAF6-CD39-0CBC05FB7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C1F10-F923-4A9E-477C-2D8DEEC9F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C85B0-8F0A-A7EC-4941-36D78D6C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6A4D-DC77-4C7B-875D-898A7279AD2C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2A59-6064-FEF6-1387-9C389ACF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A250C-706B-FC7C-C96B-1999DA60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879A-A072-42BB-BA19-15F665379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90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BA54-7559-2061-BA08-3E4EF726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3D945-049E-1298-BD25-B60B1DCC6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EFFDC-2598-3DE4-5B50-196C6FD4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6A4D-DC77-4C7B-875D-898A7279AD2C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5B708-8F28-C524-7AC3-11E40FCD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2AAAE-286A-7059-A34A-7A798F62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879A-A072-42BB-BA19-15F665379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0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A4A2E2-9888-DABE-3B30-1A7E1C372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B188A-198B-76CB-2920-34F06D788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4B888-7C56-5F02-B6B2-C56A7EC0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6A4D-DC77-4C7B-875D-898A7279AD2C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633BF-479B-1345-E069-6CEA5428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89D30-A617-F9F9-E884-1471E5C1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879A-A072-42BB-BA19-15F665379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0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55C1-07F0-9767-A3AD-83A0571B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ADF7-3086-CDE0-7EDD-2F354C894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7534F-D131-0939-855D-8DF91926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6A4D-DC77-4C7B-875D-898A7279AD2C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F1BCA-D367-BDE2-8A8A-3167E194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00209-5F47-D30D-2AC9-D1117830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879A-A072-42BB-BA19-15F665379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1567-4A57-508D-D4BE-A5C3E6C2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B4A1A-E2CE-F3D6-B341-F000CBAC7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84C8E-9A4A-4124-4760-4D33CCBF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6A4D-DC77-4C7B-875D-898A7279AD2C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16D6E-0A56-AB3A-70D7-ADE4B31D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DC39-D8EE-5B0F-1AB7-9881E5FF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879A-A072-42BB-BA19-15F665379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95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4999-E905-1F79-D540-A01E4128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89C44-C567-A80E-FF11-0692B03B6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F9E55-7DBB-2C04-4068-4BB554687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2B3D8-52E3-B550-23ED-35BB1D1D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6A4D-DC77-4C7B-875D-898A7279AD2C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05AF1-B7EB-50A6-3B01-3FE6A73C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715C8-DDF6-BDB2-465C-4645CA18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879A-A072-42BB-BA19-15F665379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905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AFA4-A66F-946F-A4EE-8BF32323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6E48A-8B1D-BB6E-DF57-8DCB4425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3D9EF-BB28-9035-5CD0-79B1CFD52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819FE-F13E-A3C2-7333-3730F6791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6AE2E-CDC1-C108-43E0-391CE52AD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94167-50D1-4A38-725C-5B589350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6A4D-DC77-4C7B-875D-898A7279AD2C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C5A21-D3F0-2C80-3F9A-81C95319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D1F9E-4FDC-53BF-E7FF-917D8E6C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879A-A072-42BB-BA19-15F665379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15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79E7F-2256-27BA-2C83-0B3B5A02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E18D7-7F00-BD74-B345-572CEA07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6A4D-DC77-4C7B-875D-898A7279AD2C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55CD2-E602-15BF-974F-E2561EAD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6CD11-87C0-0614-5DE2-64E70B91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879A-A072-42BB-BA19-15F665379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40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D4354-6BEE-5089-2383-A4224192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6A4D-DC77-4C7B-875D-898A7279AD2C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38601-6AAC-98C4-902B-CDC70AC9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96DED-7844-1636-012A-186FE801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879A-A072-42BB-BA19-15F665379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88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50D4-1453-E34F-25A3-AE7580C1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4018-720A-3188-E669-53E5F7756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A7DB6-732A-2740-FF62-BCFC0E33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06B10-248E-D15D-C8A0-DC677E93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6A4D-DC77-4C7B-875D-898A7279AD2C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F3208-E7CA-7098-998E-CA6B392E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02099-2CC5-F37F-C3B3-7316261D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879A-A072-42BB-BA19-15F665379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15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CD2B-5368-3F5B-8822-E6DFCF0DA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91085-1455-5F6C-F7F1-0F85FD165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86A61-E5B5-8E7E-B0EF-70630AB43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3E74E-D37C-1A9F-A667-D6770C0E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F6A4D-DC77-4C7B-875D-898A7279AD2C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83A08-0C78-7E0C-F6BD-4FC5E197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2600A-53DD-4A7F-E32A-DC6DFE9BC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B879A-A072-42BB-BA19-15F665379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65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BDF157-5D36-7BB0-C015-610850C9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24034-A630-669B-02A9-56CB337DA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25EB7-20F2-BF25-BBF4-EDE1AD005A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F6A4D-DC77-4C7B-875D-898A7279AD2C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CD58A-87DB-A20C-B104-1CEA3FE5E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32594-26E2-5F04-7449-571379DD9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FB879A-A072-42BB-BA19-15F6653793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401718-21F8-948C-D033-CD6E6EC2D331}"/>
              </a:ext>
            </a:extLst>
          </p:cNvPr>
          <p:cNvSpPr txBox="1"/>
          <p:nvPr/>
        </p:nvSpPr>
        <p:spPr>
          <a:xfrm>
            <a:off x="4262847" y="5514267"/>
            <a:ext cx="14338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Qualitative 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772EC-2A8B-B4BF-8E3C-5CFA53FF190E}"/>
              </a:ext>
            </a:extLst>
          </p:cNvPr>
          <p:cNvSpPr txBox="1"/>
          <p:nvPr/>
        </p:nvSpPr>
        <p:spPr>
          <a:xfrm>
            <a:off x="4262847" y="4302532"/>
            <a:ext cx="14338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Quantitative description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732427-8C0B-ED6F-68C4-8109B8BB5D3E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4979780" y="4948863"/>
            <a:ext cx="0" cy="565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696C99-2572-CD66-5425-506ED5171AD3}"/>
              </a:ext>
            </a:extLst>
          </p:cNvPr>
          <p:cNvSpPr txBox="1"/>
          <p:nvPr/>
        </p:nvSpPr>
        <p:spPr>
          <a:xfrm>
            <a:off x="4381719" y="2676144"/>
            <a:ext cx="11961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Derivation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3949A2-7708-EBED-1362-C2B90E8B08DB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V="1">
            <a:off x="4979780" y="3045476"/>
            <a:ext cx="0" cy="1257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0FCF226-9665-0DAC-0093-89F272127C1B}"/>
              </a:ext>
            </a:extLst>
          </p:cNvPr>
          <p:cNvSpPr txBox="1"/>
          <p:nvPr/>
        </p:nvSpPr>
        <p:spPr>
          <a:xfrm>
            <a:off x="5769862" y="2397531"/>
            <a:ext cx="15118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Example Application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A028FA-63BB-CB38-CA8D-208F5D8F19D5}"/>
              </a:ext>
            </a:extLst>
          </p:cNvPr>
          <p:cNvSpPr txBox="1"/>
          <p:nvPr/>
        </p:nvSpPr>
        <p:spPr>
          <a:xfrm>
            <a:off x="7473691" y="2397531"/>
            <a:ext cx="15118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Example Application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7694C7-71CE-0DE5-9267-8F72464C87C3}"/>
              </a:ext>
            </a:extLst>
          </p:cNvPr>
          <p:cNvSpPr txBox="1"/>
          <p:nvPr/>
        </p:nvSpPr>
        <p:spPr>
          <a:xfrm>
            <a:off x="1402416" y="2674530"/>
            <a:ext cx="11961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Exercise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314C4B-B779-1640-D487-9071D65DC132}"/>
              </a:ext>
            </a:extLst>
          </p:cNvPr>
          <p:cNvSpPr txBox="1"/>
          <p:nvPr/>
        </p:nvSpPr>
        <p:spPr>
          <a:xfrm>
            <a:off x="2993577" y="2679724"/>
            <a:ext cx="11961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Exercise 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A801B8-0F7E-A153-47D6-8076146AA621}"/>
              </a:ext>
            </a:extLst>
          </p:cNvPr>
          <p:cNvCxnSpPr>
            <a:cxnSpLocks/>
            <a:stCxn id="8" idx="0"/>
            <a:endCxn id="24" idx="2"/>
          </p:cNvCxnSpPr>
          <p:nvPr/>
        </p:nvCxnSpPr>
        <p:spPr>
          <a:xfrm flipV="1">
            <a:off x="4979780" y="3043862"/>
            <a:ext cx="1545986" cy="1258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D7DCDB-AFC1-6836-DD9D-484409973C80}"/>
              </a:ext>
            </a:extLst>
          </p:cNvPr>
          <p:cNvCxnSpPr>
            <a:cxnSpLocks/>
            <a:stCxn id="8" idx="0"/>
            <a:endCxn id="25" idx="2"/>
          </p:cNvCxnSpPr>
          <p:nvPr/>
        </p:nvCxnSpPr>
        <p:spPr>
          <a:xfrm flipV="1">
            <a:off x="4979780" y="3043862"/>
            <a:ext cx="3249815" cy="1258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A180616-28A8-2540-99FE-7F5F14B32B5A}"/>
              </a:ext>
            </a:extLst>
          </p:cNvPr>
          <p:cNvCxnSpPr>
            <a:cxnSpLocks/>
            <a:stCxn id="8" idx="0"/>
            <a:endCxn id="27" idx="2"/>
          </p:cNvCxnSpPr>
          <p:nvPr/>
        </p:nvCxnSpPr>
        <p:spPr>
          <a:xfrm flipH="1" flipV="1">
            <a:off x="3591638" y="3049056"/>
            <a:ext cx="1388142" cy="1253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231C96-AC08-5579-E128-4F82A6818724}"/>
              </a:ext>
            </a:extLst>
          </p:cNvPr>
          <p:cNvCxnSpPr>
            <a:cxnSpLocks/>
            <a:stCxn id="8" idx="0"/>
            <a:endCxn id="26" idx="2"/>
          </p:cNvCxnSpPr>
          <p:nvPr/>
        </p:nvCxnSpPr>
        <p:spPr>
          <a:xfrm flipH="1" flipV="1">
            <a:off x="2000477" y="3043862"/>
            <a:ext cx="2979303" cy="1258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D98119E-CDA6-3F5E-2902-3E0325759D80}"/>
              </a:ext>
            </a:extLst>
          </p:cNvPr>
          <p:cNvSpPr txBox="1"/>
          <p:nvPr/>
        </p:nvSpPr>
        <p:spPr>
          <a:xfrm>
            <a:off x="1402416" y="1442337"/>
            <a:ext cx="11961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Sample Solution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AB3244-F74D-8763-7681-7EF4AD4A6C93}"/>
              </a:ext>
            </a:extLst>
          </p:cNvPr>
          <p:cNvSpPr txBox="1"/>
          <p:nvPr/>
        </p:nvSpPr>
        <p:spPr>
          <a:xfrm>
            <a:off x="2993576" y="1467989"/>
            <a:ext cx="11961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Sample Solution 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50AB004-068D-C2F3-1B4B-47CB5375D3CF}"/>
              </a:ext>
            </a:extLst>
          </p:cNvPr>
          <p:cNvCxnSpPr>
            <a:cxnSpLocks/>
            <a:stCxn id="27" idx="0"/>
            <a:endCxn id="45" idx="2"/>
          </p:cNvCxnSpPr>
          <p:nvPr/>
        </p:nvCxnSpPr>
        <p:spPr>
          <a:xfrm flipH="1" flipV="1">
            <a:off x="3591637" y="2114320"/>
            <a:ext cx="1" cy="565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9E96B16-CFE3-BECF-7FBB-12E7DA467F2A}"/>
              </a:ext>
            </a:extLst>
          </p:cNvPr>
          <p:cNvCxnSpPr>
            <a:cxnSpLocks/>
            <a:stCxn id="26" idx="0"/>
            <a:endCxn id="44" idx="2"/>
          </p:cNvCxnSpPr>
          <p:nvPr/>
        </p:nvCxnSpPr>
        <p:spPr>
          <a:xfrm flipV="1">
            <a:off x="2000477" y="2088668"/>
            <a:ext cx="0" cy="585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84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Cooling, Chris</dc:creator>
  <cp:lastModifiedBy>Cooling, Chris</cp:lastModifiedBy>
  <cp:revision>1</cp:revision>
  <dcterms:created xsi:type="dcterms:W3CDTF">2025-10-17T14:33:32Z</dcterms:created>
  <dcterms:modified xsi:type="dcterms:W3CDTF">2025-10-17T14:41:52Z</dcterms:modified>
</cp:coreProperties>
</file>