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Syncopat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C739D3-7E5C-4999-81E1-1E4CF257133C}">
  <a:tblStyle styleId="{BEC739D3-7E5C-4999-81E1-1E4CF2571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yncopat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40-60% relapse rate with standard treatment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At home, no structured environment to make sure they’re staying clean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5555">
            <a:alpha val="934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479900"/>
            <a:ext cx="8520600" cy="279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Ethyl</a:t>
            </a:r>
            <a:r>
              <a:rPr b="1"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Wearable Tech for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Alcohol </a:t>
            </a: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Addiction</a:t>
            </a: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Recovery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5348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Chris Blackwood, Sharan Juangphanich, and Ryan O’Shea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Alcoholism 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rampant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017588" y="3226075"/>
            <a:ext cx="2657400" cy="12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17+ Million Americans abuse alcohol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080763" y="3226075"/>
            <a:ext cx="2657400" cy="12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10% of US children have a parent with alcohol problems</a:t>
            </a:r>
          </a:p>
        </p:txBody>
      </p:sp>
      <p:pic>
        <p:nvPicPr>
          <p:cNvPr descr="iconmonstr-beer-8-240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97" y="1801187"/>
            <a:ext cx="1272000" cy="12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mily-room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526" y="1722239"/>
            <a:ext cx="1429897" cy="14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722850" y="1166125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Current treatment is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ineffective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the long term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16548" t="36648"/>
          <a:stretch/>
        </p:blipFill>
        <p:spPr>
          <a:xfrm>
            <a:off x="0" y="0"/>
            <a:ext cx="43908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40653" r="10565" t="33576"/>
          <a:stretch/>
        </p:blipFill>
        <p:spPr>
          <a:xfrm>
            <a:off x="4390800" y="0"/>
            <a:ext cx="4903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Production Tech Specs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82200" y="1200775"/>
            <a:ext cx="51909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Certifications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UL Certified (Medical and consumer)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FCC Certified (BLE 5.0)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Weatherproof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IP65 Rating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Conformal Coated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Rechargeable</a:t>
            </a:r>
            <a:r>
              <a:rPr lang="en">
                <a:solidFill>
                  <a:srgbClr val="FFFFFF"/>
                </a:solidFill>
              </a:rPr>
              <a:t> Battery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CR2032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Fast charge (USB BC1.2)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3" name="Shape 83"/>
          <p:cNvGraphicFramePr/>
          <p:nvPr/>
        </p:nvGraphicFramePr>
        <p:xfrm>
          <a:off x="4349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{BEC739D3-7E5C-4999-81E1-1E4CF257133C}</a:tableStyleId>
              </a:tblPr>
              <a:tblGrid>
                <a:gridCol w="3712775"/>
                <a:gridCol w="954500"/>
              </a:tblGrid>
              <a:tr h="406475"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Estimated BOM Cost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61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Silicon Labs Bluetooth LE 5.0 Module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8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Transdermal Alcohol Contact Sensor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8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Transdermal Contact Sensor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5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Sensirion Multi-pixel VOC Sensor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Lithium Ion Battery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$1.50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8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 RBOM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7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Mechanicals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$14.60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Business Model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20250" y="1187725"/>
            <a:ext cx="61938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Target Consumer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Family members with recovering alcoholics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Recovering alcoholics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Insurance companies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Focus on growth before being cash flow positive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Sell device at low cost of $30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Built-in subscription model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Access to community of support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Access to healthcare professionals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Access to monitoring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ADDENDUM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Competitive Analysis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64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BACtrack SKYN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Wearable device that tracks BAC and displays it to the wearer</a:t>
            </a:r>
          </a:p>
          <a:p>
            <a:pPr indent="-228600" lvl="1" marL="9144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Only being used to track BAC for drinkers and not as a recovery 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53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MVP Tech Specs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Alcohol Sensor ($2)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Contact Sensors ($0.15)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ESP8266 ($1)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Lithium Battery ($0.85)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Misc RBOM ($2)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Misc Mechanicals (Free)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Total Cost: $6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