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6/20/2020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6/20/2020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6/20/2020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6/20/2020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6/20/2020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6/20/2020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6/20/2020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6/20/2020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1984" y="2093032"/>
            <a:ext cx="7704856" cy="2671936"/>
          </a:xfrm>
        </p:spPr>
        <p:txBody>
          <a:bodyPr>
            <a:normAutofit fontScale="90000"/>
          </a:bodyPr>
          <a:lstStyle/>
          <a:p>
            <a:pPr algn="ctr"/>
            <a:r>
              <a:rPr lang="en-IN" b="1" dirty="0"/>
              <a:t>Applied Data science capstone </a:t>
            </a:r>
            <a:br>
              <a:rPr lang="en-IN" b="1" dirty="0"/>
            </a:br>
            <a:br>
              <a:rPr lang="en-IN" b="1" dirty="0"/>
            </a:br>
            <a:r>
              <a:rPr lang="en-IN" b="1" dirty="0"/>
              <a:t>The Battle of Neighbourhoods</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20000"/>
          </a:bodyPr>
          <a:lstStyle/>
          <a:p>
            <a:endParaRPr lang="en-IN" dirty="0"/>
          </a:p>
          <a:p>
            <a:pPr marL="45720" indent="0">
              <a:buNone/>
            </a:pPr>
            <a:r>
              <a:rPr lang="en-US" dirty="0"/>
              <a:t>New York City is an ethnically diverse city. It is the has a long history of international immigration. </a:t>
            </a:r>
          </a:p>
          <a:p>
            <a:pPr marL="45720" indent="0">
              <a:buNone/>
            </a:pPr>
            <a:r>
              <a:rPr lang="en-US" dirty="0"/>
              <a:t>New York City was home to nearly 8.5 million people in 2014, accounting for over 40% of the population of New York State and a slightly lower percentage of the New York metropolitan area, home to approximately 23.6 million. </a:t>
            </a:r>
          </a:p>
          <a:p>
            <a:pPr marL="45720" indent="0">
              <a:buNone/>
            </a:pPr>
            <a:r>
              <a:rPr lang="en-US" dirty="0"/>
              <a:t>The New York region continues to be by far the leading metropolitan gateway for legal immigrants admitted into the United States. New York City has also been a major point of entry for immigrants; the term "melting pot" was coined to describe densely populated immigrant </a:t>
            </a:r>
            <a:r>
              <a:rPr lang="en-US" dirty="0" err="1"/>
              <a:t>neighbourhoods</a:t>
            </a:r>
            <a:r>
              <a:rPr lang="en-US" dirty="0"/>
              <a:t> on the Lower East Side. As many as 800 languages are spoken in New York, making it the most linguistically diverse city in the world. </a:t>
            </a:r>
          </a:p>
          <a:p>
            <a:pPr marL="45720" indent="0">
              <a:buNone/>
            </a:pPr>
            <a:r>
              <a:rPr lang="en-US" dirty="0"/>
              <a:t>With its diverse culture, comes a diverse food scene. There are many restaurants in New York City offering international cuisines such as Chinese, Indian, and French etc. </a:t>
            </a:r>
            <a:endParaRPr lang="en-IN"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Business 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marL="45720" indent="0">
              <a:buNone/>
            </a:pPr>
            <a:r>
              <a:rPr lang="en-US" dirty="0"/>
              <a:t>To find the answers to the following questions: </a:t>
            </a:r>
          </a:p>
          <a:p>
            <a:pPr marL="45720" indent="0">
              <a:buNone/>
            </a:pPr>
            <a:r>
              <a:rPr lang="en-US" dirty="0"/>
              <a:t>1. List and visualize all major parts of New York City that have Indian restaurants. </a:t>
            </a:r>
          </a:p>
          <a:p>
            <a:pPr marL="45720" indent="0">
              <a:buNone/>
            </a:pPr>
            <a:r>
              <a:rPr lang="en-US" dirty="0"/>
              <a:t>2. Which is location in New York City that has the best restaurant offering Indian Cuisine? </a:t>
            </a:r>
          </a:p>
          <a:p>
            <a:pPr marL="45720" indent="0">
              <a:buNone/>
            </a:pPr>
            <a:r>
              <a:rPr lang="en-US" dirty="0"/>
              <a:t>3. Which areas have potential Indian restaurant market? </a:t>
            </a:r>
          </a:p>
          <a:p>
            <a:pPr marL="45720" indent="0">
              <a:buNone/>
            </a:pPr>
            <a:r>
              <a:rPr lang="en-US" dirty="0"/>
              <a:t>4. Which all areas in the city have less Indian Restaurants? </a:t>
            </a:r>
          </a:p>
          <a:p>
            <a:pPr marL="45720" indent="0">
              <a:buNone/>
            </a:pPr>
            <a:r>
              <a:rPr lang="en-US" dirty="0"/>
              <a:t>5. Which is the best place to stay if you prefer Indian Cuisine? </a:t>
            </a:r>
          </a:p>
          <a:p>
            <a:pPr algn="just"/>
            <a:endParaRPr lang="en-IN"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fontScale="92500" lnSpcReduction="20000"/>
          </a:bodyPr>
          <a:lstStyle/>
          <a:p>
            <a:pPr marL="45720" indent="0" algn="just">
              <a:buNone/>
            </a:pPr>
            <a:r>
              <a:rPr lang="en-IN" dirty="0"/>
              <a:t>For this project we need the following data:</a:t>
            </a:r>
          </a:p>
          <a:p>
            <a:endParaRPr lang="en-IN" dirty="0"/>
          </a:p>
          <a:p>
            <a:pPr marL="45720" indent="0">
              <a:buNone/>
            </a:pPr>
            <a:r>
              <a:rPr lang="en-US" dirty="0"/>
              <a:t>There are many restaurants in New York City offering various kinds of cuisines such as Chinese, Indian, and French etc. For this project the data was sources from the following databases: </a:t>
            </a:r>
          </a:p>
          <a:p>
            <a:r>
              <a:rPr lang="en-US" dirty="0"/>
              <a:t>New York City data that contains list Boroughs, </a:t>
            </a:r>
            <a:r>
              <a:rPr lang="en-US" dirty="0" err="1"/>
              <a:t>Neighbourhoods</a:t>
            </a:r>
            <a:r>
              <a:rPr lang="en-US" dirty="0"/>
              <a:t> along with their latitude and longitude. </a:t>
            </a:r>
          </a:p>
          <a:p>
            <a:pPr marL="45720" indent="0">
              <a:buNone/>
            </a:pPr>
            <a:r>
              <a:rPr lang="en-IN" dirty="0"/>
              <a:t>	https://cocl.us/new_york_dataset </a:t>
            </a:r>
          </a:p>
          <a:p>
            <a:r>
              <a:rPr lang="en-IN" dirty="0" err="1"/>
              <a:t>GeoSpace</a:t>
            </a:r>
            <a:r>
              <a:rPr lang="en-IN" dirty="0"/>
              <a:t> Data </a:t>
            </a:r>
          </a:p>
          <a:p>
            <a:pPr marL="45720" indent="0">
              <a:buNone/>
            </a:pPr>
            <a:r>
              <a:rPr lang="en-IN" dirty="0"/>
              <a:t>	https://data.cityofnewyork.us/City-Government/BoroughBoundaries/tqmj-j8zm </a:t>
            </a:r>
          </a:p>
          <a:p>
            <a:pPr marL="45720" indent="0">
              <a:buNone/>
            </a:pPr>
            <a:r>
              <a:rPr lang="en-US" dirty="0"/>
              <a:t>By using this geo space data we will get the New York Borough boundaries that will help us visualize choropleth map </a:t>
            </a:r>
          </a:p>
          <a:p>
            <a:pPr marL="45720" indent="0">
              <a:buNone/>
            </a:pPr>
            <a:r>
              <a:rPr lang="en-US" dirty="0"/>
              <a:t>Using the Foursquare API we will obtain Indian restaurants in each </a:t>
            </a:r>
            <a:r>
              <a:rPr lang="en-US" dirty="0" err="1"/>
              <a:t>neighbourhood</a:t>
            </a:r>
            <a:r>
              <a:rPr lang="en-US" dirty="0"/>
              <a:t> of New York City. </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endParaRPr lang="en-IN" dirty="0"/>
          </a:p>
          <a:p>
            <a:pPr marL="502920" indent="-457200">
              <a:buAutoNum type="arabicPeriod"/>
            </a:pPr>
            <a:r>
              <a:rPr lang="en-US" dirty="0"/>
              <a:t>New York city data was acquired </a:t>
            </a:r>
          </a:p>
          <a:p>
            <a:pPr marL="502920" indent="-457200">
              <a:buAutoNum type="arabicPeriod"/>
            </a:pPr>
            <a:r>
              <a:rPr lang="en-US" dirty="0"/>
              <a:t>All venues for each </a:t>
            </a:r>
            <a:r>
              <a:rPr lang="en-US" dirty="0" err="1"/>
              <a:t>neighbourhood</a:t>
            </a:r>
            <a:r>
              <a:rPr lang="en-US" dirty="0"/>
              <a:t> using Foursquare API </a:t>
            </a:r>
          </a:p>
          <a:p>
            <a:pPr marL="502920" indent="-457200">
              <a:buAutoNum type="arabicPeriod"/>
            </a:pPr>
            <a:r>
              <a:rPr lang="en-US" dirty="0"/>
              <a:t>Venues with Indian restaurant were filtered out for further analysis. </a:t>
            </a:r>
          </a:p>
          <a:p>
            <a:pPr marL="502920" indent="-457200">
              <a:buAutoNum type="arabicPeriod"/>
            </a:pPr>
            <a:r>
              <a:rPr lang="en-US" dirty="0"/>
              <a:t>Next using Foursquare API, Ratings, Tips, and Number of Likes for all the Indian Restaurants were found out. </a:t>
            </a:r>
          </a:p>
          <a:p>
            <a:pPr marL="502920" indent="-457200">
              <a:buAutoNum type="arabicPeriod"/>
            </a:pPr>
            <a:r>
              <a:rPr lang="en-US" dirty="0" err="1"/>
              <a:t>Neighbourhoods</a:t>
            </a:r>
            <a:r>
              <a:rPr lang="en-US" dirty="0"/>
              <a:t> and Borough the data keeping Ratings as the constraint were sorted. </a:t>
            </a:r>
          </a:p>
          <a:p>
            <a:pPr marL="502920" indent="-457200">
              <a:buAutoNum type="arabicPeriod"/>
            </a:pPr>
            <a:r>
              <a:rPr lang="en-US" dirty="0" err="1"/>
              <a:t>Neighbourhoods</a:t>
            </a:r>
            <a:r>
              <a:rPr lang="en-US" dirty="0"/>
              <a:t> and Borough based on average Rating using python’s Folium library were visualized. </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US" dirty="0"/>
              <a:t>The business problem questions can now be answered. </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837828" y="2132856"/>
            <a:ext cx="5256584" cy="172819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610</Words>
  <Application>Microsoft Office PowerPoint</Application>
  <PresentationFormat>Custom</PresentationFormat>
  <Paragraphs>52</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Applied Data science capstone   The Battle of Neighbourhoods</vt:lpstr>
      <vt:lpstr>Introduction</vt:lpstr>
      <vt:lpstr>Business 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Raghav</cp:lastModifiedBy>
  <cp:revision>7</cp:revision>
  <dcterms:created xsi:type="dcterms:W3CDTF">2020-01-05T08:05:09Z</dcterms:created>
  <dcterms:modified xsi:type="dcterms:W3CDTF">2020-06-20T08:51:08Z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