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4" d="100"/>
          <a:sy n="94" d="100"/>
        </p:scale>
        <p:origin x="474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927826-3378-4ECF-BA4E-36C71D5ECCFE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D8F476-B890-4E09-A26B-53954C879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7072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8F476-B890-4E09-A26B-53954C87974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587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ed.com/talks/neha_narula_the_future_of_money/discussion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More Variables – </a:t>
            </a:r>
            <a:r>
              <a:rPr lang="en-US" dirty="0" smtClean="0"/>
              <a:t>Oct </a:t>
            </a:r>
            <a:r>
              <a:rPr lang="en-US" dirty="0" smtClean="0"/>
              <a:t>08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Agenda</a:t>
            </a:r>
          </a:p>
          <a:p>
            <a:pPr lvl="1"/>
            <a:r>
              <a:rPr lang="en-CA" dirty="0" smtClean="0"/>
              <a:t>Case Study C.3: </a:t>
            </a:r>
            <a:r>
              <a:rPr lang="en-CA" dirty="0" err="1" smtClean="0"/>
              <a:t>BitCoin</a:t>
            </a:r>
            <a:r>
              <a:rPr lang="en-CA" dirty="0" smtClean="0"/>
              <a:t> &amp; </a:t>
            </a:r>
            <a:r>
              <a:rPr lang="en-CA" dirty="0" err="1" smtClean="0"/>
              <a:t>Blockchains</a:t>
            </a:r>
            <a:endParaRPr lang="en-CA" dirty="0" smtClean="0"/>
          </a:p>
          <a:p>
            <a:pPr lvl="2"/>
            <a:r>
              <a:rPr lang="en-CA" dirty="0" smtClean="0"/>
              <a:t>TED Talk Video</a:t>
            </a:r>
          </a:p>
          <a:p>
            <a:pPr lvl="1"/>
            <a:r>
              <a:rPr lang="en-CA" dirty="0" smtClean="0"/>
              <a:t>Lesson B.4 More Python Variables</a:t>
            </a:r>
          </a:p>
          <a:p>
            <a:pPr lvl="2"/>
            <a:r>
              <a:rPr lang="en-CA" dirty="0" smtClean="0"/>
              <a:t>Presentation / Note – Floating Point</a:t>
            </a:r>
            <a:endParaRPr lang="en-CA" dirty="0" smtClean="0"/>
          </a:p>
          <a:p>
            <a:pPr lvl="1"/>
            <a:r>
              <a:rPr lang="en-CA" dirty="0" smtClean="0"/>
              <a:t>Past Work</a:t>
            </a:r>
          </a:p>
          <a:p>
            <a:pPr lvl="2"/>
            <a:r>
              <a:rPr lang="en-CA" dirty="0" smtClean="0"/>
              <a:t>Presentation: Om / </a:t>
            </a:r>
            <a:r>
              <a:rPr lang="en-CA" dirty="0" err="1" smtClean="0"/>
              <a:t>Jaskaran</a:t>
            </a:r>
            <a:endParaRPr lang="en-CA" smtClean="0"/>
          </a:p>
          <a:p>
            <a:pPr lvl="2"/>
            <a:r>
              <a:rPr lang="en-CA" smtClean="0"/>
              <a:t>Check </a:t>
            </a:r>
            <a:r>
              <a:rPr lang="en-CA" dirty="0" smtClean="0"/>
              <a:t>Spreadsheet – Complete Missing Work</a:t>
            </a:r>
            <a:endParaRPr lang="en-CA" dirty="0" smtClean="0"/>
          </a:p>
          <a:p>
            <a:pPr lvl="2"/>
            <a:r>
              <a:rPr lang="en-CA" dirty="0" smtClean="0"/>
              <a:t>Let me know when you have a presentation</a:t>
            </a:r>
          </a:p>
          <a:p>
            <a:pPr lvl="1">
              <a:buNone/>
            </a:pPr>
            <a:endParaRPr lang="en-CA" dirty="0" smtClean="0"/>
          </a:p>
          <a:p>
            <a:pPr lvl="1">
              <a:buNone/>
            </a:pPr>
            <a:endParaRPr lang="en-US" dirty="0" smtClean="0"/>
          </a:p>
          <a:p>
            <a:r>
              <a:rPr lang="en-US" dirty="0" smtClean="0"/>
              <a:t>Upcoming</a:t>
            </a:r>
          </a:p>
          <a:p>
            <a:pPr lvl="1"/>
            <a:r>
              <a:rPr lang="en-CA" sz="2400" dirty="0" smtClean="0"/>
              <a:t>Tomorrow: </a:t>
            </a:r>
            <a:r>
              <a:rPr lang="en-CA" sz="2400" dirty="0" smtClean="0"/>
              <a:t>Continue Lesson B.4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err="1" smtClean="0"/>
              <a:t>Neha</a:t>
            </a:r>
            <a:r>
              <a:rPr lang="en-CA" dirty="0" smtClean="0"/>
              <a:t> </a:t>
            </a:r>
            <a:r>
              <a:rPr lang="en-CA" dirty="0" err="1" smtClean="0"/>
              <a:t>Narula</a:t>
            </a:r>
            <a:endParaRPr lang="en-CA" dirty="0" smtClean="0"/>
          </a:p>
          <a:p>
            <a:r>
              <a:rPr lang="en-US" dirty="0">
                <a:hlinkClick r:id="rId2"/>
              </a:rPr>
              <a:t>https://www.ted.com/talks/neha_narula_the_future_of_money/discussion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496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649</TotalTime>
  <Words>61</Words>
  <Application>Microsoft Office PowerPoint</Application>
  <PresentationFormat>On-screen Show (4:3)</PresentationFormat>
  <Paragraphs>17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Python More Variables – Oct 08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Day – Sep 06</dc:title>
  <dc:creator>Greg</dc:creator>
  <cp:lastModifiedBy>Nestor, Gregory</cp:lastModifiedBy>
  <cp:revision>76</cp:revision>
  <dcterms:created xsi:type="dcterms:W3CDTF">2006-08-16T00:00:00Z</dcterms:created>
  <dcterms:modified xsi:type="dcterms:W3CDTF">2019-10-08T15:06:32Z</dcterms:modified>
</cp:coreProperties>
</file>