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d.com/talks/neha_narula_the_future_of_money/discuss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More Variables 2 – </a:t>
            </a:r>
            <a:r>
              <a:rPr lang="en-US" dirty="0" smtClean="0"/>
              <a:t>Oct </a:t>
            </a:r>
            <a:r>
              <a:rPr lang="en-US" dirty="0" smtClean="0"/>
              <a:t>09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Lesson B.4 More Python Variables</a:t>
            </a:r>
          </a:p>
          <a:p>
            <a:pPr lvl="2"/>
            <a:r>
              <a:rPr lang="en-CA" dirty="0" smtClean="0"/>
              <a:t>Presentation / Note – Booleans &amp; Strings</a:t>
            </a:r>
            <a:endParaRPr lang="en-CA" dirty="0" smtClean="0"/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 smtClean="0"/>
              <a:t>Presentation: </a:t>
            </a:r>
            <a:r>
              <a:rPr lang="en-CA" dirty="0" err="1" smtClean="0"/>
              <a:t>Keerat</a:t>
            </a:r>
            <a:r>
              <a:rPr lang="en-CA" dirty="0" smtClean="0"/>
              <a:t> / </a:t>
            </a:r>
            <a:r>
              <a:rPr lang="en-CA" smtClean="0"/>
              <a:t>Liban</a:t>
            </a:r>
            <a:endParaRPr lang="en-CA" dirty="0" smtClean="0"/>
          </a:p>
          <a:p>
            <a:pPr lvl="2"/>
            <a:r>
              <a:rPr lang="en-CA" dirty="0" smtClean="0"/>
              <a:t>Check Spreadsheet – Complete Missing Work</a:t>
            </a:r>
            <a:endParaRPr lang="en-CA" dirty="0" smtClean="0"/>
          </a:p>
          <a:p>
            <a:pPr lvl="2"/>
            <a:r>
              <a:rPr lang="en-CA" dirty="0" smtClean="0"/>
              <a:t>Let me know when you have a presentation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</a:t>
            </a:r>
            <a:r>
              <a:rPr lang="en-CA" sz="2400" dirty="0" smtClean="0"/>
              <a:t>Continue Lesson B.4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Neha</a:t>
            </a:r>
            <a:r>
              <a:rPr lang="en-CA" dirty="0" smtClean="0"/>
              <a:t> </a:t>
            </a:r>
            <a:r>
              <a:rPr lang="en-CA" dirty="0" err="1" smtClean="0"/>
              <a:t>Narula</a:t>
            </a:r>
            <a:endParaRPr lang="en-CA" dirty="0" smtClean="0"/>
          </a:p>
          <a:p>
            <a:r>
              <a:rPr lang="en-US" dirty="0">
                <a:hlinkClick r:id="rId2"/>
              </a:rPr>
              <a:t>https://www.ted.com/talks/neha_narula_the_future_of_money/discussion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53</Words>
  <Application>Microsoft Office PowerPoint</Application>
  <PresentationFormat>On-screen Show (4:3)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Python More Variables 2 – Oct 09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77</cp:revision>
  <dcterms:created xsi:type="dcterms:W3CDTF">2006-08-16T00:00:00Z</dcterms:created>
  <dcterms:modified xsi:type="dcterms:W3CDTF">2019-10-08T15:08:01Z</dcterms:modified>
</cp:coreProperties>
</file>