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C.2 </a:t>
            </a:r>
            <a:r>
              <a:rPr lang="en-US" dirty="0" err="1" smtClean="0"/>
              <a:t>Emoji</a:t>
            </a:r>
            <a:r>
              <a:rPr lang="en-US" dirty="0" smtClean="0"/>
              <a:t> Equity – </a:t>
            </a:r>
            <a:r>
              <a:rPr lang="en-US" dirty="0" smtClean="0"/>
              <a:t>Sep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Supply Day</a:t>
            </a:r>
            <a:endParaRPr lang="en-US" dirty="0" smtClean="0"/>
          </a:p>
          <a:p>
            <a:pPr lvl="1"/>
            <a:r>
              <a:rPr lang="en-CA" dirty="0" smtClean="0"/>
              <a:t>Case Study C.2 </a:t>
            </a:r>
            <a:r>
              <a:rPr lang="en-US" dirty="0" err="1" smtClean="0"/>
              <a:t>Emoji</a:t>
            </a:r>
            <a:r>
              <a:rPr lang="en-US" dirty="0" smtClean="0"/>
              <a:t> Equity</a:t>
            </a:r>
            <a:endParaRPr lang="en-US" dirty="0" smtClean="0"/>
          </a:p>
          <a:p>
            <a:pPr lvl="2"/>
            <a:r>
              <a:rPr lang="en-CA" dirty="0" smtClean="0"/>
              <a:t>Complete </a:t>
            </a:r>
            <a:r>
              <a:rPr lang="en-CA" smtClean="0"/>
              <a:t>By </a:t>
            </a:r>
            <a:r>
              <a:rPr lang="en-CA" smtClean="0"/>
              <a:t>Monday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Due Today: </a:t>
            </a:r>
          </a:p>
          <a:p>
            <a:pPr lvl="2"/>
            <a:r>
              <a:rPr lang="en-US" sz="2000" dirty="0" smtClean="0"/>
              <a:t>C.1 </a:t>
            </a:r>
            <a:r>
              <a:rPr lang="en-US" sz="2000" dirty="0" smtClean="0"/>
              <a:t>Simon </a:t>
            </a:r>
            <a:r>
              <a:rPr lang="en-US" sz="2000" dirty="0" smtClean="0"/>
              <a:t>Icebreaker </a:t>
            </a:r>
            <a:r>
              <a:rPr lang="en-US" sz="2000" dirty="0" smtClean="0"/>
              <a:t>Questions</a:t>
            </a:r>
          </a:p>
          <a:p>
            <a:pPr lvl="2"/>
            <a:r>
              <a:rPr lang="en-US" sz="2000" dirty="0" smtClean="0"/>
              <a:t>C.2 </a:t>
            </a:r>
            <a:r>
              <a:rPr lang="en-US" sz="2000" dirty="0" err="1" smtClean="0"/>
              <a:t>Emoji</a:t>
            </a:r>
            <a:r>
              <a:rPr lang="en-US" sz="2000" dirty="0" smtClean="0"/>
              <a:t> Equity</a:t>
            </a:r>
            <a:endParaRPr lang="en-US" sz="2000" dirty="0" smtClean="0"/>
          </a:p>
          <a:p>
            <a:pPr lvl="1"/>
            <a:r>
              <a:rPr lang="en-US" sz="2400" dirty="0" smtClean="0"/>
              <a:t>Tomorrow: </a:t>
            </a:r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C.2 Emoji Equity – Sep 06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31</cp:revision>
  <dcterms:created xsi:type="dcterms:W3CDTF">2006-08-16T00:00:00Z</dcterms:created>
  <dcterms:modified xsi:type="dcterms:W3CDTF">2019-09-08T18:52:52Z</dcterms:modified>
</cp:coreProperties>
</file>