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</a:t>
            </a:r>
            <a:r>
              <a:rPr lang="en-US" dirty="0" smtClean="0"/>
              <a:t>Sep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</a:t>
            </a:r>
            <a:endParaRPr lang="en-US" dirty="0" smtClean="0"/>
          </a:p>
          <a:p>
            <a:pPr lvl="1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 smtClean="0"/>
          </a:p>
          <a:p>
            <a:pPr lvl="2"/>
            <a:r>
              <a:rPr lang="en-US" dirty="0" smtClean="0"/>
              <a:t>Presentation / Notes</a:t>
            </a:r>
          </a:p>
          <a:p>
            <a:pPr lvl="2"/>
            <a:r>
              <a:rPr lang="en-US" dirty="0" smtClean="0"/>
              <a:t>Module Questions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</a:p>
          <a:p>
            <a:pPr lvl="2"/>
            <a:r>
              <a:rPr lang="en-US" sz="2000" dirty="0" smtClean="0"/>
              <a:t>C.1 </a:t>
            </a:r>
            <a:r>
              <a:rPr lang="en-US" sz="2000" dirty="0" smtClean="0"/>
              <a:t>Simon </a:t>
            </a:r>
            <a:r>
              <a:rPr lang="en-US" sz="2000" dirty="0" smtClean="0"/>
              <a:t>Icebreaker </a:t>
            </a:r>
            <a:r>
              <a:rPr lang="en-US" sz="2000" dirty="0" smtClean="0"/>
              <a:t>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  <a:endParaRPr lang="en-US" sz="2000" dirty="0" smtClean="0"/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Continue Working on A.1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A.1 GitHub Repositories – Sep 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33</cp:revision>
  <dcterms:created xsi:type="dcterms:W3CDTF">2006-08-16T00:00:00Z</dcterms:created>
  <dcterms:modified xsi:type="dcterms:W3CDTF">2019-09-08T18:58:00Z</dcterms:modified>
</cp:coreProperties>
</file>