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More Variables </a:t>
            </a:r>
            <a:r>
              <a:rPr lang="en-US" dirty="0" smtClean="0"/>
              <a:t>3 </a:t>
            </a:r>
            <a:r>
              <a:rPr lang="en-US" dirty="0" smtClean="0"/>
              <a:t>– </a:t>
            </a:r>
            <a:r>
              <a:rPr lang="en-US" smtClean="0"/>
              <a:t>Oct </a:t>
            </a:r>
            <a:r>
              <a:rPr lang="en-US" smtClean="0"/>
              <a:t>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Lesson B.4 More Python Variables</a:t>
            </a:r>
          </a:p>
          <a:p>
            <a:pPr lvl="2"/>
            <a:r>
              <a:rPr lang="en-CA" dirty="0" smtClean="0"/>
              <a:t>Work On Student Questions </a:t>
            </a:r>
            <a:r>
              <a:rPr lang="en-CA" dirty="0" smtClean="0"/>
              <a:t>#</a:t>
            </a:r>
            <a:r>
              <a:rPr lang="en-CA" dirty="0" smtClean="0"/>
              <a:t>1</a:t>
            </a:r>
          </a:p>
          <a:p>
            <a:pPr lvl="3"/>
            <a:r>
              <a:rPr lang="en-CA" dirty="0" smtClean="0"/>
              <a:t>Number Range</a:t>
            </a:r>
            <a:endParaRPr lang="en-CA" dirty="0" smtClean="0"/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Check </a:t>
            </a:r>
            <a:r>
              <a:rPr lang="en-CA" dirty="0" smtClean="0"/>
              <a:t>Spreadsheet – Complete Missing Work</a:t>
            </a:r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Tuesday: Lesson B.4 – Strings &amp; Lists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47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More Variables 3 – Oct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80</cp:revision>
  <dcterms:created xsi:type="dcterms:W3CDTF">2006-08-16T00:00:00Z</dcterms:created>
  <dcterms:modified xsi:type="dcterms:W3CDTF">2019-10-10T13:30:08Z</dcterms:modified>
</cp:coreProperties>
</file>