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Integer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B.2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 Python Program is loaded into the CPU as a list of instructions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Each instruction may access the RAM Memory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To store some data for use in the future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To read some data that was previously stored 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828800"/>
            <a:ext cx="3352800" cy="2362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10200" y="1828800"/>
            <a:ext cx="2286000" cy="1447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371600"/>
            <a:ext cx="168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RAM Memory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1371600"/>
            <a:ext cx="171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CPU Processor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4267200" y="2286000"/>
            <a:ext cx="1066800" cy="381000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2133600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/>
                <a:gridCol w="1409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Variable Name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Value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38800" y="1981200"/>
          <a:ext cx="18288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</a:tblGrid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Instruction #1</a:t>
                      </a:r>
                      <a:endParaRPr lang="en-US" sz="1400" dirty="0"/>
                    </a:p>
                  </a:txBody>
                  <a:tcPr/>
                </a:tc>
              </a:tr>
              <a:tr h="277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Instruction #2</a:t>
                      </a:r>
                    </a:p>
                  </a:txBody>
                  <a:tcPr/>
                </a:tc>
              </a:tr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. .</a:t>
                      </a:r>
                      <a:endParaRPr lang="en-US" sz="1400" dirty="0"/>
                    </a:p>
                  </a:txBody>
                  <a:tcPr/>
                </a:tc>
              </a:tr>
              <a:tr h="2336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Instruction #n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62600" y="3886200"/>
            <a:ext cx="1910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Python Program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6324600" y="3429000"/>
            <a:ext cx="304800" cy="457200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The Python Language has a large number of built-in commands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These commands are well documented and easily searched on-line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The Print command prints messages and information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The result is displayed in the console output screen (black area)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8200" y="1828800"/>
            <a:ext cx="3352800" cy="2362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10200" y="1828800"/>
            <a:ext cx="2286000" cy="1447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371600"/>
            <a:ext cx="168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RAM Memory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1371600"/>
            <a:ext cx="171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CPU Processor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4267200" y="2286000"/>
            <a:ext cx="1066800" cy="381000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2133600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/>
                <a:gridCol w="1409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Variable Name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Value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38800" y="1981200"/>
          <a:ext cx="18288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</a:tblGrid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Instruction #1</a:t>
                      </a:r>
                      <a:endParaRPr lang="en-US" sz="1400" dirty="0"/>
                    </a:p>
                  </a:txBody>
                  <a:tcPr/>
                </a:tc>
              </a:tr>
              <a:tr h="277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Instruction #2</a:t>
                      </a:r>
                    </a:p>
                  </a:txBody>
                  <a:tcPr/>
                </a:tc>
              </a:tr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. .</a:t>
                      </a:r>
                      <a:endParaRPr lang="en-US" sz="1400" dirty="0"/>
                    </a:p>
                  </a:txBody>
                  <a:tcPr/>
                </a:tc>
              </a:tr>
              <a:tr h="2336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Instruction #n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48200" y="3886200"/>
            <a:ext cx="4107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print("</a:t>
            </a:r>
            <a:r>
              <a:rPr lang="en-US" b="1" dirty="0" smtClean="0">
                <a:solidFill>
                  <a:srgbClr val="C00000"/>
                </a:solidFill>
              </a:rPr>
              <a:t>This command prints messages</a:t>
            </a:r>
            <a:r>
              <a:rPr lang="en-US" sz="2000" b="1" dirty="0" smtClean="0">
                <a:solidFill>
                  <a:srgbClr val="C00000"/>
                </a:solidFill>
              </a:rPr>
              <a:t>") 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6324600" y="3429000"/>
            <a:ext cx="304800" cy="457200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 Python Program is loaded into the CPU as a list of instructions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Each instruction may access the RAM Memory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To store some data for use in the future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To read some data that was previously stored 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828800"/>
            <a:ext cx="3352800" cy="2362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10200" y="1828800"/>
            <a:ext cx="22860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371600"/>
            <a:ext cx="168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RAM Memory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1371600"/>
            <a:ext cx="171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CPU Processor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4267200" y="2286000"/>
            <a:ext cx="1066800" cy="381000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2133600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/>
                <a:gridCol w="1409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Variable Name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Value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38800" y="1981200"/>
          <a:ext cx="18288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</a:tblGrid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Instruction #1</a:t>
                      </a:r>
                      <a:endParaRPr lang="en-US" sz="1400" dirty="0"/>
                    </a:p>
                  </a:txBody>
                  <a:tcPr/>
                </a:tc>
              </a:tr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. 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62600" y="3352800"/>
            <a:ext cx="780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print(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6324600" y="2819400"/>
            <a:ext cx="304800" cy="457200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186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Python Integer Basics</vt:lpstr>
      <vt:lpstr>Computer Architecture</vt:lpstr>
      <vt:lpstr>Python Commands</vt:lpstr>
      <vt:lpstr>Python Variables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Integer Basics</dc:title>
  <dc:creator>Greg</dc:creator>
  <cp:lastModifiedBy>Greg</cp:lastModifiedBy>
  <cp:revision>7</cp:revision>
  <dcterms:created xsi:type="dcterms:W3CDTF">2006-08-16T00:00:00Z</dcterms:created>
  <dcterms:modified xsi:type="dcterms:W3CDTF">2019-09-15T21:34:30Z</dcterms:modified>
</cp:coreProperties>
</file>