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/>
              <a:t>Grade 10 Computer </a:t>
            </a:r>
            <a:r>
              <a:rPr lang="en-US" sz="4000" dirty="0"/>
              <a:t>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</a:t>
            </a:r>
            <a:r>
              <a:rPr lang="en-US" dirty="0" smtClean="0"/>
              <a:t>Sep 03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Modified Day</a:t>
            </a:r>
            <a:endParaRPr lang="en-US" dirty="0"/>
          </a:p>
          <a:p>
            <a:pPr lvl="1"/>
            <a:r>
              <a:rPr lang="en-US" dirty="0"/>
              <a:t>Attendance 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Open Questions About The course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C.1 </a:t>
            </a:r>
            <a:r>
              <a:rPr lang="en-US" dirty="0" smtClean="0"/>
              <a:t>Simon </a:t>
            </a:r>
            <a:r>
              <a:rPr lang="en-US" dirty="0" smtClean="0"/>
              <a:t>Game Icebreaker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Modified Day Schedule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FD59CF5-544F-4381-8D1F-CFD048DE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9CF853-1FCE-468A-893F-641B22DED7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1265" y="2438400"/>
            <a:ext cx="5821469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1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ICS2O0 (Grade 10 Computer Science)</vt:lpstr>
      <vt:lpstr>Welcome – Sep 03</vt:lpstr>
      <vt:lpstr>Modified Day Schedule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25</cp:revision>
  <dcterms:created xsi:type="dcterms:W3CDTF">2006-08-16T00:00:00Z</dcterms:created>
  <dcterms:modified xsi:type="dcterms:W3CDTF">2019-08-31T22:30:29Z</dcterms:modified>
</cp:coreProperties>
</file>