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Simon Game Icebreaker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C.1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Simon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Invented in 1978 by </a:t>
            </a:r>
            <a:r>
              <a:rPr lang="en-US" sz="2000" dirty="0" smtClean="0"/>
              <a:t>Ralph Baer </a:t>
            </a:r>
            <a:r>
              <a:rPr lang="en-US" sz="2000" dirty="0" smtClean="0"/>
              <a:t>(working for Milton Bradley / Hasbro Inc.)</a:t>
            </a:r>
          </a:p>
          <a:p>
            <a:pPr lvl="1"/>
            <a:r>
              <a:rPr lang="en-US" sz="1600" dirty="0" smtClean="0"/>
              <a:t>Based on an earlier Atari Arcade game (1976)</a:t>
            </a:r>
          </a:p>
          <a:p>
            <a:pPr lvl="1"/>
            <a:r>
              <a:rPr lang="en-US" sz="1600" dirty="0" smtClean="0"/>
              <a:t>Was completely new for its time (portable, flashy, easy to use)</a:t>
            </a:r>
          </a:p>
          <a:p>
            <a:pPr lvl="1"/>
            <a:r>
              <a:rPr lang="en-US" sz="1600" dirty="0" smtClean="0"/>
              <a:t>Was quickly adopted and promoted by celebrities at the time (Studio 54)</a:t>
            </a:r>
          </a:p>
          <a:p>
            <a:pPr lvl="1"/>
            <a:r>
              <a:rPr lang="en-US" sz="1600" dirty="0" smtClean="0"/>
              <a:t>Generated </a:t>
            </a:r>
            <a:r>
              <a:rPr lang="en-US" sz="1600" dirty="0" err="1" smtClean="0"/>
              <a:t>mainstreem</a:t>
            </a:r>
            <a:r>
              <a:rPr lang="en-US" sz="1600" dirty="0" smtClean="0"/>
              <a:t> public interest in  computer games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studio 54 playing sim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733800"/>
            <a:ext cx="4267200" cy="240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Video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Ralph Baer is also known as the "Father of Video Games"</a:t>
            </a:r>
          </a:p>
          <a:p>
            <a:pPr lvl="1"/>
            <a:r>
              <a:rPr lang="en-US" sz="1600" dirty="0" smtClean="0"/>
              <a:t>Began research into playing games on television screens (1966)</a:t>
            </a:r>
          </a:p>
          <a:p>
            <a:pPr lvl="1"/>
            <a:r>
              <a:rPr lang="en-US" sz="1600" dirty="0" smtClean="0"/>
              <a:t>Developed the Magnavox Odyssey in 1972</a:t>
            </a:r>
          </a:p>
          <a:p>
            <a:pPr lvl="1"/>
            <a:r>
              <a:rPr lang="en-US" sz="1600" dirty="0" smtClean="0"/>
              <a:t>The Odyssey was the first home game system</a:t>
            </a:r>
          </a:p>
          <a:p>
            <a:pPr lvl="1"/>
            <a:r>
              <a:rPr lang="en-US" sz="1600" dirty="0" smtClean="0"/>
              <a:t>Used a TV display and gamepad controllers</a:t>
            </a:r>
          </a:p>
          <a:p>
            <a:pPr lvl="1"/>
            <a:r>
              <a:rPr lang="en-US" sz="1600" dirty="0" smtClean="0"/>
              <a:t>Could load and run multiple games</a:t>
            </a:r>
          </a:p>
          <a:p>
            <a:pPr lvl="1"/>
            <a:r>
              <a:rPr lang="en-US" sz="1600" dirty="0" smtClean="0"/>
              <a:t>Pong (aka TV Tennis) was one of the most popular games</a:t>
            </a:r>
          </a:p>
          <a:p>
            <a:pPr lvl="1"/>
            <a:r>
              <a:rPr lang="en-US" sz="1600" dirty="0" smtClean="0"/>
              <a:t>Baer also invented the "light gun" for first person shooters</a:t>
            </a:r>
          </a:p>
          <a:p>
            <a:pPr lvl="1"/>
            <a:endParaRPr lang="en-US" sz="1600" dirty="0"/>
          </a:p>
        </p:txBody>
      </p:sp>
      <p:pic>
        <p:nvPicPr>
          <p:cNvPr id="1026" name="Picture 2" descr="https://upload.wikimedia.org/wikipedia/commons/thumb/9/99/Magnavox-Odyssey-Console-Set.jpg/220px-Magnavox-Odyssey-Console-S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267200"/>
            <a:ext cx="3676316" cy="1905000"/>
          </a:xfrm>
          <a:prstGeom prst="rect">
            <a:avLst/>
          </a:prstGeom>
          <a:noFill/>
        </p:spPr>
      </p:pic>
      <p:pic>
        <p:nvPicPr>
          <p:cNvPr id="1028" name="Picture 4" descr="Image result for pong ga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191000"/>
            <a:ext cx="2946399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8382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into 4 groups.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Share and explore your copy of the Simon game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Answer the Lesson Module Questions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 the "Party" version of the game with ALL members of your group</a:t>
            </a:r>
          </a:p>
          <a:p>
            <a:pPr marL="914400" lvl="1" indent="-514350"/>
            <a:r>
              <a:rPr lang="en-US" dirty="0" smtClean="0"/>
              <a:t>Record your best group score</a:t>
            </a:r>
          </a:p>
          <a:p>
            <a:pPr marL="914400" lvl="1" indent="-514350"/>
            <a:r>
              <a:rPr lang="en-US" dirty="0" smtClean="0"/>
              <a:t>Make observations about the quality of the game play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 prepared to share your results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150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Simon Game Icebreaker</vt:lpstr>
      <vt:lpstr>History Of Simon</vt:lpstr>
      <vt:lpstr>History Of Video Games</vt:lpstr>
      <vt:lpstr>Your Turn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Environment</dc:title>
  <dc:creator>Greg</dc:creator>
  <cp:lastModifiedBy>Greg</cp:lastModifiedBy>
  <cp:revision>40</cp:revision>
  <dcterms:created xsi:type="dcterms:W3CDTF">2006-08-16T00:00:00Z</dcterms:created>
  <dcterms:modified xsi:type="dcterms:W3CDTF">2019-08-31T18:03:01Z</dcterms:modified>
</cp:coreProperties>
</file>