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</a:t>
            </a:r>
            <a:r>
              <a:rPr lang="en-US" dirty="0" smtClean="0"/>
              <a:t>course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C.1 Simon Game Icebreaker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Simon Game – Sep 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27</cp:revision>
  <dcterms:created xsi:type="dcterms:W3CDTF">2006-08-16T00:00:00Z</dcterms:created>
  <dcterms:modified xsi:type="dcterms:W3CDTF">2019-09-04T12:30:04Z</dcterms:modified>
</cp:coreProperties>
</file>