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5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gregory.nestor@peelsb.com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5300" dirty="0"/>
              <a:t>ICS2O0</a:t>
            </a:r>
            <a:br>
              <a:rPr lang="en-US" sz="5300" dirty="0"/>
            </a:br>
            <a:r>
              <a:rPr lang="en-US" dirty="0"/>
              <a:t>(</a:t>
            </a:r>
            <a:r>
              <a:rPr lang="en-US" sz="4000"/>
              <a:t>Grade 10 Computer </a:t>
            </a:r>
            <a:r>
              <a:rPr lang="en-US" sz="4000" dirty="0"/>
              <a:t>Science</a:t>
            </a:r>
            <a:r>
              <a:rPr lang="en-US" dirty="0"/>
              <a:t>)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Mr. Nestor</a:t>
            </a:r>
          </a:p>
          <a:p>
            <a:r>
              <a:rPr lang="en-US" dirty="0"/>
              <a:t>(</a:t>
            </a:r>
            <a:r>
              <a:rPr lang="en-US" dirty="0">
                <a:hlinkClick r:id="rId2"/>
              </a:rPr>
              <a:t>gregory.nestor@peelsb.com</a:t>
            </a:r>
            <a:r>
              <a:rPr lang="en-US" dirty="0"/>
              <a:t>)</a:t>
            </a:r>
          </a:p>
          <a:p>
            <a:r>
              <a:rPr lang="en-US" dirty="0"/>
              <a:t>(p0079141@pdsb.net)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Simon Game </a:t>
            </a:r>
            <a:r>
              <a:rPr lang="en-US" dirty="0"/>
              <a:t>– </a:t>
            </a:r>
            <a:r>
              <a:rPr lang="en-US" dirty="0" smtClean="0"/>
              <a:t>Sep </a:t>
            </a:r>
            <a:r>
              <a:rPr lang="en-US" dirty="0" smtClean="0"/>
              <a:t>05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Agenda</a:t>
            </a:r>
          </a:p>
          <a:p>
            <a:pPr lvl="1"/>
            <a:r>
              <a:rPr lang="en-US" dirty="0" smtClean="0"/>
              <a:t>Attendance </a:t>
            </a:r>
            <a:r>
              <a:rPr lang="en-US" dirty="0"/>
              <a:t>/ </a:t>
            </a:r>
            <a:r>
              <a:rPr lang="en-US" dirty="0" smtClean="0"/>
              <a:t>Introductions</a:t>
            </a:r>
          </a:p>
          <a:p>
            <a:pPr lvl="1"/>
            <a:r>
              <a:rPr lang="en-US" dirty="0" smtClean="0"/>
              <a:t>Discussion – Simon vs. A Light Switch</a:t>
            </a:r>
            <a:endParaRPr lang="en-US" dirty="0" smtClean="0"/>
          </a:p>
          <a:p>
            <a:pPr lvl="1"/>
            <a:r>
              <a:rPr lang="en-CA" dirty="0" smtClean="0"/>
              <a:t>Lesson C.1 </a:t>
            </a:r>
            <a:r>
              <a:rPr lang="en-US" dirty="0"/>
              <a:t>Simon Game </a:t>
            </a:r>
            <a:r>
              <a:rPr lang="en-US" dirty="0" smtClean="0"/>
              <a:t>Icebreaker </a:t>
            </a:r>
            <a:endParaRPr lang="en-US" dirty="0" smtClean="0"/>
          </a:p>
          <a:p>
            <a:pPr lvl="1">
              <a:buNone/>
            </a:pPr>
            <a:endParaRPr lang="en-US" dirty="0"/>
          </a:p>
          <a:p>
            <a:pPr lvl="1">
              <a:buNone/>
            </a:pPr>
            <a:endParaRPr lang="en-US" dirty="0"/>
          </a:p>
          <a:p>
            <a:r>
              <a:rPr lang="en-US" dirty="0"/>
              <a:t>Upcoming</a:t>
            </a:r>
          </a:p>
          <a:p>
            <a:pPr lvl="1"/>
            <a:r>
              <a:rPr lang="en-US" sz="2400" dirty="0" smtClean="0"/>
              <a:t>Today: Complete the Simon Icebreaker Questions</a:t>
            </a:r>
          </a:p>
          <a:p>
            <a:pPr lvl="1"/>
            <a:r>
              <a:rPr lang="en-US" sz="2400" dirty="0" smtClean="0"/>
              <a:t>Tomorrow</a:t>
            </a:r>
            <a:r>
              <a:rPr lang="en-US" sz="2400" dirty="0" smtClean="0"/>
              <a:t>: </a:t>
            </a:r>
            <a:r>
              <a:rPr lang="en-US" sz="2400" dirty="0" smtClean="0"/>
              <a:t>Emoji Equity Case Study</a:t>
            </a:r>
            <a:endParaRPr lang="en-US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46</Words>
  <Application>Microsoft Office PowerPoint</Application>
  <PresentationFormat>On-screen Show (4:3)</PresentationFormat>
  <Paragraphs>14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ICS2O0 (Grade 10 Computer Science)</vt:lpstr>
      <vt:lpstr>Simon Game – Sep 05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Day – Sep 06</dc:title>
  <dc:creator>Greg</dc:creator>
  <cp:lastModifiedBy>Nestor, Gregory</cp:lastModifiedBy>
  <cp:revision>29</cp:revision>
  <dcterms:created xsi:type="dcterms:W3CDTF">2006-08-16T00:00:00Z</dcterms:created>
  <dcterms:modified xsi:type="dcterms:W3CDTF">2019-09-04T15:02:29Z</dcterms:modified>
</cp:coreProperties>
</file>