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Sep 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Discussion – Simon vs. A Light Switch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/>
              <a:t>Simon Game </a:t>
            </a:r>
            <a:r>
              <a:rPr lang="en-US" dirty="0" smtClean="0"/>
              <a:t>Icebreaker </a:t>
            </a:r>
            <a:endParaRPr lang="en-US" dirty="0" smtClean="0"/>
          </a:p>
          <a:p>
            <a:pPr lvl="2"/>
            <a:r>
              <a:rPr lang="en-CA" dirty="0" smtClean="0"/>
              <a:t>Complete By End of Period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Today: Complete the Simon Icebreaker Questions</a:t>
            </a:r>
          </a:p>
          <a:p>
            <a:pPr lvl="1"/>
            <a:r>
              <a:rPr lang="en-US" sz="2400" dirty="0" smtClean="0"/>
              <a:t>Tomorrow: Emoji Equity Case Study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 (Grade 10 Computer Science)</vt:lpstr>
      <vt:lpstr>Simon Game – Sep 05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30</cp:revision>
  <dcterms:created xsi:type="dcterms:W3CDTF">2006-08-16T00:00:00Z</dcterms:created>
  <dcterms:modified xsi:type="dcterms:W3CDTF">2019-09-05T12:13:39Z</dcterms:modified>
</cp:coreProperties>
</file>