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08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Variables Basics – Sep </a:t>
            </a:r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CA" dirty="0" smtClean="0"/>
              <a:t>Lesson B.2:</a:t>
            </a:r>
          </a:p>
          <a:p>
            <a:pPr lvl="2"/>
            <a:r>
              <a:rPr lang="en-CA" dirty="0" smtClean="0"/>
              <a:t>Student Questions – Complete &amp; Upload TODAY</a:t>
            </a:r>
            <a:endParaRPr lang="en-CA" dirty="0" smtClean="0"/>
          </a:p>
          <a:p>
            <a:pPr lvl="1"/>
            <a:r>
              <a:rPr lang="en-CA" dirty="0" smtClean="0"/>
              <a:t>Past Due:</a:t>
            </a:r>
          </a:p>
          <a:p>
            <a:pPr lvl="2"/>
            <a:r>
              <a:rPr lang="en-CA" dirty="0"/>
              <a:t>Lesson </a:t>
            </a:r>
            <a:r>
              <a:rPr lang="en-CA" dirty="0" smtClean="0"/>
              <a:t>A.1 </a:t>
            </a:r>
            <a:r>
              <a:rPr lang="en-CA" dirty="0"/>
              <a:t>Student Questions</a:t>
            </a:r>
            <a:endParaRPr lang="en-US" dirty="0"/>
          </a:p>
          <a:p>
            <a:pPr lvl="2"/>
            <a:r>
              <a:rPr lang="en-CA" dirty="0" smtClean="0"/>
              <a:t>Lesson B.1 Student Questions</a:t>
            </a:r>
            <a:endParaRPr lang="en-US" dirty="0" smtClean="0"/>
          </a:p>
          <a:p>
            <a:pPr marL="914400" lvl="2" indent="0">
              <a:buNone/>
            </a:pPr>
            <a:endParaRPr lang="en-US" dirty="0" smtClean="0"/>
          </a:p>
          <a:p>
            <a:pPr lvl="1">
              <a:buNone/>
            </a:pPr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US" sz="2400" dirty="0" smtClean="0"/>
              <a:t>Tomorrow: </a:t>
            </a:r>
            <a:r>
              <a:rPr lang="en-US" sz="2400" dirty="0" smtClean="0"/>
              <a:t>Lesson B.3 Python Control Basics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36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Python Variables Basics – Sep 18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51</cp:revision>
  <dcterms:created xsi:type="dcterms:W3CDTF">2006-08-16T00:00:00Z</dcterms:created>
  <dcterms:modified xsi:type="dcterms:W3CDTF">2019-09-18T11:55:20Z</dcterms:modified>
</cp:coreProperties>
</file>