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Block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36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Conditional Expressions</vt:lpstr>
      <vt:lpstr>Indentation &amp; Code Blocks</vt:lpstr>
      <vt:lpstr>Line Comments</vt:lpstr>
      <vt:lpstr>Block Comments</vt:lpstr>
      <vt:lpstr>Conditional Loop</vt:lpstr>
      <vt:lpstr>Counted Loop</vt:lpstr>
      <vt:lpstr>Breaking A Loop Early</vt:lpstr>
      <vt:lpstr>Use Of Comments For Debugging</vt:lpstr>
      <vt:lpstr>Use Of Print For Debugging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1</cp:revision>
  <dcterms:created xsi:type="dcterms:W3CDTF">2019-09-17T15:07:15Z</dcterms:created>
  <dcterms:modified xsi:type="dcterms:W3CDTF">2019-09-17T15:16:55Z</dcterms:modified>
</cp:coreProperties>
</file>