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en/Hello%2C_World%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0079141@pdsb.net" TargetMode="External"/><Relationship Id="rId2" Type="http://schemas.openxmlformats.org/officeDocument/2006/relationships/hyperlink" Target="http://www.github.com/Greg551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Release – Sep 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Python Programming Introduction:</a:t>
            </a:r>
          </a:p>
          <a:p>
            <a:pPr lvl="2"/>
            <a:r>
              <a:rPr lang="en-CA" dirty="0" smtClean="0"/>
              <a:t>Python Tutorial (See Next Slide)</a:t>
            </a:r>
          </a:p>
          <a:p>
            <a:pPr lvl="2"/>
            <a:r>
              <a:rPr lang="en-CA" dirty="0" smtClean="0"/>
              <a:t>Work On Your Own</a:t>
            </a:r>
          </a:p>
          <a:p>
            <a:pPr lvl="1"/>
            <a:r>
              <a:rPr lang="en-CA" dirty="0" smtClean="0"/>
              <a:t>Show Me:</a:t>
            </a:r>
          </a:p>
          <a:p>
            <a:pPr lvl="2"/>
            <a:r>
              <a:rPr lang="en-CA" dirty="0" smtClean="0"/>
              <a:t>Your Repl.it Workspace (Lesson B.1)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B.2 Python Number Variables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Period 1   	9:20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Period 2		10:00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Period 3		10:40</a:t>
            </a:r>
          </a:p>
          <a:p>
            <a:pPr lvl="2"/>
            <a:endParaRPr lang="en-CA" dirty="0" smtClean="0"/>
          </a:p>
          <a:p>
            <a:r>
              <a:rPr lang="en-CA" smtClean="0"/>
              <a:t>Period 4		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9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www.learnpython.org/en/Hello%2C_World%21</a:t>
            </a:r>
            <a:endParaRPr lang="en-US" sz="2400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Or Google “Python Tutorial”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Repository (Bookmark This!)</a:t>
            </a:r>
          </a:p>
          <a:p>
            <a:pPr marL="0" indent="0" algn="ctr">
              <a:buNone/>
            </a:pPr>
            <a:r>
              <a:rPr lang="en-CA" dirty="0" smtClean="0">
                <a:hlinkClick r:id="rId2"/>
              </a:rPr>
              <a:t>www.GitHub.com/Greg5519/</a:t>
            </a:r>
            <a:endParaRPr lang="en-CA" dirty="0" smtClean="0"/>
          </a:p>
          <a:p>
            <a:pPr marL="0" indent="0" algn="ctr">
              <a:buNone/>
            </a:pP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My Email</a:t>
            </a:r>
          </a:p>
          <a:p>
            <a:pPr marL="0" indent="0" algn="ctr">
              <a:buNone/>
            </a:pPr>
            <a:r>
              <a:rPr lang="en-CA" dirty="0" smtClean="0">
                <a:hlinkClick r:id="rId3"/>
              </a:rPr>
              <a:t>p0079141@pdsb.net</a:t>
            </a:r>
            <a:endParaRPr lang="en-CA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Early Release – Sep 16</vt:lpstr>
      <vt:lpstr>Early Release Schedule</vt:lpstr>
      <vt:lpstr>Python Tutorial</vt:lpstr>
      <vt:lpstr>Important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49</cp:revision>
  <dcterms:created xsi:type="dcterms:W3CDTF">2006-08-16T00:00:00Z</dcterms:created>
  <dcterms:modified xsi:type="dcterms:W3CDTF">2019-09-16T12:49:03Z</dcterms:modified>
</cp:coreProperties>
</file>