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  <p:sldMasterId id="2147483743" r:id="rId2"/>
  </p:sldMasterIdLst>
  <p:notesMasterIdLst>
    <p:notesMasterId r:id="rId12"/>
  </p:notesMasterIdLst>
  <p:sldIdLst>
    <p:sldId id="256" r:id="rId3"/>
    <p:sldId id="257" r:id="rId4"/>
    <p:sldId id="265" r:id="rId5"/>
    <p:sldId id="259" r:id="rId6"/>
    <p:sldId id="260" r:id="rId7"/>
    <p:sldId id="264" r:id="rId8"/>
    <p:sldId id="261" r:id="rId9"/>
    <p:sldId id="266" r:id="rId10"/>
    <p:sldId id="263" r:id="rId11"/>
  </p:sldIdLst>
  <p:sldSz cx="12187238" cy="6854825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>
      <p:cViewPr>
        <p:scale>
          <a:sx n="96" d="100"/>
          <a:sy n="96" d="100"/>
        </p:scale>
        <p:origin x="450" y="7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97" y="685800"/>
            <a:ext cx="609580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836481" y="6353597"/>
            <a:ext cx="2742649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2022-03-25</a:t>
            </a:fld>
            <a:endParaRPr kumimoji="1" lang="ko-KR" altLang="en-US" sz="1400" b="0" i="0" baseline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6276" y="6353597"/>
            <a:ext cx="4114030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7452" y="6353597"/>
            <a:ext cx="2742705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7FAC55A8-59D3-41EF-9F75-4C0E6E1E9DF2}" type="slidenum"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pPr marL="0" lvl="0" indent="0" algn="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2022-03-25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836481" y="6353597"/>
            <a:ext cx="2742649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2022-03-25</a:t>
            </a:fld>
            <a:endParaRPr kumimoji="1" lang="ko-KR" altLang="en-US" sz="1400" b="0" i="0" baseline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6276" y="6353597"/>
            <a:ext cx="4114030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7452" y="6353597"/>
            <a:ext cx="2742705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B4AF60E4-7D3F-4B4A-9E3F-96C65607C8FB}" type="slidenum"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2022-03-25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328" y="274524"/>
            <a:ext cx="10967924" cy="114252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328" y="1599540"/>
            <a:ext cx="10967924" cy="452409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6481" y="6353597"/>
            <a:ext cx="2742649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2022-03-25</a:t>
            </a:fld>
            <a:endParaRPr kumimoji="1" lang="ko-KR" altLang="en-US" sz="1400" b="0" i="0" baseline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6276" y="6353597"/>
            <a:ext cx="411403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7452" y="6353597"/>
            <a:ext cx="2742705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79082016-84EF-4EE3-AD17-F2AB2DA8FCE5}" type="slidenum"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328" y="274524"/>
            <a:ext cx="10967924" cy="114252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328" y="1599540"/>
            <a:ext cx="10967924" cy="452409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3076" name="TextBox 3075"/>
          <p:cNvSpPr txBox="1"/>
          <p:nvPr/>
        </p:nvSpPr>
        <p:spPr>
          <a:xfrm>
            <a:off x="0" y="0"/>
            <a:ext cx="12186584" cy="399988"/>
          </a:xfrm>
          <a:prstGeom prst="rect">
            <a:avLst/>
          </a:prstGeom>
          <a:solidFill>
            <a:srgbClr val="4472C4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자바SW A조 사무용 캘린더</a:t>
            </a:r>
            <a:endParaRPr kumimoji="1" lang="ko-KR" altLang="en-US" sz="15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077" name="TextBox 3076"/>
          <p:cNvSpPr txBox="1"/>
          <p:nvPr/>
        </p:nvSpPr>
        <p:spPr>
          <a:xfrm>
            <a:off x="0" y="406351"/>
            <a:ext cx="3079173" cy="6448821"/>
          </a:xfrm>
          <a:prstGeom prst="rect">
            <a:avLst/>
          </a:prstGeom>
          <a:solidFill>
            <a:srgbClr val="5B9BD5"/>
          </a:solidFill>
          <a:ln w="9544" cap="flat" cmpd="sng" algn="ctr">
            <a:solidFill>
              <a:srgbClr val="44546A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3078" name="TextBox 3077"/>
          <p:cNvSpPr txBox="1"/>
          <p:nvPr/>
        </p:nvSpPr>
        <p:spPr>
          <a:xfrm>
            <a:off x="390443" y="619016"/>
            <a:ext cx="2296723" cy="9380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0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2022-03-15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PM 03:42</a:t>
            </a:r>
            <a:endParaRPr kumimoji="1" lang="ko-KR" altLang="en-US" sz="20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3079" name="Group 1"/>
          <p:cNvGrpSpPr/>
          <p:nvPr/>
        </p:nvGrpSpPr>
        <p:grpSpPr>
          <a:xfrm>
            <a:off x="390443" y="3455383"/>
            <a:ext cx="2296723" cy="2920428"/>
            <a:chOff x="390443" y="3455383"/>
            <a:chExt cx="2296723" cy="2920428"/>
          </a:xfrm>
        </p:grpSpPr>
        <p:sp>
          <p:nvSpPr>
            <p:cNvPr id="3080" name="TextBox 3079"/>
            <p:cNvSpPr txBox="1"/>
            <p:nvPr/>
          </p:nvSpPr>
          <p:spPr>
            <a:xfrm>
              <a:off x="390443" y="3455383"/>
              <a:ext cx="2296723" cy="2920428"/>
            </a:xfrm>
            <a:prstGeom prst="rect">
              <a:avLst/>
            </a:prstGeom>
            <a:solidFill>
              <a:srgbClr val="C9DAF8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24" tIns="91424" rIns="91424" bIns="91424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3000" b="0" i="0" baseline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rPr>
                <a:t>To-Do list</a:t>
              </a: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>
                    <a:alpha val="100000"/>
                  </a:srgbClr>
                </a:buClr>
                <a:buSzPct val="25000"/>
                <a:buFont typeface="Arial"/>
                <a:buAutoNum type="arabicPeriod"/>
                <a:defRPr/>
              </a:pPr>
              <a:r>
                <a:rPr kumimoji="0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rPr>
                <a:t>….</a:t>
              </a: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>
                    <a:alpha val="100000"/>
                  </a:srgbClr>
                </a:buClr>
                <a:buSzPct val="25000"/>
                <a:buFont typeface="Arial"/>
                <a:buAutoNum type="arabicPeriod" startAt="2"/>
                <a:defRPr/>
              </a:pPr>
              <a:r>
                <a:rPr kumimoji="0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rPr>
                <a:t>….</a:t>
              </a: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>
                    <a:alpha val="100000"/>
                  </a:srgbClr>
                </a:buClr>
                <a:buSzPct val="25000"/>
                <a:buFont typeface="Arial"/>
                <a:buAutoNum type="arabicPeriod" startAt="3"/>
                <a:defRPr/>
              </a:pPr>
              <a:r>
                <a:rPr kumimoji="0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rPr>
                <a:t>….</a:t>
              </a: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30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30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30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3081" name="TextBox 3080"/>
            <p:cNvSpPr txBox="1"/>
            <p:nvPr/>
          </p:nvSpPr>
          <p:spPr>
            <a:xfrm>
              <a:off x="390443" y="3455383"/>
              <a:ext cx="2296723" cy="498338"/>
            </a:xfrm>
            <a:prstGeom prst="rect">
              <a:avLst/>
            </a:prstGeom>
            <a:solidFill>
              <a:srgbClr val="4472C4"/>
            </a:solidFill>
            <a:ln w="12726" cap="flat" cmpd="sng" algn="ctr">
              <a:solidFill>
                <a:srgbClr val="31538F"/>
              </a:solidFill>
              <a:prstDash val="solid"/>
              <a:miter/>
            </a:ln>
          </p:spPr>
          <p:txBody>
            <a:bodyPr vert="horz" wrap="square" lIns="91424" tIns="45700" rIns="91424" bIns="45700" anchor="ctr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30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rPr>
                <a:t>To-Do list</a:t>
              </a:r>
              <a:endParaRPr kumimoji="1" lang="ko-KR" altLang="en-US" sz="30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3082" name="TextBox 3081"/>
          <p:cNvSpPr txBox="1"/>
          <p:nvPr/>
        </p:nvSpPr>
        <p:spPr>
          <a:xfrm>
            <a:off x="277748" y="2501462"/>
            <a:ext cx="2522114" cy="4920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[선택한 일정 제목]</a:t>
            </a:r>
            <a:endParaRPr kumimoji="0" lang="ko-KR" altLang="en-US" sz="20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3083" name="Group 2"/>
          <p:cNvGrpSpPr/>
          <p:nvPr/>
        </p:nvGrpSpPr>
        <p:grpSpPr>
          <a:xfrm>
            <a:off x="504757" y="1698304"/>
            <a:ext cx="1695122" cy="799976"/>
            <a:chOff x="504757" y="1698304"/>
            <a:chExt cx="1695122" cy="799976"/>
          </a:xfrm>
        </p:grpSpPr>
        <p:grpSp>
          <p:nvGrpSpPr>
            <p:cNvPr id="3084" name="Group 2"/>
            <p:cNvGrpSpPr/>
            <p:nvPr/>
          </p:nvGrpSpPr>
          <p:grpSpPr>
            <a:xfrm>
              <a:off x="504757" y="1698304"/>
              <a:ext cx="1695122" cy="799976"/>
              <a:chOff x="504757" y="1698303"/>
              <a:chExt cx="1695122" cy="799976"/>
            </a:xfrm>
          </p:grpSpPr>
          <p:sp>
            <p:nvSpPr>
              <p:cNvPr id="3085" name="TextBox 3084"/>
              <p:cNvSpPr txBox="1"/>
              <p:nvPr/>
            </p:nvSpPr>
            <p:spPr>
              <a:xfrm>
                <a:off x="504757" y="1701485"/>
                <a:ext cx="520554" cy="788869"/>
              </a:xfrm>
              <a:prstGeom prst="rect">
                <a:avLst/>
              </a:prstGeom>
              <a:solidFill>
                <a:srgbClr val="31538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24" tIns="91424" rIns="91424" bIns="91424" anchor="t">
                <a:noAutofit/>
              </a:bodyPr>
              <a:lstStyle/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4000" b="0" i="0" baseline="0">
                    <a:solidFill>
                      <a:srgbClr val="FFFFFF">
                        <a:alpha val="100000"/>
                      </a:srgbClr>
                    </a:solidFill>
                    <a:latin typeface="Impact"/>
                    <a:ea typeface="Impact"/>
                    <a:sym typeface="Impact"/>
                  </a:rPr>
                  <a:t>D</a:t>
                </a:r>
                <a:endParaRPr kumimoji="1" lang="ko-KR" altLang="en-US" sz="4000" b="0" i="0">
                  <a:solidFill>
                    <a:srgbClr val="FFFFFF">
                      <a:alpha val="100000"/>
                    </a:srgbClr>
                  </a:solidFill>
                  <a:latin typeface="Impact"/>
                  <a:ea typeface="Impact"/>
                  <a:sym typeface="Impact"/>
                </a:endParaRPr>
              </a:p>
            </p:txBody>
          </p:sp>
          <p:sp>
            <p:nvSpPr>
              <p:cNvPr id="3086" name="TextBox 3085"/>
              <p:cNvSpPr txBox="1"/>
              <p:nvPr/>
            </p:nvSpPr>
            <p:spPr>
              <a:xfrm>
                <a:off x="1128518" y="1701485"/>
                <a:ext cx="522172" cy="788869"/>
              </a:xfrm>
              <a:prstGeom prst="rect">
                <a:avLst/>
              </a:prstGeom>
              <a:solidFill>
                <a:srgbClr val="31538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24" tIns="91424" rIns="91424" bIns="91424" anchor="t">
                <a:noAutofit/>
              </a:bodyPr>
              <a:lstStyle/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4000" b="0" i="0" baseline="0">
                    <a:solidFill>
                      <a:srgbClr val="FFFFFF">
                        <a:alpha val="100000"/>
                      </a:srgbClr>
                    </a:solidFill>
                    <a:latin typeface="Impact"/>
                    <a:ea typeface="Impact"/>
                    <a:sym typeface="Impact"/>
                  </a:rPr>
                  <a:t>0</a:t>
                </a:r>
                <a:endParaRPr kumimoji="1" lang="ko-KR" altLang="en-US" sz="4000" b="0" i="0">
                  <a:solidFill>
                    <a:srgbClr val="FFFFFF">
                      <a:alpha val="100000"/>
                    </a:srgbClr>
                  </a:solidFill>
                  <a:latin typeface="Impact"/>
                  <a:ea typeface="Impact"/>
                  <a:sym typeface="Impact"/>
                </a:endParaRPr>
              </a:p>
            </p:txBody>
          </p:sp>
          <p:sp>
            <p:nvSpPr>
              <p:cNvPr id="3087" name="TextBox 3086"/>
              <p:cNvSpPr txBox="1"/>
              <p:nvPr/>
            </p:nvSpPr>
            <p:spPr>
              <a:xfrm>
                <a:off x="1677707" y="1698303"/>
                <a:ext cx="522172" cy="799976"/>
              </a:xfrm>
              <a:prstGeom prst="rect">
                <a:avLst/>
              </a:prstGeom>
              <a:solidFill>
                <a:srgbClr val="31538F"/>
              </a:solidFill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24" tIns="91424" rIns="91424" bIns="91424" anchor="t">
                <a:noAutofit/>
              </a:bodyPr>
              <a:lstStyle/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4000" b="0" i="0" baseline="0">
                    <a:solidFill>
                      <a:srgbClr val="FFFFFF">
                        <a:alpha val="100000"/>
                      </a:srgbClr>
                    </a:solidFill>
                    <a:latin typeface="Impact"/>
                    <a:ea typeface="Impact"/>
                    <a:sym typeface="Impact"/>
                  </a:rPr>
                  <a:t>7</a:t>
                </a:r>
                <a:endParaRPr kumimoji="1" lang="ko-KR" altLang="en-US" sz="4000" b="0" i="0">
                  <a:solidFill>
                    <a:srgbClr val="FFFFFF">
                      <a:alpha val="100000"/>
                    </a:srgbClr>
                  </a:solidFill>
                  <a:latin typeface="Impact"/>
                  <a:ea typeface="Impact"/>
                  <a:sym typeface="Impact"/>
                </a:endParaRPr>
              </a:p>
            </p:txBody>
          </p:sp>
        </p:grpSp>
        <p:pic>
          <p:nvPicPr>
            <p:cNvPr id="3088" name="그림 3087"/>
            <p:cNvPicPr>
              <a:picLocks noChangeAspect="1"/>
            </p:cNvPicPr>
            <p:nvPr/>
          </p:nvPicPr>
          <p:blipFill rotWithShape="1">
            <a:blip r:embed="rId14">
              <a:lum/>
            </a:blip>
            <a:stretch>
              <a:fillRect/>
            </a:stretch>
          </p:blipFill>
          <p:spPr>
            <a:xfrm>
              <a:off x="1025312" y="2063350"/>
              <a:ext cx="104769" cy="7619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  <p:sp>
        <p:nvSpPr>
          <p:cNvPr id="3092" name="TextBox 3091"/>
          <p:cNvSpPr txBox="1"/>
          <p:nvPr/>
        </p:nvSpPr>
        <p:spPr>
          <a:xfrm>
            <a:off x="11748528" y="0"/>
            <a:ext cx="438055" cy="399988"/>
          </a:xfrm>
          <a:prstGeom prst="rect">
            <a:avLst/>
          </a:prstGeom>
          <a:solidFill>
            <a:srgbClr val="F4B081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X</a:t>
            </a:r>
            <a:endParaRPr kumimoji="1" lang="ko-KR" altLang="en-US" sz="15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pic>
        <p:nvPicPr>
          <p:cNvPr id="3093" name="그림 3092"/>
          <p:cNvPicPr>
            <a:picLocks noChangeAspect="1"/>
          </p:cNvPicPr>
          <p:nvPr/>
        </p:nvPicPr>
        <p:blipFill rotWithShape="1">
          <a:blip r:embed="rId15">
            <a:lum/>
          </a:blip>
          <a:stretch>
            <a:fillRect/>
          </a:stretch>
        </p:blipFill>
        <p:spPr>
          <a:xfrm>
            <a:off x="10304194" y="915798"/>
            <a:ext cx="333286" cy="3603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094" name="그림 3093" descr="톱니 바퀴 - 무료 개 아이콘"/>
          <p:cNvPicPr>
            <a:picLocks noChangeAspect="1"/>
          </p:cNvPicPr>
          <p:nvPr/>
        </p:nvPicPr>
        <p:blipFill rotWithShape="1">
          <a:blip r:embed="rId16">
            <a:lum/>
          </a:blip>
          <a:stretch>
            <a:fillRect/>
          </a:stretch>
        </p:blipFill>
        <p:spPr>
          <a:xfrm>
            <a:off x="10807332" y="939632"/>
            <a:ext cx="288855" cy="2872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6481" y="6353597"/>
            <a:ext cx="2742649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2022-03-25</a:t>
            </a:fld>
            <a:endParaRPr kumimoji="1" lang="ko-KR" altLang="en-US" sz="1400" b="0" i="0" baseline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6276" y="6353597"/>
            <a:ext cx="411403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7452" y="6353597"/>
            <a:ext cx="2742705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FAA63B46-8C88-496F-8A65-F93B6B62F67A}" type="slidenum"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Box 4099"/>
          <p:cNvSpPr txBox="1"/>
          <p:nvPr/>
        </p:nvSpPr>
        <p:spPr>
          <a:xfrm>
            <a:off x="2841112" y="1174512"/>
            <a:ext cx="6778982" cy="4504530"/>
          </a:xfrm>
          <a:prstGeom prst="rect">
            <a:avLst/>
          </a:prstGeom>
          <a:solidFill>
            <a:srgbClr val="4472C4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4101" name="TextBox 4100"/>
          <p:cNvSpPr txBox="1"/>
          <p:nvPr/>
        </p:nvSpPr>
        <p:spPr>
          <a:xfrm>
            <a:off x="3231555" y="2071332"/>
            <a:ext cx="6091700" cy="369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자바SW A조 사무용 캘린더</a:t>
            </a:r>
            <a:endParaRPr kumimoji="1" lang="ko-KR" altLang="en-US" sz="18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102" name="TextBox 4101"/>
          <p:cNvSpPr txBox="1"/>
          <p:nvPr/>
        </p:nvSpPr>
        <p:spPr>
          <a:xfrm>
            <a:off x="4771170" y="2958552"/>
            <a:ext cx="3628362" cy="368228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4103" name="TextBox 4102"/>
          <p:cNvSpPr txBox="1"/>
          <p:nvPr/>
        </p:nvSpPr>
        <p:spPr>
          <a:xfrm>
            <a:off x="4771170" y="3828356"/>
            <a:ext cx="3628362" cy="369791"/>
          </a:xfrm>
          <a:prstGeom prst="rect">
            <a:avLst/>
          </a:prstGeom>
          <a:solidFill>
            <a:srgbClr val="FFFFFF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4104" name="TextBox 4103"/>
          <p:cNvSpPr txBox="1"/>
          <p:nvPr/>
        </p:nvSpPr>
        <p:spPr>
          <a:xfrm>
            <a:off x="4937785" y="4585465"/>
            <a:ext cx="1114229" cy="601545"/>
          </a:xfrm>
          <a:prstGeom prst="rect">
            <a:avLst/>
          </a:prstGeom>
          <a:solidFill>
            <a:srgbClr val="4472C4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로그인</a:t>
            </a:r>
            <a:endParaRPr kumimoji="1" lang="ko-KR" altLang="en-US" sz="18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105" name="TextBox 4104"/>
          <p:cNvSpPr txBox="1"/>
          <p:nvPr/>
        </p:nvSpPr>
        <p:spPr>
          <a:xfrm>
            <a:off x="6615492" y="4585465"/>
            <a:ext cx="1549103" cy="601545"/>
          </a:xfrm>
          <a:prstGeom prst="rect">
            <a:avLst/>
          </a:prstGeom>
          <a:solidFill>
            <a:srgbClr val="4472C4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ID/PW 찾기</a:t>
            </a:r>
            <a:endParaRPr kumimoji="1" lang="ko-KR" altLang="en-US" sz="18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106" name="TextBox 4105"/>
          <p:cNvSpPr txBox="1"/>
          <p:nvPr/>
        </p:nvSpPr>
        <p:spPr>
          <a:xfrm>
            <a:off x="4191840" y="2942699"/>
            <a:ext cx="693588" cy="3586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ID</a:t>
            </a:r>
            <a:endParaRPr kumimoji="1" lang="ko-KR" altLang="en-US" sz="18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107" name="TextBox 4106"/>
          <p:cNvSpPr txBox="1"/>
          <p:nvPr/>
        </p:nvSpPr>
        <p:spPr>
          <a:xfrm>
            <a:off x="4191840" y="3812504"/>
            <a:ext cx="693588" cy="369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PW</a:t>
            </a:r>
            <a:endParaRPr kumimoji="1" lang="ko-KR" altLang="en-US" sz="18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3A57C-B1FD-4B37-9D81-7DB9263CC664}"/>
              </a:ext>
            </a:extLst>
          </p:cNvPr>
          <p:cNvSpPr txBox="1"/>
          <p:nvPr/>
        </p:nvSpPr>
        <p:spPr>
          <a:xfrm>
            <a:off x="331459" y="330251"/>
            <a:ext cx="258168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 기능</a:t>
            </a:r>
            <a:endParaRPr lang="en-US" altLang="ko-KR" strike="sngStrik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ID/PW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그림 5123" descr="2021년 8월 달력 프린트 심플 도안 (비밀번호X) : 네이버 블로그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445839" y="753927"/>
            <a:ext cx="8302688" cy="59647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125" name="TextBox 5124"/>
          <p:cNvSpPr txBox="1"/>
          <p:nvPr/>
        </p:nvSpPr>
        <p:spPr>
          <a:xfrm>
            <a:off x="4940967" y="3220447"/>
            <a:ext cx="4275957" cy="234935"/>
          </a:xfrm>
          <a:prstGeom prst="rect">
            <a:avLst/>
          </a:prstGeom>
          <a:solidFill>
            <a:srgbClr val="4472C4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일정 내용</a:t>
            </a:r>
            <a:endParaRPr kumimoji="1" lang="ko-KR" altLang="en-US" sz="12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pic>
        <p:nvPicPr>
          <p:cNvPr id="5126" name="그림 5125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3787107" y="933269"/>
            <a:ext cx="295218" cy="2857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AA1D88-FD8F-4808-9A89-2590AD116ED0}"/>
              </a:ext>
            </a:extLst>
          </p:cNvPr>
          <p:cNvSpPr txBox="1"/>
          <p:nvPr/>
        </p:nvSpPr>
        <p:spPr>
          <a:xfrm>
            <a:off x="256965" y="753927"/>
            <a:ext cx="3241215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현재시간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(Thread)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D-Day (Thread)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해제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(6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슬라이드로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To-Do List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(7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슬라이드로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크기 조절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슬라이드로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40153-FE82-402E-8256-F455EA5E1E9C}"/>
              </a:ext>
            </a:extLst>
          </p:cNvPr>
          <p:cNvSpPr txBox="1"/>
          <p:nvPr/>
        </p:nvSpPr>
        <p:spPr>
          <a:xfrm>
            <a:off x="5157268" y="3455382"/>
            <a:ext cx="405965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일정 내용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 받고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Jbutton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HTML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664B3F-1011-4AEC-AB85-F36B53032193}"/>
              </a:ext>
            </a:extLst>
          </p:cNvPr>
          <p:cNvSpPr txBox="1"/>
          <p:nvPr/>
        </p:nvSpPr>
        <p:spPr>
          <a:xfrm>
            <a:off x="3567723" y="1340856"/>
            <a:ext cx="252589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홈버튼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미정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9FBF86-FCAA-46BB-B6DC-116E95FBF8AB}"/>
              </a:ext>
            </a:extLst>
          </p:cNvPr>
          <p:cNvSpPr txBox="1"/>
          <p:nvPr/>
        </p:nvSpPr>
        <p:spPr>
          <a:xfrm>
            <a:off x="8470510" y="1340856"/>
            <a:ext cx="252589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 버튼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보류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버튼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보류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 버튼 구현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Box 4100"/>
          <p:cNvSpPr txBox="1"/>
          <p:nvPr/>
        </p:nvSpPr>
        <p:spPr>
          <a:xfrm>
            <a:off x="3231555" y="2071332"/>
            <a:ext cx="6091700" cy="369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자바SW A조 사무용 캘린더</a:t>
            </a:r>
            <a:endParaRPr kumimoji="1" lang="ko-KR" altLang="en-US" sz="18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106" name="TextBox 4105"/>
          <p:cNvSpPr txBox="1"/>
          <p:nvPr/>
        </p:nvSpPr>
        <p:spPr>
          <a:xfrm>
            <a:off x="4191840" y="2942699"/>
            <a:ext cx="693588" cy="3586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ID</a:t>
            </a:r>
            <a:endParaRPr kumimoji="1" lang="ko-KR" altLang="en-US" sz="18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107" name="TextBox 4106"/>
          <p:cNvSpPr txBox="1"/>
          <p:nvPr/>
        </p:nvSpPr>
        <p:spPr>
          <a:xfrm>
            <a:off x="4191840" y="3812504"/>
            <a:ext cx="693588" cy="369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PW</a:t>
            </a:r>
            <a:endParaRPr kumimoji="1" lang="ko-KR" altLang="en-US" sz="18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5F4BFD-0E5A-4B0D-9BD6-D54E3E60E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30" y="276247"/>
            <a:ext cx="5370649" cy="30251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387B92-D131-45B2-9D6D-B05D4ACA0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361" y="0"/>
            <a:ext cx="5596629" cy="33129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17F7CE-5853-4ED8-8C22-F0AF42B69814}"/>
              </a:ext>
            </a:extLst>
          </p:cNvPr>
          <p:cNvSpPr txBox="1"/>
          <p:nvPr/>
        </p:nvSpPr>
        <p:spPr>
          <a:xfrm>
            <a:off x="2756791" y="3561504"/>
            <a:ext cx="685343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 크기 조절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 크기가 바뀔 때마다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 크기에 맞게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컨텐츠가 확대 축소될 수 있도록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 되면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setResizable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false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등으로 창 크기 조절 자체를 봉쇄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4B3778-3946-49FC-9344-01B8585BEEC4}"/>
              </a:ext>
            </a:extLst>
          </p:cNvPr>
          <p:cNvSpPr txBox="1"/>
          <p:nvPr/>
        </p:nvSpPr>
        <p:spPr>
          <a:xfrm>
            <a:off x="185262" y="158127"/>
            <a:ext cx="245106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빈 공간이 생기거나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39F474-CEF9-434D-BBC1-042B1F8A8CCA}"/>
              </a:ext>
            </a:extLst>
          </p:cNvPr>
          <p:cNvSpPr txBox="1"/>
          <p:nvPr/>
        </p:nvSpPr>
        <p:spPr>
          <a:xfrm>
            <a:off x="6183506" y="225131"/>
            <a:ext cx="228700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화면이 잘려 보임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364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그림 7171" descr="2021년 8월 달력 프린트 심플 도안 (비밀번호X) : 네이버 블로그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445839" y="753927"/>
            <a:ext cx="8302688" cy="59647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7173" name="TextBox 7172"/>
          <p:cNvSpPr txBox="1"/>
          <p:nvPr/>
        </p:nvSpPr>
        <p:spPr>
          <a:xfrm>
            <a:off x="11748528" y="0"/>
            <a:ext cx="438055" cy="399988"/>
          </a:xfrm>
          <a:prstGeom prst="rect">
            <a:avLst/>
          </a:prstGeom>
          <a:solidFill>
            <a:srgbClr val="F4B081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X</a:t>
            </a:r>
            <a:endParaRPr kumimoji="1" lang="ko-KR" altLang="en-US" sz="15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7174" name="TextBox 7173"/>
          <p:cNvSpPr txBox="1"/>
          <p:nvPr/>
        </p:nvSpPr>
        <p:spPr>
          <a:xfrm>
            <a:off x="4860031" y="3164909"/>
            <a:ext cx="1036475" cy="261895"/>
          </a:xfrm>
          <a:prstGeom prst="rect">
            <a:avLst/>
          </a:prstGeom>
          <a:solidFill>
            <a:srgbClr val="6AA84F"/>
          </a:solidFill>
          <a:ln w="12726" cap="flat" cmpd="sng" algn="ctr">
            <a:solidFill>
              <a:srgbClr val="FFFFF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일정 내용</a:t>
            </a:r>
            <a:endParaRPr kumimoji="1" lang="ko-KR" altLang="en-US" sz="12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pic>
        <p:nvPicPr>
          <p:cNvPr id="7175" name="그림 717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5896507" y="3180761"/>
            <a:ext cx="1138007" cy="2285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7176" name="그림 7175" descr="Cursor Mouse Click - Free vector graphic on Pixabay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5561602" y="3295075"/>
            <a:ext cx="317434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pSp>
        <p:nvGrpSpPr>
          <p:cNvPr id="7177" name="Group 1"/>
          <p:cNvGrpSpPr>
            <a:grpSpLocks/>
          </p:cNvGrpSpPr>
          <p:nvPr/>
        </p:nvGrpSpPr>
        <p:grpSpPr>
          <a:xfrm>
            <a:off x="7075763" y="2898269"/>
            <a:ext cx="4961619" cy="1510980"/>
            <a:chOff x="7075763" y="2898269"/>
            <a:chExt cx="4961619" cy="1510980"/>
          </a:xfrm>
        </p:grpSpPr>
        <p:graphicFrame>
          <p:nvGraphicFramePr>
            <p:cNvPr id="7178" name="표 7177"/>
            <p:cNvGraphicFramePr/>
            <p:nvPr/>
          </p:nvGraphicFramePr>
          <p:xfrm>
            <a:off x="7075763" y="2898269"/>
            <a:ext cx="4961619" cy="1511036"/>
          </p:xfrm>
          <a:graphic>
            <a:graphicData uri="http://schemas.openxmlformats.org/drawingml/2006/table">
              <a:tbl>
                <a:tblPr firstRow="1" bandRow="1"/>
                <a:tblGrid>
                  <a:gridCol w="315698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80463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511036">
                  <a:tc>
                    <a:txBody>
                      <a:bodyPr/>
                      <a:lstStyle/>
                      <a:p>
                        <a:pPr marL="0" lvl="0" indent="0" algn="l" defTabSz="58846888" rtl="0" eaLnBrk="1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None/>
                          <a:defRPr/>
                        </a:pPr>
                        <a:r>
                          <a:rPr kumimoji="0" lang="ko-KR" altLang="en-US" sz="1500" b="1" i="0" baseline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Arial"/>
                            <a:ea typeface="Arial"/>
                          </a:rPr>
                          <a:t>ㅇ 일정 제목</a:t>
                        </a:r>
                      </a:p>
                      <a:p>
                        <a:pPr marL="0" lvl="0" indent="0" algn="l" defTabSz="58846888" rtl="0" eaLnBrk="1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None/>
                          <a:defRPr/>
                        </a:pPr>
                        <a:r>
                          <a:rPr kumimoji="1" lang="ko-KR" altLang="en-US" sz="1500" b="0" i="0" baseline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Arial"/>
                            <a:ea typeface="Arial"/>
                          </a:rPr>
                          <a:t>ㅇ 일정 세부 내용</a:t>
                        </a:r>
                      </a:p>
                      <a:p>
                        <a:pPr marL="0" lvl="0" indent="0" algn="l" defTabSz="58846888" rtl="0" eaLnBrk="1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None/>
                          <a:defRPr/>
                        </a:pPr>
                        <a:endParaRPr kumimoji="1" lang="ko-KR" altLang="en-US" sz="1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</a:endParaRPr>
                      </a:p>
                      <a:p>
                        <a:pPr marL="0" lvl="0" indent="0" algn="l" defTabSz="58846888" rtl="0" eaLnBrk="1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None/>
                          <a:defRPr/>
                        </a:pPr>
                        <a:r>
                          <a:rPr kumimoji="0" lang="ko-KR" altLang="en-US" sz="1500" b="1" i="0" u="sng" baseline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Arial"/>
                            <a:ea typeface="Arial"/>
                          </a:rPr>
                          <a:t>[더보기]</a:t>
                        </a:r>
                        <a:endParaRPr kumimoji="0" lang="ko-KR" altLang="en-US" sz="1500" b="1" i="0" u="sng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</a:endParaRPr>
                      </a:p>
                    </a:txBody>
                    <a:tcPr marL="91425" marR="91425" marT="91425" marB="91425">
                      <a:lnL w="152940" cap="flat" cmpd="sng" algn="ctr">
                        <a:solidFill>
                          <a:srgbClr val="9E9E9E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152940" cap="flat" cmpd="sng" algn="ctr">
                        <a:solidFill>
                          <a:srgbClr val="9E9E9E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152940" cap="flat" cmpd="sng" algn="ctr">
                        <a:solidFill>
                          <a:srgbClr val="9E9E9E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152940" cap="flat" cmpd="sng" algn="ctr">
                        <a:solidFill>
                          <a:srgbClr val="9E9E9E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9E9E9E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defTabSz="58846888" rtl="0" eaLnBrk="1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None/>
                          <a:defRPr/>
                        </a:pPr>
                        <a:r>
                          <a:rPr kumimoji="1" lang="ko-KR" altLang="en-US" sz="1400" b="0" i="0" baseline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Arial"/>
                            <a:ea typeface="Arial"/>
                          </a:rPr>
                          <a:t>날짜 클릭시,</a:t>
                        </a:r>
                      </a:p>
                      <a:p>
                        <a:pPr marL="0" lvl="0" indent="0" algn="l" defTabSz="58846888" rtl="0" eaLnBrk="1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None/>
                          <a:defRPr/>
                        </a:pPr>
                        <a:r>
                          <a:rPr kumimoji="1" lang="ko-KR" altLang="en-US" sz="1400" b="0" i="0" baseline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Arial"/>
                            <a:ea typeface="Arial"/>
                          </a:rPr>
                          <a:t>세부내용을 간략히 표시</a:t>
                        </a:r>
                        <a:br>
                          <a:rPr kumimoji="1" lang="ko-KR" altLang="en-US" sz="1400" b="0" i="0" baseline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Arial"/>
                            <a:ea typeface="Arial"/>
                          </a:rPr>
                        </a:br>
                        <a:endParaRPr kumimoji="1" lang="ko-KR" altLang="en-US" sz="14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</a:endParaRPr>
                      </a:p>
                      <a:p>
                        <a:pPr marL="0" lvl="0" indent="0" algn="l" defTabSz="58846888" rtl="0" eaLnBrk="1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None/>
                          <a:defRPr/>
                        </a:pPr>
                        <a:r>
                          <a:rPr kumimoji="1" lang="ko-KR" altLang="en-US" sz="1400" b="0" i="0" baseline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Arial"/>
                            <a:ea typeface="Arial"/>
                          </a:rPr>
                          <a:t>더보기 클릭시,</a:t>
                        </a:r>
                      </a:p>
                      <a:p>
                        <a:pPr marL="0" lvl="0" indent="0" algn="l" defTabSz="58846888" rtl="0" eaLnBrk="1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None/>
                          <a:defRPr/>
                        </a:pPr>
                        <a:r>
                          <a:rPr kumimoji="1" lang="ko-KR" altLang="en-US" sz="1400" b="0" i="0" baseline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Arial"/>
                            <a:ea typeface="Arial"/>
                          </a:rPr>
                          <a:t>새창으로 표시</a:t>
                        </a:r>
                        <a:endParaRPr kumimoji="1" lang="ko-KR" altLang="en-US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</a:endParaRPr>
                      </a:p>
                    </a:txBody>
                    <a:tcPr marL="91425" marR="91425" marT="91425" marB="91425">
                      <a:lnL w="152940" cap="flat" cmpd="sng" algn="ctr">
                        <a:solidFill>
                          <a:srgbClr val="9E9E9E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44" cap="flat" cmpd="sng" algn="ctr">
                        <a:solidFill>
                          <a:srgbClr val="9E9E9E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44" cap="flat" cmpd="sng" algn="ctr">
                        <a:solidFill>
                          <a:srgbClr val="9E9E9E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44" cap="flat" cmpd="sng" algn="ctr">
                        <a:solidFill>
                          <a:srgbClr val="9E9E9E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4B081">
                          <a:alpha val="10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pic>
          <p:nvPicPr>
            <p:cNvPr id="7191" name="그림 7190" descr="Cursor Mouse Click - Free vector graphic on Pixabay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7597992" y="3836282"/>
              <a:ext cx="341212" cy="40155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  <p:sp>
        <p:nvSpPr>
          <p:cNvPr id="7192" name="TextBox 7191"/>
          <p:cNvSpPr txBox="1"/>
          <p:nvPr/>
        </p:nvSpPr>
        <p:spPr>
          <a:xfrm>
            <a:off x="9834377" y="4763244"/>
            <a:ext cx="2203006" cy="525354"/>
          </a:xfrm>
          <a:prstGeom prst="rect">
            <a:avLst/>
          </a:prstGeom>
          <a:solidFill>
            <a:srgbClr val="F4B081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더보기 클릭시 내용 :</a:t>
            </a:r>
            <a:br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</a:br>
            <a:r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다음 슬라이드 참조</a:t>
            </a:r>
            <a:endParaRPr kumimoji="1" lang="ko-KR" altLang="en-US" sz="14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pic>
        <p:nvPicPr>
          <p:cNvPr id="7193" name="그림 7192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7939205" y="3798214"/>
            <a:ext cx="1895172" cy="13427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7194" name="그림 7193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3787107" y="933269"/>
            <a:ext cx="295218" cy="2857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6067CB-CD40-43D1-B047-5092AD9ECF56}"/>
              </a:ext>
            </a:extLst>
          </p:cNvPr>
          <p:cNvSpPr txBox="1"/>
          <p:nvPr/>
        </p:nvSpPr>
        <p:spPr>
          <a:xfrm>
            <a:off x="5910067" y="2432267"/>
            <a:ext cx="612731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일정 간단히 보기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일정 세부내용 보기 연결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그림 8195" descr="2021년 8월 달력 프린트 심플 도안 (비밀번호X) : 네이버 블로그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445839" y="753927"/>
            <a:ext cx="8302688" cy="59647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8197" name="TextBox 8196"/>
          <p:cNvSpPr txBox="1"/>
          <p:nvPr/>
        </p:nvSpPr>
        <p:spPr>
          <a:xfrm>
            <a:off x="11748528" y="0"/>
            <a:ext cx="438055" cy="399988"/>
          </a:xfrm>
          <a:prstGeom prst="rect">
            <a:avLst/>
          </a:prstGeom>
          <a:solidFill>
            <a:srgbClr val="F4B081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X</a:t>
            </a:r>
            <a:endParaRPr kumimoji="1" lang="ko-KR" altLang="en-US" sz="15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8198" name="TextBox 8197"/>
          <p:cNvSpPr txBox="1"/>
          <p:nvPr/>
        </p:nvSpPr>
        <p:spPr>
          <a:xfrm>
            <a:off x="3436294" y="3171272"/>
            <a:ext cx="1036475" cy="263458"/>
          </a:xfrm>
          <a:prstGeom prst="rect">
            <a:avLst/>
          </a:prstGeom>
          <a:solidFill>
            <a:srgbClr val="6AA84F"/>
          </a:solidFill>
          <a:ln w="12726" cap="flat" cmpd="sng" algn="ctr">
            <a:solidFill>
              <a:srgbClr val="FFFFF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일정 내용</a:t>
            </a:r>
            <a:endParaRPr kumimoji="1" lang="ko-KR" altLang="en-US" sz="12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pic>
        <p:nvPicPr>
          <p:cNvPr id="8199" name="그림 819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3160109" y="1687196"/>
            <a:ext cx="5164795" cy="95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8200" name="TextBox 8199"/>
          <p:cNvSpPr txBox="1"/>
          <p:nvPr/>
        </p:nvSpPr>
        <p:spPr>
          <a:xfrm>
            <a:off x="0" y="0"/>
            <a:ext cx="2998238" cy="3999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8201" name="Group 1"/>
          <p:cNvGrpSpPr/>
          <p:nvPr/>
        </p:nvGrpSpPr>
        <p:grpSpPr>
          <a:xfrm>
            <a:off x="4758444" y="661884"/>
            <a:ext cx="5166358" cy="5755233"/>
            <a:chOff x="4758444" y="661884"/>
            <a:chExt cx="5166358" cy="5755233"/>
          </a:xfrm>
        </p:grpSpPr>
        <p:grpSp>
          <p:nvGrpSpPr>
            <p:cNvPr id="8202" name="Group 1"/>
            <p:cNvGrpSpPr/>
            <p:nvPr/>
          </p:nvGrpSpPr>
          <p:grpSpPr>
            <a:xfrm>
              <a:off x="4758444" y="661884"/>
              <a:ext cx="5166358" cy="5755233"/>
              <a:chOff x="4758444" y="661884"/>
              <a:chExt cx="5166358" cy="5755233"/>
            </a:xfrm>
          </p:grpSpPr>
          <p:grpSp>
            <p:nvGrpSpPr>
              <p:cNvPr id="8203" name="Group 1"/>
              <p:cNvGrpSpPr/>
              <p:nvPr/>
            </p:nvGrpSpPr>
            <p:grpSpPr>
              <a:xfrm>
                <a:off x="4758444" y="661884"/>
                <a:ext cx="5166358" cy="5755233"/>
                <a:chOff x="4758444" y="661884"/>
                <a:chExt cx="5166358" cy="5755233"/>
              </a:xfrm>
            </p:grpSpPr>
            <p:sp>
              <p:nvSpPr>
                <p:cNvPr id="8204" name="TextBox 8203"/>
                <p:cNvSpPr txBox="1"/>
                <p:nvPr/>
              </p:nvSpPr>
              <p:spPr>
                <a:xfrm>
                  <a:off x="4758444" y="763472"/>
                  <a:ext cx="5166358" cy="5653645"/>
                </a:xfrm>
                <a:prstGeom prst="rect">
                  <a:avLst/>
                </a:prstGeom>
                <a:solidFill>
                  <a:srgbClr val="C9DAF8"/>
                </a:solidFill>
                <a:ln w="12726" cap="flat" cmpd="sng" algn="ctr">
                  <a:solidFill>
                    <a:srgbClr val="31538F"/>
                  </a:solidFill>
                  <a:prstDash val="solid"/>
                  <a:miter/>
                </a:ln>
              </p:spPr>
              <p:txBody>
                <a:bodyPr vert="horz" wrap="square" lIns="91424" tIns="45700" rIns="91424" bIns="45700" anchor="t">
                  <a:noAutofit/>
                </a:bodyPr>
                <a:lstStyle/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kumimoji="0" lang="ko-KR" altLang="en-US" sz="1500" b="1" i="0" baseline="0">
                    <a:solidFill>
                      <a:srgbClr val="000000">
                        <a:alpha val="100000"/>
                      </a:srgbClr>
                    </a:solidFill>
                    <a:latin typeface="Arial"/>
                    <a:ea typeface="Arial"/>
                    <a:sym typeface="Arial"/>
                  </a:endParaRPr>
                </a:p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kumimoji="0" lang="ko-KR" altLang="en-US" sz="1500" b="1" i="0" baseline="0">
                    <a:solidFill>
                      <a:srgbClr val="000000">
                        <a:alpha val="100000"/>
                      </a:srgbClr>
                    </a:solidFill>
                    <a:latin typeface="Arial"/>
                    <a:ea typeface="Arial"/>
                    <a:sym typeface="Arial"/>
                  </a:endParaRPr>
                </a:p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kumimoji="0" lang="ko-KR" altLang="en-US" sz="2000" b="1" i="0" baseline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ea typeface="Arial"/>
                      <a:sym typeface="Arial"/>
                    </a:rPr>
                    <a:t>ㅇ 일정 제목</a:t>
                  </a:r>
                </a:p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kumimoji="0" lang="ko-KR" altLang="en-US" sz="1500" b="1" i="0" baseline="0">
                    <a:solidFill>
                      <a:srgbClr val="000000">
                        <a:alpha val="100000"/>
                      </a:srgbClr>
                    </a:solidFill>
                    <a:latin typeface="Arial"/>
                    <a:ea typeface="Arial"/>
                    <a:sym typeface="Arial"/>
                  </a:endParaRPr>
                </a:p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kumimoji="0" lang="ko-KR" altLang="en-US" sz="1500" b="0" i="0" baseline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ea typeface="Arial"/>
                      <a:sym typeface="Arial"/>
                    </a:rPr>
                    <a:t>ㅇ 일정 세부 내용</a:t>
                  </a:r>
                </a:p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>
                        <a:alpha val="100000"/>
                      </a:srgbClr>
                    </a:buClr>
                    <a:buSzPct val="25000"/>
                    <a:buFont typeface="Arial"/>
                    <a:buAutoNum type="arabicPeriod"/>
                    <a:defRPr/>
                  </a:pPr>
                  <a:r>
                    <a:rPr kumimoji="0" lang="ko-KR" altLang="en-US" sz="1500" b="0" i="0" baseline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ea typeface="Arial"/>
                      <a:sym typeface="Arial"/>
                    </a:rPr>
                    <a:t>……….</a:t>
                  </a:r>
                </a:p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>
                        <a:alpha val="100000"/>
                      </a:srgbClr>
                    </a:buClr>
                    <a:buSzPct val="25000"/>
                    <a:buFont typeface="Arial"/>
                    <a:buAutoNum type="arabicPeriod" startAt="2"/>
                    <a:defRPr/>
                  </a:pPr>
                  <a:r>
                    <a:rPr kumimoji="0" lang="ko-KR" altLang="en-US" sz="1500" b="0" i="0" baseline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ea typeface="Arial"/>
                      <a:sym typeface="Arial"/>
                    </a:rPr>
                    <a:t>……….</a:t>
                  </a:r>
                </a:p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>
                        <a:alpha val="100000"/>
                      </a:srgbClr>
                    </a:buClr>
                    <a:buSzPct val="25000"/>
                    <a:buFont typeface="Arial"/>
                    <a:buAutoNum type="arabicPeriod" startAt="3"/>
                    <a:defRPr/>
                  </a:pPr>
                  <a:r>
                    <a:rPr kumimoji="0" lang="ko-KR" altLang="en-US" sz="1500" b="0" i="0" baseline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ea typeface="Arial"/>
                      <a:sym typeface="Arial"/>
                    </a:rPr>
                    <a:t>……….</a:t>
                  </a:r>
                </a:p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kumimoji="0" lang="ko-KR" altLang="en-US" sz="3000" b="0" i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  <a:sym typeface="맑은 고딕"/>
                  </a:endParaRPr>
                </a:p>
              </p:txBody>
            </p:sp>
            <p:sp>
              <p:nvSpPr>
                <p:cNvPr id="8205" name="TextBox 8204"/>
                <p:cNvSpPr txBox="1"/>
                <p:nvPr/>
              </p:nvSpPr>
              <p:spPr>
                <a:xfrm>
                  <a:off x="4758444" y="661884"/>
                  <a:ext cx="5166358" cy="263458"/>
                </a:xfrm>
                <a:prstGeom prst="rect">
                  <a:avLst/>
                </a:prstGeom>
                <a:solidFill>
                  <a:srgbClr val="4472C4"/>
                </a:solidFill>
                <a:ln w="12726" cap="flat" cmpd="sng" algn="ctr">
                  <a:solidFill>
                    <a:srgbClr val="31538F"/>
                  </a:solidFill>
                  <a:prstDash val="solid"/>
                  <a:miter/>
                </a:ln>
              </p:spPr>
              <p:txBody>
                <a:bodyPr vert="horz" wrap="square" lIns="91424" tIns="45700" rIns="91424" bIns="45700" anchor="ctr">
                  <a:noAutofit/>
                </a:bodyPr>
                <a:lstStyle/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kumimoji="1" lang="ko-KR" altLang="en-US" sz="1500" b="0" i="0" baseline="0">
                      <a:solidFill>
                        <a:srgbClr val="FFFFFF">
                          <a:alpha val="100000"/>
                        </a:srgbClr>
                      </a:solidFill>
                      <a:latin typeface="맑은 고딕"/>
                      <a:ea typeface="맑은 고딕"/>
                      <a:sym typeface="맑은 고딕"/>
                    </a:rPr>
                    <a:t>일정 세부내용(더보기)</a:t>
                  </a:r>
                  <a:endParaRPr kumimoji="1" lang="ko-KR" altLang="en-US" sz="1500" b="0" i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  <a:sym typeface="맑은 고딕"/>
                  </a:endParaRPr>
                </a:p>
              </p:txBody>
            </p:sp>
          </p:grpSp>
          <p:sp>
            <p:nvSpPr>
              <p:cNvPr id="8206" name="TextBox 8205"/>
              <p:cNvSpPr txBox="1"/>
              <p:nvPr/>
            </p:nvSpPr>
            <p:spPr>
              <a:xfrm>
                <a:off x="4758444" y="4352148"/>
                <a:ext cx="5166358" cy="2042698"/>
              </a:xfrm>
              <a:prstGeom prst="rect">
                <a:avLst/>
              </a:prstGeom>
              <a:solidFill>
                <a:srgbClr val="4472C4"/>
              </a:solidFill>
              <a:ln w="12726" cap="flat" cmpd="sng" algn="ctr">
                <a:solidFill>
                  <a:srgbClr val="31538F"/>
                </a:solidFill>
                <a:prstDash val="solid"/>
                <a:miter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pic>
            <p:nvPicPr>
              <p:cNvPr id="8207" name="그림 8206"/>
              <p:cNvPicPr>
                <a:picLocks noChangeAspect="1"/>
              </p:cNvPicPr>
              <p:nvPr/>
            </p:nvPicPr>
            <p:blipFill rotWithShape="1">
              <a:blip r:embed="rId4">
                <a:lum/>
              </a:blip>
              <a:stretch>
                <a:fillRect/>
              </a:stretch>
            </p:blipFill>
            <p:spPr>
              <a:xfrm>
                <a:off x="4937785" y="5266383"/>
                <a:ext cx="261895" cy="26189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</p:pic>
          <p:sp>
            <p:nvSpPr>
              <p:cNvPr id="8208" name="TextBox 8207"/>
              <p:cNvSpPr txBox="1"/>
              <p:nvPr/>
            </p:nvSpPr>
            <p:spPr>
              <a:xfrm>
                <a:off x="5294905" y="4461662"/>
                <a:ext cx="3471236" cy="61583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24" tIns="91424" rIns="91424" bIns="91424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4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  <a:sym typeface="맑은 고딕"/>
                  </a:rPr>
                  <a:t>사용자1</a:t>
                </a:r>
              </a:p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4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  <a:sym typeface="맑은 고딕"/>
                  </a:rPr>
                  <a:t>코멘트 내용이 여기에 입력됩니다.</a:t>
                </a:r>
                <a:endParaRPr kumimoji="1" lang="ko-KR" altLang="en-US" sz="1400" b="0" i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endParaRPr>
              </a:p>
            </p:txBody>
          </p:sp>
          <p:sp>
            <p:nvSpPr>
              <p:cNvPr id="8212" name="TextBox 8211"/>
              <p:cNvSpPr txBox="1"/>
              <p:nvPr/>
            </p:nvSpPr>
            <p:spPr>
              <a:xfrm>
                <a:off x="5294905" y="5066389"/>
                <a:ext cx="3471236" cy="60472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24" tIns="91424" rIns="91424" bIns="91424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4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  <a:sym typeface="맑은 고딕"/>
                  </a:rPr>
                  <a:t>사용자2</a:t>
                </a:r>
              </a:p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4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  <a:sym typeface="맑은 고딕"/>
                  </a:rPr>
                  <a:t>코멘트 내용이 여기에 입력됩니다.</a:t>
                </a:r>
                <a:endParaRPr kumimoji="1" lang="ko-KR" altLang="en-US" sz="1400" b="0" i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endParaRPr>
              </a:p>
            </p:txBody>
          </p:sp>
          <p:sp>
            <p:nvSpPr>
              <p:cNvPr id="8213" name="TextBox 8212"/>
              <p:cNvSpPr txBox="1"/>
              <p:nvPr/>
            </p:nvSpPr>
            <p:spPr>
              <a:xfrm>
                <a:off x="5294905" y="5728217"/>
                <a:ext cx="3471236" cy="61583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24" tIns="91424" rIns="91424" bIns="91424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4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  <a:sym typeface="맑은 고딕"/>
                  </a:rPr>
                  <a:t>사용자3</a:t>
                </a:r>
              </a:p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4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  <a:sym typeface="맑은 고딕"/>
                  </a:rPr>
                  <a:t>코멘트 내용이 여기에 입력됩니다.</a:t>
                </a:r>
                <a:endParaRPr kumimoji="1" lang="ko-KR" altLang="en-US" sz="1400" b="0" i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endParaRPr>
              </a:p>
            </p:txBody>
          </p:sp>
        </p:grpSp>
        <p:pic>
          <p:nvPicPr>
            <p:cNvPr id="8215" name="그림 8214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4937785" y="4637822"/>
              <a:ext cx="26189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8216" name="그림 8215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4937785" y="5904433"/>
              <a:ext cx="26189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  <p:pic>
        <p:nvPicPr>
          <p:cNvPr id="8217" name="그림 8216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3787107" y="933269"/>
            <a:ext cx="295218" cy="2857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894575D-8154-4DB8-B4D3-424E1D833092}"/>
              </a:ext>
            </a:extLst>
          </p:cNvPr>
          <p:cNvSpPr txBox="1"/>
          <p:nvPr/>
        </p:nvSpPr>
        <p:spPr>
          <a:xfrm>
            <a:off x="7030523" y="1996929"/>
            <a:ext cx="348826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폐기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코멘트 들어갈 패널 구현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코멘트 등록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구현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(8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슬라이드로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그림 9219" descr="2021년 8월 달력 프린트 심플 도안 (비밀번호X) : 네이버 블로그"/>
          <p:cNvPicPr>
            <a:picLocks noChangeAspect="1"/>
          </p:cNvPicPr>
          <p:nvPr/>
        </p:nvPicPr>
        <p:blipFill rotWithShape="1">
          <a:blip r:embed="rId2">
            <a:lum/>
          </a:blip>
          <a:srcRect b="59660"/>
          <a:stretch>
            <a:fillRect/>
          </a:stretch>
        </p:blipFill>
        <p:spPr>
          <a:xfrm>
            <a:off x="3445839" y="1544359"/>
            <a:ext cx="8302688" cy="2406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9221" name="TextBox 9220"/>
          <p:cNvSpPr txBox="1"/>
          <p:nvPr/>
        </p:nvSpPr>
        <p:spPr>
          <a:xfrm>
            <a:off x="11748528" y="0"/>
            <a:ext cx="438055" cy="399988"/>
          </a:xfrm>
          <a:prstGeom prst="rect">
            <a:avLst/>
          </a:prstGeom>
          <a:solidFill>
            <a:srgbClr val="F4B081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X</a:t>
            </a:r>
            <a:endParaRPr kumimoji="1" lang="ko-KR" altLang="en-US" sz="15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9222" name="TextBox 9221"/>
          <p:cNvSpPr txBox="1"/>
          <p:nvPr/>
        </p:nvSpPr>
        <p:spPr>
          <a:xfrm>
            <a:off x="4925114" y="3514103"/>
            <a:ext cx="4275957" cy="233317"/>
          </a:xfrm>
          <a:prstGeom prst="rect">
            <a:avLst/>
          </a:prstGeom>
          <a:solidFill>
            <a:srgbClr val="4472C4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 dirty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일정 내용</a:t>
            </a:r>
            <a:endParaRPr kumimoji="1" lang="ko-KR" altLang="en-US" sz="1200" b="0" i="0" dirty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9223" name="TextBox 9222"/>
          <p:cNvSpPr txBox="1"/>
          <p:nvPr/>
        </p:nvSpPr>
        <p:spPr>
          <a:xfrm>
            <a:off x="0" y="406351"/>
            <a:ext cx="3079173" cy="6448821"/>
          </a:xfrm>
          <a:prstGeom prst="rect">
            <a:avLst/>
          </a:prstGeom>
          <a:solidFill>
            <a:srgbClr val="5B9BD5"/>
          </a:solidFill>
          <a:ln w="9544" cap="flat" cmpd="sng" algn="ctr">
            <a:solidFill>
              <a:srgbClr val="44546A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24" name="TextBox 9223"/>
          <p:cNvSpPr txBox="1"/>
          <p:nvPr/>
        </p:nvSpPr>
        <p:spPr>
          <a:xfrm>
            <a:off x="390443" y="619016"/>
            <a:ext cx="2296723" cy="9380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0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2022-03-15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PM 03:42</a:t>
            </a:r>
            <a:endParaRPr kumimoji="1" lang="ko-KR" altLang="en-US" sz="20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9225" name="Group 1"/>
          <p:cNvGrpSpPr/>
          <p:nvPr/>
        </p:nvGrpSpPr>
        <p:grpSpPr>
          <a:xfrm>
            <a:off x="390443" y="3455383"/>
            <a:ext cx="2296723" cy="2920428"/>
            <a:chOff x="390443" y="3455383"/>
            <a:chExt cx="2296723" cy="2920428"/>
          </a:xfrm>
        </p:grpSpPr>
        <p:sp>
          <p:nvSpPr>
            <p:cNvPr id="9226" name="TextBox 9225"/>
            <p:cNvSpPr txBox="1"/>
            <p:nvPr/>
          </p:nvSpPr>
          <p:spPr>
            <a:xfrm>
              <a:off x="390443" y="3455383"/>
              <a:ext cx="2296723" cy="2920428"/>
            </a:xfrm>
            <a:prstGeom prst="rect">
              <a:avLst/>
            </a:prstGeom>
            <a:solidFill>
              <a:srgbClr val="C9DAF8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24" tIns="91424" rIns="91424" bIns="91424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3000" b="0" i="0" baseline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rPr>
                <a:t>To-Do list</a:t>
              </a: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>
                    <a:alpha val="100000"/>
                  </a:srgbClr>
                </a:buClr>
                <a:buSzPct val="25000"/>
                <a:buFont typeface="Arial"/>
                <a:buAutoNum type="arabicPeriod"/>
                <a:defRPr/>
              </a:pPr>
              <a:r>
                <a:rPr kumimoji="0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rPr>
                <a:t>….</a:t>
              </a: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>
                    <a:alpha val="100000"/>
                  </a:srgbClr>
                </a:buClr>
                <a:buSzPct val="25000"/>
                <a:buFont typeface="Arial"/>
                <a:buAutoNum type="arabicPeriod" startAt="2"/>
                <a:defRPr/>
              </a:pPr>
              <a:r>
                <a:rPr kumimoji="0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rPr>
                <a:t>….</a:t>
              </a: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>
                    <a:alpha val="100000"/>
                  </a:srgbClr>
                </a:buClr>
                <a:buSzPct val="25000"/>
                <a:buFont typeface="Arial"/>
                <a:buAutoNum type="arabicPeriod" startAt="3"/>
                <a:defRPr/>
              </a:pPr>
              <a:r>
                <a:rPr kumimoji="0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rPr>
                <a:t>….</a:t>
              </a: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30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30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30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9227" name="TextBox 9226"/>
            <p:cNvSpPr txBox="1"/>
            <p:nvPr/>
          </p:nvSpPr>
          <p:spPr>
            <a:xfrm>
              <a:off x="390443" y="3455383"/>
              <a:ext cx="2296723" cy="498338"/>
            </a:xfrm>
            <a:prstGeom prst="rect">
              <a:avLst/>
            </a:prstGeom>
            <a:solidFill>
              <a:srgbClr val="4472C4"/>
            </a:solidFill>
            <a:ln w="12726" cap="flat" cmpd="sng" algn="ctr">
              <a:solidFill>
                <a:srgbClr val="31538F"/>
              </a:solidFill>
              <a:prstDash val="solid"/>
              <a:miter/>
            </a:ln>
          </p:spPr>
          <p:txBody>
            <a:bodyPr vert="horz" wrap="square" lIns="91424" tIns="45700" rIns="91424" bIns="45700" anchor="ctr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30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rPr>
                <a:t>To-Do list</a:t>
              </a:r>
              <a:endParaRPr kumimoji="1" lang="ko-KR" altLang="en-US" sz="30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9228" name="TextBox 9227"/>
          <p:cNvSpPr txBox="1"/>
          <p:nvPr/>
        </p:nvSpPr>
        <p:spPr>
          <a:xfrm>
            <a:off x="277748" y="2501462"/>
            <a:ext cx="2522114" cy="4920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[선택한 일정 제목]</a:t>
            </a:r>
            <a:endParaRPr kumimoji="0" lang="ko-KR" altLang="en-US" sz="20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9229" name="Group 2"/>
          <p:cNvGrpSpPr/>
          <p:nvPr/>
        </p:nvGrpSpPr>
        <p:grpSpPr>
          <a:xfrm>
            <a:off x="504757" y="1698303"/>
            <a:ext cx="1695122" cy="799976"/>
            <a:chOff x="504757" y="1698303"/>
            <a:chExt cx="1695122" cy="799976"/>
          </a:xfrm>
        </p:grpSpPr>
        <p:sp>
          <p:nvSpPr>
            <p:cNvPr id="9230" name="TextBox 9229"/>
            <p:cNvSpPr txBox="1"/>
            <p:nvPr/>
          </p:nvSpPr>
          <p:spPr>
            <a:xfrm>
              <a:off x="504757" y="1701485"/>
              <a:ext cx="520554" cy="788869"/>
            </a:xfrm>
            <a:prstGeom prst="rect">
              <a:avLst/>
            </a:prstGeom>
            <a:solidFill>
              <a:srgbClr val="31538F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24" tIns="91424" rIns="91424" bIns="91424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000" b="0" i="0" baseline="0">
                  <a:solidFill>
                    <a:srgbClr val="FFFFFF">
                      <a:alpha val="100000"/>
                    </a:srgbClr>
                  </a:solidFill>
                  <a:latin typeface="Impact"/>
                  <a:ea typeface="Impact"/>
                  <a:sym typeface="Impact"/>
                </a:rPr>
                <a:t>D</a:t>
              </a:r>
              <a:endParaRPr kumimoji="1" lang="ko-KR" altLang="en-US" sz="4000" b="0" i="0">
                <a:solidFill>
                  <a:srgbClr val="FFFFFF">
                    <a:alpha val="100000"/>
                  </a:srgbClr>
                </a:solidFill>
                <a:latin typeface="Impact"/>
                <a:ea typeface="Impact"/>
                <a:sym typeface="Impact"/>
              </a:endParaRPr>
            </a:p>
          </p:txBody>
        </p:sp>
        <p:sp>
          <p:nvSpPr>
            <p:cNvPr id="9231" name="TextBox 9230"/>
            <p:cNvSpPr txBox="1"/>
            <p:nvPr/>
          </p:nvSpPr>
          <p:spPr>
            <a:xfrm>
              <a:off x="1128518" y="1701485"/>
              <a:ext cx="522172" cy="788869"/>
            </a:xfrm>
            <a:prstGeom prst="rect">
              <a:avLst/>
            </a:prstGeom>
            <a:solidFill>
              <a:srgbClr val="31538F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24" tIns="91424" rIns="91424" bIns="91424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000" b="0" i="0" baseline="0">
                  <a:solidFill>
                    <a:srgbClr val="FFFFFF">
                      <a:alpha val="100000"/>
                    </a:srgbClr>
                  </a:solidFill>
                  <a:latin typeface="Impact"/>
                  <a:ea typeface="Impact"/>
                  <a:sym typeface="Impact"/>
                </a:rPr>
                <a:t>0</a:t>
              </a:r>
              <a:endParaRPr kumimoji="1" lang="ko-KR" altLang="en-US" sz="4000" b="0" i="0">
                <a:solidFill>
                  <a:srgbClr val="FFFFFF">
                    <a:alpha val="100000"/>
                  </a:srgbClr>
                </a:solidFill>
                <a:latin typeface="Impact"/>
                <a:ea typeface="Impact"/>
                <a:sym typeface="Impact"/>
              </a:endParaRPr>
            </a:p>
          </p:txBody>
        </p:sp>
        <p:sp>
          <p:nvSpPr>
            <p:cNvPr id="9232" name="TextBox 9231"/>
            <p:cNvSpPr txBox="1"/>
            <p:nvPr/>
          </p:nvSpPr>
          <p:spPr>
            <a:xfrm>
              <a:off x="1677707" y="1698303"/>
              <a:ext cx="522172" cy="799976"/>
            </a:xfrm>
            <a:prstGeom prst="rect">
              <a:avLst/>
            </a:prstGeom>
            <a:solidFill>
              <a:srgbClr val="31538F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24" tIns="91424" rIns="91424" bIns="91424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000" b="0" i="0" baseline="0">
                  <a:solidFill>
                    <a:srgbClr val="FFFFFF">
                      <a:alpha val="100000"/>
                    </a:srgbClr>
                  </a:solidFill>
                  <a:latin typeface="Impact"/>
                  <a:ea typeface="Impact"/>
                  <a:sym typeface="Impact"/>
                </a:rPr>
                <a:t>7</a:t>
              </a:r>
              <a:endParaRPr kumimoji="1" lang="ko-KR" altLang="en-US" sz="4000" b="0" i="0">
                <a:solidFill>
                  <a:srgbClr val="FFFFFF">
                    <a:alpha val="100000"/>
                  </a:srgbClr>
                </a:solidFill>
                <a:latin typeface="Impact"/>
                <a:ea typeface="Impact"/>
                <a:sym typeface="Impact"/>
              </a:endParaRPr>
            </a:p>
          </p:txBody>
        </p:sp>
      </p:grpSp>
      <p:pic>
        <p:nvPicPr>
          <p:cNvPr id="9236" name="그림 9235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025312" y="2063350"/>
            <a:ext cx="104769" cy="76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9238" name="그림 9237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3787107" y="933269"/>
            <a:ext cx="295218" cy="2857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E8F8F04-0E64-4C7E-BC24-A4C8DF563DFB}"/>
              </a:ext>
            </a:extLst>
          </p:cNvPr>
          <p:cNvSpPr txBox="1"/>
          <p:nvPr/>
        </p:nvSpPr>
        <p:spPr>
          <a:xfrm>
            <a:off x="256966" y="753927"/>
            <a:ext cx="209125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[D-Day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구상 예시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grpSp>
        <p:nvGrpSpPr>
          <p:cNvPr id="19" name="Group 1">
            <a:extLst>
              <a:ext uri="{FF2B5EF4-FFF2-40B4-BE49-F238E27FC236}">
                <a16:creationId xmlns:a16="http://schemas.microsoft.com/office/drawing/2014/main" id="{ABB4CA00-3C02-4379-8B67-07AE1AA0B427}"/>
              </a:ext>
            </a:extLst>
          </p:cNvPr>
          <p:cNvGrpSpPr/>
          <p:nvPr/>
        </p:nvGrpSpPr>
        <p:grpSpPr>
          <a:xfrm>
            <a:off x="4758444" y="661884"/>
            <a:ext cx="5166358" cy="5755233"/>
            <a:chOff x="4758444" y="661884"/>
            <a:chExt cx="5166358" cy="5755233"/>
          </a:xfrm>
        </p:grpSpPr>
        <p:grpSp>
          <p:nvGrpSpPr>
            <p:cNvPr id="20" name="Group 1">
              <a:extLst>
                <a:ext uri="{FF2B5EF4-FFF2-40B4-BE49-F238E27FC236}">
                  <a16:creationId xmlns:a16="http://schemas.microsoft.com/office/drawing/2014/main" id="{63BA6AC5-58AF-4776-A7C9-0109BA0E2201}"/>
                </a:ext>
              </a:extLst>
            </p:cNvPr>
            <p:cNvGrpSpPr/>
            <p:nvPr/>
          </p:nvGrpSpPr>
          <p:grpSpPr>
            <a:xfrm>
              <a:off x="4758444" y="661884"/>
              <a:ext cx="5166358" cy="5755233"/>
              <a:chOff x="4758444" y="661884"/>
              <a:chExt cx="5166358" cy="5755233"/>
            </a:xfrm>
          </p:grpSpPr>
          <p:grpSp>
            <p:nvGrpSpPr>
              <p:cNvPr id="23" name="Group 1">
                <a:extLst>
                  <a:ext uri="{FF2B5EF4-FFF2-40B4-BE49-F238E27FC236}">
                    <a16:creationId xmlns:a16="http://schemas.microsoft.com/office/drawing/2014/main" id="{9C618F11-5147-4519-97A8-377875309B2C}"/>
                  </a:ext>
                </a:extLst>
              </p:cNvPr>
              <p:cNvGrpSpPr/>
              <p:nvPr/>
            </p:nvGrpSpPr>
            <p:grpSpPr>
              <a:xfrm>
                <a:off x="4758444" y="661884"/>
                <a:ext cx="5166358" cy="5755233"/>
                <a:chOff x="4758444" y="661884"/>
                <a:chExt cx="5166358" cy="5755233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305E57F-E9DB-47A6-8FB4-0C8F9612154C}"/>
                    </a:ext>
                  </a:extLst>
                </p:cNvPr>
                <p:cNvSpPr txBox="1"/>
                <p:nvPr/>
              </p:nvSpPr>
              <p:spPr>
                <a:xfrm>
                  <a:off x="4758444" y="763472"/>
                  <a:ext cx="5166358" cy="5653645"/>
                </a:xfrm>
                <a:prstGeom prst="rect">
                  <a:avLst/>
                </a:prstGeom>
                <a:solidFill>
                  <a:srgbClr val="C9DAF8"/>
                </a:solidFill>
                <a:ln w="12726" cap="flat" cmpd="sng" algn="ctr">
                  <a:solidFill>
                    <a:srgbClr val="31538F"/>
                  </a:solidFill>
                  <a:prstDash val="solid"/>
                  <a:miter/>
                </a:ln>
              </p:spPr>
              <p:txBody>
                <a:bodyPr vert="horz" wrap="square" lIns="91424" tIns="45700" rIns="91424" bIns="45700" anchor="t">
                  <a:noAutofit/>
                </a:bodyPr>
                <a:lstStyle/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kumimoji="0" lang="ko-KR" altLang="en-US" sz="1500" b="1" i="0" baseline="0">
                    <a:solidFill>
                      <a:srgbClr val="000000">
                        <a:alpha val="100000"/>
                      </a:srgbClr>
                    </a:solidFill>
                    <a:latin typeface="Arial"/>
                    <a:ea typeface="Arial"/>
                    <a:sym typeface="Arial"/>
                  </a:endParaRPr>
                </a:p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kumimoji="0" lang="ko-KR" altLang="en-US" sz="1500" b="1" i="0" baseline="0">
                    <a:solidFill>
                      <a:srgbClr val="000000">
                        <a:alpha val="100000"/>
                      </a:srgbClr>
                    </a:solidFill>
                    <a:latin typeface="Arial"/>
                    <a:ea typeface="Arial"/>
                    <a:sym typeface="Arial"/>
                  </a:endParaRPr>
                </a:p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kumimoji="0" lang="ko-KR" altLang="en-US" sz="2000" b="1" i="0" baseline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ea typeface="Arial"/>
                      <a:sym typeface="Arial"/>
                    </a:rPr>
                    <a:t>ㅇ 일정 제목</a:t>
                  </a:r>
                </a:p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kumimoji="0" lang="ko-KR" altLang="en-US" sz="1500" b="1" i="0" baseline="0">
                    <a:solidFill>
                      <a:srgbClr val="000000">
                        <a:alpha val="100000"/>
                      </a:srgbClr>
                    </a:solidFill>
                    <a:latin typeface="Arial"/>
                    <a:ea typeface="Arial"/>
                    <a:sym typeface="Arial"/>
                  </a:endParaRPr>
                </a:p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kumimoji="0" lang="ko-KR" altLang="en-US" sz="1500" b="0" i="0" baseline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ea typeface="Arial"/>
                      <a:sym typeface="Arial"/>
                    </a:rPr>
                    <a:t>ㅇ 일정 세부 내용</a:t>
                  </a:r>
                </a:p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>
                        <a:alpha val="100000"/>
                      </a:srgbClr>
                    </a:buClr>
                    <a:buSzPct val="25000"/>
                    <a:buFont typeface="Arial"/>
                    <a:buAutoNum type="arabicPeriod"/>
                    <a:defRPr/>
                  </a:pPr>
                  <a:r>
                    <a:rPr kumimoji="0" lang="ko-KR" altLang="en-US" sz="1500" b="0" i="0" baseline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ea typeface="Arial"/>
                      <a:sym typeface="Arial"/>
                    </a:rPr>
                    <a:t>……….</a:t>
                  </a:r>
                </a:p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>
                        <a:alpha val="100000"/>
                      </a:srgbClr>
                    </a:buClr>
                    <a:buSzPct val="25000"/>
                    <a:buFont typeface="Arial"/>
                    <a:buAutoNum type="arabicPeriod" startAt="2"/>
                    <a:defRPr/>
                  </a:pPr>
                  <a:r>
                    <a:rPr kumimoji="0" lang="ko-KR" altLang="en-US" sz="1500" b="0" i="0" baseline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ea typeface="Arial"/>
                      <a:sym typeface="Arial"/>
                    </a:rPr>
                    <a:t>……….</a:t>
                  </a:r>
                </a:p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>
                        <a:alpha val="100000"/>
                      </a:srgbClr>
                    </a:buClr>
                    <a:buSzPct val="25000"/>
                    <a:buFont typeface="Arial"/>
                    <a:buAutoNum type="arabicPeriod" startAt="3"/>
                    <a:defRPr/>
                  </a:pPr>
                  <a:r>
                    <a:rPr kumimoji="0" lang="ko-KR" altLang="en-US" sz="1500" b="0" i="0" baseline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ea typeface="Arial"/>
                      <a:sym typeface="Arial"/>
                    </a:rPr>
                    <a:t>……….</a:t>
                  </a:r>
                </a:p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kumimoji="0" lang="ko-KR" altLang="en-US" sz="3000" b="0" i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  <a:sym typeface="맑은 고딕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33CFD5A-E091-42BA-8C0C-E56FAA821004}"/>
                    </a:ext>
                  </a:extLst>
                </p:cNvPr>
                <p:cNvSpPr txBox="1"/>
                <p:nvPr/>
              </p:nvSpPr>
              <p:spPr>
                <a:xfrm>
                  <a:off x="4758444" y="661884"/>
                  <a:ext cx="5166358" cy="263458"/>
                </a:xfrm>
                <a:prstGeom prst="rect">
                  <a:avLst/>
                </a:prstGeom>
                <a:solidFill>
                  <a:srgbClr val="4472C4"/>
                </a:solidFill>
                <a:ln w="12726" cap="flat" cmpd="sng" algn="ctr">
                  <a:solidFill>
                    <a:srgbClr val="31538F"/>
                  </a:solidFill>
                  <a:prstDash val="solid"/>
                  <a:miter/>
                </a:ln>
              </p:spPr>
              <p:txBody>
                <a:bodyPr vert="horz" wrap="square" lIns="91424" tIns="45700" rIns="91424" bIns="45700" anchor="ctr">
                  <a:noAutofit/>
                </a:bodyPr>
                <a:lstStyle/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kumimoji="1" lang="ko-KR" altLang="en-US" sz="1500" b="0" i="0" baseline="0">
                      <a:solidFill>
                        <a:srgbClr val="FFFFFF">
                          <a:alpha val="100000"/>
                        </a:srgbClr>
                      </a:solidFill>
                      <a:latin typeface="맑은 고딕"/>
                      <a:ea typeface="맑은 고딕"/>
                      <a:sym typeface="맑은 고딕"/>
                    </a:rPr>
                    <a:t>일정 세부내용(더보기)</a:t>
                  </a:r>
                  <a:endParaRPr kumimoji="1" lang="ko-KR" altLang="en-US" sz="1500" b="0" i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  <a:sym typeface="맑은 고딕"/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452994-692E-48A6-A039-4B052CE08D8E}"/>
                  </a:ext>
                </a:extLst>
              </p:cNvPr>
              <p:cNvSpPr txBox="1"/>
              <p:nvPr/>
            </p:nvSpPr>
            <p:spPr>
              <a:xfrm>
                <a:off x="4758444" y="4352148"/>
                <a:ext cx="5166358" cy="2042698"/>
              </a:xfrm>
              <a:prstGeom prst="rect">
                <a:avLst/>
              </a:prstGeom>
              <a:solidFill>
                <a:srgbClr val="4472C4"/>
              </a:solidFill>
              <a:ln w="12726" cap="flat" cmpd="sng" algn="ctr">
                <a:solidFill>
                  <a:srgbClr val="31538F"/>
                </a:solidFill>
                <a:prstDash val="solid"/>
                <a:miter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AD55AEE8-9BA4-4F58-A05B-8B550E2945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lum/>
              </a:blip>
              <a:stretch>
                <a:fillRect/>
              </a:stretch>
            </p:blipFill>
            <p:spPr>
              <a:xfrm>
                <a:off x="4937785" y="5266383"/>
                <a:ext cx="261895" cy="26189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3AF130-51C0-44AC-8D78-A77268C4C231}"/>
                  </a:ext>
                </a:extLst>
              </p:cNvPr>
              <p:cNvSpPr txBox="1"/>
              <p:nvPr/>
            </p:nvSpPr>
            <p:spPr>
              <a:xfrm>
                <a:off x="5294905" y="4461662"/>
                <a:ext cx="3471236" cy="61583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24" tIns="91424" rIns="91424" bIns="91424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4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  <a:sym typeface="맑은 고딕"/>
                  </a:rPr>
                  <a:t>사용자1</a:t>
                </a:r>
              </a:p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4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  <a:sym typeface="맑은 고딕"/>
                  </a:rPr>
                  <a:t>코멘트 내용이 여기에 입력됩니다.</a:t>
                </a:r>
                <a:endParaRPr kumimoji="1" lang="ko-KR" altLang="en-US" sz="1400" b="0" i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16C85F-529E-4619-A404-C2F50DF88328}"/>
                  </a:ext>
                </a:extLst>
              </p:cNvPr>
              <p:cNvSpPr txBox="1"/>
              <p:nvPr/>
            </p:nvSpPr>
            <p:spPr>
              <a:xfrm>
                <a:off x="5294905" y="5066389"/>
                <a:ext cx="3471236" cy="60472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24" tIns="91424" rIns="91424" bIns="91424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4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  <a:sym typeface="맑은 고딕"/>
                  </a:rPr>
                  <a:t>사용자2</a:t>
                </a:r>
              </a:p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4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  <a:sym typeface="맑은 고딕"/>
                  </a:rPr>
                  <a:t>코멘트 내용이 여기에 입력됩니다.</a:t>
                </a:r>
                <a:endParaRPr kumimoji="1" lang="ko-KR" altLang="en-US" sz="1400" b="0" i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A6BCAD6-082D-420A-AC81-DCB7CE50A3CD}"/>
                  </a:ext>
                </a:extLst>
              </p:cNvPr>
              <p:cNvSpPr txBox="1"/>
              <p:nvPr/>
            </p:nvSpPr>
            <p:spPr>
              <a:xfrm>
                <a:off x="5294905" y="5728217"/>
                <a:ext cx="3471236" cy="61583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24" tIns="91424" rIns="91424" bIns="91424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4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  <a:sym typeface="맑은 고딕"/>
                  </a:rPr>
                  <a:t>사용자3</a:t>
                </a:r>
              </a:p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4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  <a:sym typeface="맑은 고딕"/>
                  </a:rPr>
                  <a:t>코멘트 내용이 여기에 입력됩니다.</a:t>
                </a:r>
                <a:endParaRPr kumimoji="1" lang="ko-KR" altLang="en-US" sz="1400" b="0" i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endParaRPr>
              </a:p>
            </p:txBody>
          </p:sp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644FB40-5032-45F5-A7D6-16BC428FE9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4937785" y="4637822"/>
              <a:ext cx="26189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8EF564B-DA4B-4B2D-A5F3-AABEC6A492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4937785" y="5904433"/>
              <a:ext cx="26189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200E5F4-1A1B-4B16-926B-5DDB17F3D3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402" y="1215923"/>
            <a:ext cx="553068" cy="553068"/>
          </a:xfrm>
          <a:prstGeom prst="rect">
            <a:avLst/>
          </a:prstGeom>
        </p:spPr>
      </p:pic>
      <p:pic>
        <p:nvPicPr>
          <p:cNvPr id="37" name="그림 36" descr="Cursor Mouse Click - Free vector graphic on Pixabay">
            <a:extLst>
              <a:ext uri="{FF2B5EF4-FFF2-40B4-BE49-F238E27FC236}">
                <a16:creationId xmlns:a16="http://schemas.microsoft.com/office/drawing/2014/main" id="{89064B38-E779-45B1-BED3-84FB34069D0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8883637" y="1522088"/>
            <a:ext cx="317434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9237" name="TextBox 9236"/>
          <p:cNvSpPr txBox="1"/>
          <p:nvPr/>
        </p:nvSpPr>
        <p:spPr>
          <a:xfrm>
            <a:off x="8129723" y="1923639"/>
            <a:ext cx="1825262" cy="525354"/>
          </a:xfrm>
          <a:prstGeom prst="rect">
            <a:avLst/>
          </a:prstGeom>
          <a:solidFill>
            <a:srgbClr val="F4B081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D-DAY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로 등록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/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해제</a:t>
            </a:r>
            <a:endParaRPr kumimoji="1" lang="ko-KR" altLang="en-US" sz="14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pic>
        <p:nvPicPr>
          <p:cNvPr id="38" name="그림 37" descr="Cursor Mouse Click - Free vector graphic on Pixabay">
            <a:extLst>
              <a:ext uri="{FF2B5EF4-FFF2-40B4-BE49-F238E27FC236}">
                <a16:creationId xmlns:a16="http://schemas.microsoft.com/office/drawing/2014/main" id="{0C17C5B7-90E2-4263-ABBB-F2231B14362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1617413" y="2734456"/>
            <a:ext cx="317434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F742785-3247-4E13-9004-19C50AD332E1}"/>
              </a:ext>
            </a:extLst>
          </p:cNvPr>
          <p:cNvSpPr txBox="1"/>
          <p:nvPr/>
        </p:nvSpPr>
        <p:spPr>
          <a:xfrm>
            <a:off x="788908" y="3069171"/>
            <a:ext cx="3293417" cy="525354"/>
          </a:xfrm>
          <a:prstGeom prst="rect">
            <a:avLst/>
          </a:prstGeom>
          <a:solidFill>
            <a:srgbClr val="F4B081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D-DAY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등록 후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, 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제목 </a:t>
            </a:r>
            <a:r>
              <a:rPr kumimoji="1" lang="ko-KR" altLang="en-US" sz="140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클릭시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세부내용 화면 표시</a:t>
            </a:r>
            <a:endParaRPr kumimoji="1" lang="ko-KR" altLang="en-US" sz="14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03047D8-BFC8-41EC-BB95-FDF5284487B1}"/>
              </a:ext>
            </a:extLst>
          </p:cNvPr>
          <p:cNvCxnSpPr>
            <a:cxnSpLocks/>
          </p:cNvCxnSpPr>
          <p:nvPr/>
        </p:nvCxnSpPr>
        <p:spPr>
          <a:xfrm flipV="1">
            <a:off x="4082325" y="3259810"/>
            <a:ext cx="676119" cy="1676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B6BE3A-1226-4E48-BEB4-A2B63D655EFC}"/>
              </a:ext>
            </a:extLst>
          </p:cNvPr>
          <p:cNvCxnSpPr/>
          <p:nvPr/>
        </p:nvCxnSpPr>
        <p:spPr>
          <a:xfrm flipH="1">
            <a:off x="2199879" y="1698303"/>
            <a:ext cx="6643523" cy="441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23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2021년 8월 달력 프린트 심플 도안 (비밀번호X) : 네이버 블로그">
            <a:extLst>
              <a:ext uri="{FF2B5EF4-FFF2-40B4-BE49-F238E27FC236}">
                <a16:creationId xmlns:a16="http://schemas.microsoft.com/office/drawing/2014/main" id="{AB098BE4-E36B-4CF1-B1DB-453EAA9B64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445839" y="753927"/>
            <a:ext cx="8302688" cy="59647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9221" name="TextBox 9220"/>
          <p:cNvSpPr txBox="1"/>
          <p:nvPr/>
        </p:nvSpPr>
        <p:spPr>
          <a:xfrm>
            <a:off x="11748528" y="0"/>
            <a:ext cx="438055" cy="399988"/>
          </a:xfrm>
          <a:prstGeom prst="rect">
            <a:avLst/>
          </a:prstGeom>
          <a:solidFill>
            <a:srgbClr val="F4B081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X</a:t>
            </a:r>
            <a:endParaRPr kumimoji="1" lang="ko-KR" altLang="en-US" sz="15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9223" name="TextBox 9222"/>
          <p:cNvSpPr txBox="1"/>
          <p:nvPr/>
        </p:nvSpPr>
        <p:spPr>
          <a:xfrm>
            <a:off x="0" y="406351"/>
            <a:ext cx="3079173" cy="6448821"/>
          </a:xfrm>
          <a:prstGeom prst="rect">
            <a:avLst/>
          </a:prstGeom>
          <a:solidFill>
            <a:srgbClr val="5B9BD5"/>
          </a:solidFill>
          <a:ln w="9544" cap="flat" cmpd="sng" algn="ctr">
            <a:solidFill>
              <a:srgbClr val="44546A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24" name="TextBox 9223"/>
          <p:cNvSpPr txBox="1"/>
          <p:nvPr/>
        </p:nvSpPr>
        <p:spPr>
          <a:xfrm>
            <a:off x="390443" y="619016"/>
            <a:ext cx="2296723" cy="9380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0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2022-03-15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PM 03:42</a:t>
            </a:r>
            <a:endParaRPr kumimoji="1" lang="ko-KR" altLang="en-US" sz="20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9225" name="Group 1"/>
          <p:cNvGrpSpPr/>
          <p:nvPr/>
        </p:nvGrpSpPr>
        <p:grpSpPr>
          <a:xfrm>
            <a:off x="390443" y="3455383"/>
            <a:ext cx="2296723" cy="2920428"/>
            <a:chOff x="390443" y="3455383"/>
            <a:chExt cx="2296723" cy="2920428"/>
          </a:xfrm>
        </p:grpSpPr>
        <p:sp>
          <p:nvSpPr>
            <p:cNvPr id="9226" name="TextBox 9225"/>
            <p:cNvSpPr txBox="1"/>
            <p:nvPr/>
          </p:nvSpPr>
          <p:spPr>
            <a:xfrm>
              <a:off x="390443" y="3455383"/>
              <a:ext cx="2296723" cy="2920428"/>
            </a:xfrm>
            <a:prstGeom prst="rect">
              <a:avLst/>
            </a:prstGeom>
            <a:solidFill>
              <a:srgbClr val="C9DAF8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24" tIns="91424" rIns="91424" bIns="91424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3000" b="0" i="0" baseline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rPr>
                <a:t>To-Do list</a:t>
              </a: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>
                    <a:alpha val="100000"/>
                  </a:srgbClr>
                </a:buClr>
                <a:buSzPct val="25000"/>
                <a:buFont typeface="Arial"/>
                <a:buAutoNum type="arabicPeriod"/>
                <a:defRPr/>
              </a:pPr>
              <a:r>
                <a:rPr kumimoji="0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rPr>
                <a:t>….</a:t>
              </a: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>
                    <a:alpha val="100000"/>
                  </a:srgbClr>
                </a:buClr>
                <a:buSzPct val="25000"/>
                <a:buFont typeface="Arial"/>
                <a:buAutoNum type="arabicPeriod" startAt="2"/>
                <a:defRPr/>
              </a:pPr>
              <a:r>
                <a:rPr kumimoji="0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rPr>
                <a:t>….</a:t>
              </a: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>
                    <a:alpha val="100000"/>
                  </a:srgbClr>
                </a:buClr>
                <a:buSzPct val="25000"/>
                <a:buFont typeface="Arial"/>
                <a:buAutoNum type="arabicPeriod" startAt="3"/>
                <a:defRPr/>
              </a:pPr>
              <a:r>
                <a:rPr kumimoji="0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rPr>
                <a:t>….</a:t>
              </a: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30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30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30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9227" name="TextBox 9226"/>
            <p:cNvSpPr txBox="1"/>
            <p:nvPr/>
          </p:nvSpPr>
          <p:spPr>
            <a:xfrm>
              <a:off x="390443" y="3455383"/>
              <a:ext cx="2296723" cy="498338"/>
            </a:xfrm>
            <a:prstGeom prst="rect">
              <a:avLst/>
            </a:prstGeom>
            <a:solidFill>
              <a:srgbClr val="4472C4"/>
            </a:solidFill>
            <a:ln w="12726" cap="flat" cmpd="sng" algn="ctr">
              <a:solidFill>
                <a:srgbClr val="31538F"/>
              </a:solidFill>
              <a:prstDash val="solid"/>
              <a:miter/>
            </a:ln>
          </p:spPr>
          <p:txBody>
            <a:bodyPr vert="horz" wrap="square" lIns="91424" tIns="45700" rIns="91424" bIns="45700" anchor="ctr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3000" b="0" i="0" baseline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rPr>
                <a:t>To-Do list</a:t>
              </a:r>
              <a:endParaRPr kumimoji="1" lang="ko-KR" altLang="en-US" sz="3000" b="0" i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9228" name="TextBox 9227"/>
          <p:cNvSpPr txBox="1"/>
          <p:nvPr/>
        </p:nvSpPr>
        <p:spPr>
          <a:xfrm>
            <a:off x="277748" y="2501462"/>
            <a:ext cx="2522114" cy="4920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[선택한 일정 제목]</a:t>
            </a:r>
            <a:endParaRPr kumimoji="0" lang="ko-KR" altLang="en-US" sz="20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9229" name="Group 2"/>
          <p:cNvGrpSpPr/>
          <p:nvPr/>
        </p:nvGrpSpPr>
        <p:grpSpPr>
          <a:xfrm>
            <a:off x="504757" y="1698303"/>
            <a:ext cx="1695122" cy="799976"/>
            <a:chOff x="504757" y="1698303"/>
            <a:chExt cx="1695122" cy="799976"/>
          </a:xfrm>
        </p:grpSpPr>
        <p:sp>
          <p:nvSpPr>
            <p:cNvPr id="9230" name="TextBox 9229"/>
            <p:cNvSpPr txBox="1"/>
            <p:nvPr/>
          </p:nvSpPr>
          <p:spPr>
            <a:xfrm>
              <a:off x="504757" y="1701485"/>
              <a:ext cx="520554" cy="788869"/>
            </a:xfrm>
            <a:prstGeom prst="rect">
              <a:avLst/>
            </a:prstGeom>
            <a:solidFill>
              <a:srgbClr val="31538F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24" tIns="91424" rIns="91424" bIns="91424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000" b="0" i="0" baseline="0">
                  <a:solidFill>
                    <a:srgbClr val="FFFFFF">
                      <a:alpha val="100000"/>
                    </a:srgbClr>
                  </a:solidFill>
                  <a:latin typeface="Impact"/>
                  <a:ea typeface="Impact"/>
                  <a:sym typeface="Impact"/>
                </a:rPr>
                <a:t>D</a:t>
              </a:r>
              <a:endParaRPr kumimoji="1" lang="ko-KR" altLang="en-US" sz="4000" b="0" i="0">
                <a:solidFill>
                  <a:srgbClr val="FFFFFF">
                    <a:alpha val="100000"/>
                  </a:srgbClr>
                </a:solidFill>
                <a:latin typeface="Impact"/>
                <a:ea typeface="Impact"/>
                <a:sym typeface="Impact"/>
              </a:endParaRPr>
            </a:p>
          </p:txBody>
        </p:sp>
        <p:sp>
          <p:nvSpPr>
            <p:cNvPr id="9231" name="TextBox 9230"/>
            <p:cNvSpPr txBox="1"/>
            <p:nvPr/>
          </p:nvSpPr>
          <p:spPr>
            <a:xfrm>
              <a:off x="1128518" y="1701485"/>
              <a:ext cx="522172" cy="788869"/>
            </a:xfrm>
            <a:prstGeom prst="rect">
              <a:avLst/>
            </a:prstGeom>
            <a:solidFill>
              <a:srgbClr val="31538F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24" tIns="91424" rIns="91424" bIns="91424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000" b="0" i="0" baseline="0">
                  <a:solidFill>
                    <a:srgbClr val="FFFFFF">
                      <a:alpha val="100000"/>
                    </a:srgbClr>
                  </a:solidFill>
                  <a:latin typeface="Impact"/>
                  <a:ea typeface="Impact"/>
                  <a:sym typeface="Impact"/>
                </a:rPr>
                <a:t>0</a:t>
              </a:r>
              <a:endParaRPr kumimoji="1" lang="ko-KR" altLang="en-US" sz="4000" b="0" i="0">
                <a:solidFill>
                  <a:srgbClr val="FFFFFF">
                    <a:alpha val="100000"/>
                  </a:srgbClr>
                </a:solidFill>
                <a:latin typeface="Impact"/>
                <a:ea typeface="Impact"/>
                <a:sym typeface="Impact"/>
              </a:endParaRPr>
            </a:p>
          </p:txBody>
        </p:sp>
        <p:sp>
          <p:nvSpPr>
            <p:cNvPr id="9232" name="TextBox 9231"/>
            <p:cNvSpPr txBox="1"/>
            <p:nvPr/>
          </p:nvSpPr>
          <p:spPr>
            <a:xfrm>
              <a:off x="1677707" y="1698303"/>
              <a:ext cx="522172" cy="799976"/>
            </a:xfrm>
            <a:prstGeom prst="rect">
              <a:avLst/>
            </a:prstGeom>
            <a:solidFill>
              <a:srgbClr val="31538F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24" tIns="91424" rIns="91424" bIns="91424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000" b="0" i="0" baseline="0">
                  <a:solidFill>
                    <a:srgbClr val="FFFFFF">
                      <a:alpha val="100000"/>
                    </a:srgbClr>
                  </a:solidFill>
                  <a:latin typeface="Impact"/>
                  <a:ea typeface="Impact"/>
                  <a:sym typeface="Impact"/>
                </a:rPr>
                <a:t>7</a:t>
              </a:r>
              <a:endParaRPr kumimoji="1" lang="ko-KR" altLang="en-US" sz="4000" b="0" i="0">
                <a:solidFill>
                  <a:srgbClr val="FFFFFF">
                    <a:alpha val="100000"/>
                  </a:srgbClr>
                </a:solidFill>
                <a:latin typeface="Impact"/>
                <a:ea typeface="Impact"/>
                <a:sym typeface="Impact"/>
              </a:endParaRPr>
            </a:p>
          </p:txBody>
        </p:sp>
      </p:grpSp>
      <p:pic>
        <p:nvPicPr>
          <p:cNvPr id="9236" name="그림 9235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025312" y="2063350"/>
            <a:ext cx="104769" cy="76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9238" name="그림 9237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3787107" y="933269"/>
            <a:ext cx="295218" cy="2857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275DA3D-69A3-4E05-A3AF-67D95348BA5E}"/>
              </a:ext>
            </a:extLst>
          </p:cNvPr>
          <p:cNvSpPr txBox="1"/>
          <p:nvPr/>
        </p:nvSpPr>
        <p:spPr>
          <a:xfrm>
            <a:off x="256966" y="753927"/>
            <a:ext cx="209125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[To-Do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구상 예시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C0D7DB-A2B7-4529-BE3E-1389A18151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134" y="5810155"/>
            <a:ext cx="498337" cy="498337"/>
          </a:xfrm>
          <a:prstGeom prst="rect">
            <a:avLst/>
          </a:prstGeom>
        </p:spPr>
      </p:pic>
      <p:pic>
        <p:nvPicPr>
          <p:cNvPr id="22" name="그림 21" descr="Cursor Mouse Click - Free vector graphic on Pixabay">
            <a:extLst>
              <a:ext uri="{FF2B5EF4-FFF2-40B4-BE49-F238E27FC236}">
                <a16:creationId xmlns:a16="http://schemas.microsoft.com/office/drawing/2014/main" id="{56027478-16FC-4728-BB13-A4D604F5A83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2157378" y="6093234"/>
            <a:ext cx="317434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D092277-0D5A-4B19-BCA2-E5EA6415B814}"/>
              </a:ext>
            </a:extLst>
          </p:cNvPr>
          <p:cNvSpPr txBox="1"/>
          <p:nvPr/>
        </p:nvSpPr>
        <p:spPr>
          <a:xfrm>
            <a:off x="2510810" y="6080054"/>
            <a:ext cx="4014972" cy="525354"/>
          </a:xfrm>
          <a:prstGeom prst="rect">
            <a:avLst/>
          </a:prstGeom>
          <a:solidFill>
            <a:srgbClr val="F4B081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클릭시</a:t>
            </a:r>
            <a:r>
              <a:rPr kumimoji="1" lang="ko-KR" altLang="en-US" sz="14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</a:t>
            </a:r>
            <a:r>
              <a:rPr kumimoji="1" lang="en-US" altLang="ko-KR" sz="14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To-Do List </a:t>
            </a:r>
            <a:r>
              <a:rPr kumimoji="1" lang="ko-KR" altLang="en-US" sz="14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편집 활성화</a:t>
            </a:r>
            <a:r>
              <a:rPr kumimoji="1" lang="en-US" altLang="ko-KR" sz="14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.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새 창 없이 바로 수정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. 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한번 더 누르면 수정 완료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.</a:t>
            </a:r>
            <a:endParaRPr kumimoji="1" lang="ko-KR" altLang="en-US" sz="14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그림 8195" descr="2021년 8월 달력 프린트 심플 도안 (비밀번호X) : 네이버 블로그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445839" y="753927"/>
            <a:ext cx="8302688" cy="59647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8197" name="TextBox 8196"/>
          <p:cNvSpPr txBox="1"/>
          <p:nvPr/>
        </p:nvSpPr>
        <p:spPr>
          <a:xfrm>
            <a:off x="11748528" y="0"/>
            <a:ext cx="438055" cy="399988"/>
          </a:xfrm>
          <a:prstGeom prst="rect">
            <a:avLst/>
          </a:prstGeom>
          <a:solidFill>
            <a:srgbClr val="F4B081"/>
          </a:solidFill>
          <a:ln w="12726" cap="flat" cmpd="sng" algn="ctr">
            <a:solidFill>
              <a:srgbClr val="31538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X</a:t>
            </a:r>
            <a:endParaRPr kumimoji="1" lang="ko-KR" altLang="en-US" sz="15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8198" name="TextBox 8197"/>
          <p:cNvSpPr txBox="1"/>
          <p:nvPr/>
        </p:nvSpPr>
        <p:spPr>
          <a:xfrm>
            <a:off x="3436294" y="3171272"/>
            <a:ext cx="1036475" cy="263458"/>
          </a:xfrm>
          <a:prstGeom prst="rect">
            <a:avLst/>
          </a:prstGeom>
          <a:solidFill>
            <a:srgbClr val="6AA84F"/>
          </a:solidFill>
          <a:ln w="12726" cap="flat" cmpd="sng" algn="ctr">
            <a:solidFill>
              <a:srgbClr val="FFFFFF"/>
            </a:solidFill>
            <a:prstDash val="solid"/>
            <a:miter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일정 내용</a:t>
            </a:r>
            <a:endParaRPr kumimoji="1" lang="ko-KR" altLang="en-US" sz="12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pic>
        <p:nvPicPr>
          <p:cNvPr id="8199" name="그림 819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3160109" y="1687196"/>
            <a:ext cx="5164795" cy="95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8200" name="TextBox 8199"/>
          <p:cNvSpPr txBox="1"/>
          <p:nvPr/>
        </p:nvSpPr>
        <p:spPr>
          <a:xfrm>
            <a:off x="0" y="0"/>
            <a:ext cx="2998238" cy="3999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8201" name="Group 1"/>
          <p:cNvGrpSpPr/>
          <p:nvPr/>
        </p:nvGrpSpPr>
        <p:grpSpPr>
          <a:xfrm>
            <a:off x="4758444" y="661884"/>
            <a:ext cx="5166358" cy="5755233"/>
            <a:chOff x="4758444" y="661884"/>
            <a:chExt cx="5166358" cy="5755233"/>
          </a:xfrm>
        </p:grpSpPr>
        <p:grpSp>
          <p:nvGrpSpPr>
            <p:cNvPr id="8202" name="Group 1"/>
            <p:cNvGrpSpPr/>
            <p:nvPr/>
          </p:nvGrpSpPr>
          <p:grpSpPr>
            <a:xfrm>
              <a:off x="4758444" y="661884"/>
              <a:ext cx="5166358" cy="5755233"/>
              <a:chOff x="4758444" y="661884"/>
              <a:chExt cx="5166358" cy="5755233"/>
            </a:xfrm>
          </p:grpSpPr>
          <p:grpSp>
            <p:nvGrpSpPr>
              <p:cNvPr id="8203" name="Group 1"/>
              <p:cNvGrpSpPr/>
              <p:nvPr/>
            </p:nvGrpSpPr>
            <p:grpSpPr>
              <a:xfrm>
                <a:off x="4758444" y="661884"/>
                <a:ext cx="5166358" cy="5755233"/>
                <a:chOff x="4758444" y="661884"/>
                <a:chExt cx="5166358" cy="5755233"/>
              </a:xfrm>
            </p:grpSpPr>
            <p:sp>
              <p:nvSpPr>
                <p:cNvPr id="8204" name="TextBox 8203"/>
                <p:cNvSpPr txBox="1"/>
                <p:nvPr/>
              </p:nvSpPr>
              <p:spPr>
                <a:xfrm>
                  <a:off x="4758444" y="763472"/>
                  <a:ext cx="5166358" cy="5653645"/>
                </a:xfrm>
                <a:prstGeom prst="rect">
                  <a:avLst/>
                </a:prstGeom>
                <a:solidFill>
                  <a:srgbClr val="C9DAF8"/>
                </a:solidFill>
                <a:ln w="12726" cap="flat" cmpd="sng" algn="ctr">
                  <a:solidFill>
                    <a:srgbClr val="31538F"/>
                  </a:solidFill>
                  <a:prstDash val="solid"/>
                  <a:miter/>
                </a:ln>
              </p:spPr>
              <p:txBody>
                <a:bodyPr vert="horz" wrap="square" lIns="91424" tIns="45700" rIns="91424" bIns="45700" anchor="t">
                  <a:noAutofit/>
                </a:bodyPr>
                <a:lstStyle/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kumimoji="0" lang="ko-KR" altLang="en-US" sz="1500" b="1" i="0" baseline="0">
                    <a:solidFill>
                      <a:srgbClr val="000000">
                        <a:alpha val="100000"/>
                      </a:srgbClr>
                    </a:solidFill>
                    <a:latin typeface="Arial"/>
                    <a:ea typeface="Arial"/>
                    <a:sym typeface="Arial"/>
                  </a:endParaRPr>
                </a:p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kumimoji="0" lang="ko-KR" altLang="en-US" sz="1500" b="1" i="0" baseline="0">
                    <a:solidFill>
                      <a:srgbClr val="000000">
                        <a:alpha val="100000"/>
                      </a:srgbClr>
                    </a:solidFill>
                    <a:latin typeface="Arial"/>
                    <a:ea typeface="Arial"/>
                    <a:sym typeface="Arial"/>
                  </a:endParaRPr>
                </a:p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kumimoji="0" lang="ko-KR" altLang="en-US" sz="2000" b="1" i="0" baseline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ea typeface="Arial"/>
                      <a:sym typeface="Arial"/>
                    </a:rPr>
                    <a:t>ㅇ 일정 제목</a:t>
                  </a:r>
                </a:p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kumimoji="0" lang="ko-KR" altLang="en-US" sz="1500" b="1" i="0" baseline="0">
                    <a:solidFill>
                      <a:srgbClr val="000000">
                        <a:alpha val="100000"/>
                      </a:srgbClr>
                    </a:solidFill>
                    <a:latin typeface="Arial"/>
                    <a:ea typeface="Arial"/>
                    <a:sym typeface="Arial"/>
                  </a:endParaRPr>
                </a:p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kumimoji="0" lang="ko-KR" altLang="en-US" sz="1500" b="0" i="0" baseline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ea typeface="Arial"/>
                      <a:sym typeface="Arial"/>
                    </a:rPr>
                    <a:t>ㅇ 일정 세부 내용</a:t>
                  </a:r>
                </a:p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>
                        <a:alpha val="100000"/>
                      </a:srgbClr>
                    </a:buClr>
                    <a:buSzPct val="25000"/>
                    <a:buFont typeface="Arial"/>
                    <a:buAutoNum type="arabicPeriod"/>
                    <a:defRPr/>
                  </a:pPr>
                  <a:r>
                    <a:rPr kumimoji="0" lang="ko-KR" altLang="en-US" sz="1500" b="0" i="0" baseline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ea typeface="Arial"/>
                      <a:sym typeface="Arial"/>
                    </a:rPr>
                    <a:t>……….</a:t>
                  </a:r>
                </a:p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>
                        <a:alpha val="100000"/>
                      </a:srgbClr>
                    </a:buClr>
                    <a:buSzPct val="25000"/>
                    <a:buFont typeface="Arial"/>
                    <a:buAutoNum type="arabicPeriod" startAt="2"/>
                    <a:defRPr/>
                  </a:pPr>
                  <a:r>
                    <a:rPr kumimoji="0" lang="ko-KR" altLang="en-US" sz="1500" b="0" i="0" baseline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ea typeface="Arial"/>
                      <a:sym typeface="Arial"/>
                    </a:rPr>
                    <a:t>……….</a:t>
                  </a:r>
                </a:p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>
                        <a:alpha val="100000"/>
                      </a:srgbClr>
                    </a:buClr>
                    <a:buSzPct val="25000"/>
                    <a:buFont typeface="Arial"/>
                    <a:buAutoNum type="arabicPeriod" startAt="3"/>
                    <a:defRPr/>
                  </a:pPr>
                  <a:r>
                    <a:rPr kumimoji="0" lang="ko-KR" altLang="en-US" sz="1500" b="0" i="0" baseline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ea typeface="Arial"/>
                      <a:sym typeface="Arial"/>
                    </a:rPr>
                    <a:t>……….</a:t>
                  </a:r>
                </a:p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kumimoji="0" lang="ko-KR" altLang="en-US" sz="3000" b="0" i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  <a:sym typeface="맑은 고딕"/>
                  </a:endParaRPr>
                </a:p>
              </p:txBody>
            </p:sp>
            <p:sp>
              <p:nvSpPr>
                <p:cNvPr id="8205" name="TextBox 8204"/>
                <p:cNvSpPr txBox="1"/>
                <p:nvPr/>
              </p:nvSpPr>
              <p:spPr>
                <a:xfrm>
                  <a:off x="4758444" y="661884"/>
                  <a:ext cx="5166358" cy="263458"/>
                </a:xfrm>
                <a:prstGeom prst="rect">
                  <a:avLst/>
                </a:prstGeom>
                <a:solidFill>
                  <a:srgbClr val="4472C4"/>
                </a:solidFill>
                <a:ln w="12726" cap="flat" cmpd="sng" algn="ctr">
                  <a:solidFill>
                    <a:srgbClr val="31538F"/>
                  </a:solidFill>
                  <a:prstDash val="solid"/>
                  <a:miter/>
                </a:ln>
              </p:spPr>
              <p:txBody>
                <a:bodyPr vert="horz" wrap="square" lIns="91424" tIns="45700" rIns="91424" bIns="45700" anchor="ctr">
                  <a:noAutofit/>
                </a:bodyPr>
                <a:lstStyle/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kumimoji="1" lang="ko-KR" altLang="en-US" sz="1500" b="0" i="0" baseline="0">
                      <a:solidFill>
                        <a:srgbClr val="FFFFFF">
                          <a:alpha val="100000"/>
                        </a:srgbClr>
                      </a:solidFill>
                      <a:latin typeface="맑은 고딕"/>
                      <a:ea typeface="맑은 고딕"/>
                      <a:sym typeface="맑은 고딕"/>
                    </a:rPr>
                    <a:t>일정 세부내용(더보기)</a:t>
                  </a:r>
                  <a:endParaRPr kumimoji="1" lang="ko-KR" altLang="en-US" sz="1500" b="0" i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  <a:sym typeface="맑은 고딕"/>
                  </a:endParaRPr>
                </a:p>
              </p:txBody>
            </p:sp>
          </p:grpSp>
          <p:sp>
            <p:nvSpPr>
              <p:cNvPr id="8206" name="TextBox 8205"/>
              <p:cNvSpPr txBox="1"/>
              <p:nvPr/>
            </p:nvSpPr>
            <p:spPr>
              <a:xfrm>
                <a:off x="4758444" y="4352148"/>
                <a:ext cx="5166358" cy="2042698"/>
              </a:xfrm>
              <a:prstGeom prst="rect">
                <a:avLst/>
              </a:prstGeom>
              <a:solidFill>
                <a:srgbClr val="4472C4"/>
              </a:solidFill>
              <a:ln w="12726" cap="flat" cmpd="sng" algn="ctr">
                <a:solidFill>
                  <a:srgbClr val="31538F"/>
                </a:solidFill>
                <a:prstDash val="solid"/>
                <a:miter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pic>
            <p:nvPicPr>
              <p:cNvPr id="8207" name="그림 8206"/>
              <p:cNvPicPr>
                <a:picLocks noChangeAspect="1"/>
              </p:cNvPicPr>
              <p:nvPr/>
            </p:nvPicPr>
            <p:blipFill rotWithShape="1">
              <a:blip r:embed="rId4">
                <a:lum/>
              </a:blip>
              <a:stretch>
                <a:fillRect/>
              </a:stretch>
            </p:blipFill>
            <p:spPr>
              <a:xfrm>
                <a:off x="4937785" y="5266383"/>
                <a:ext cx="261895" cy="26189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</p:pic>
          <p:sp>
            <p:nvSpPr>
              <p:cNvPr id="8208" name="TextBox 8207"/>
              <p:cNvSpPr txBox="1"/>
              <p:nvPr/>
            </p:nvSpPr>
            <p:spPr>
              <a:xfrm>
                <a:off x="5294905" y="4461662"/>
                <a:ext cx="3471236" cy="61583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24" tIns="91424" rIns="91424" bIns="91424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4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  <a:sym typeface="맑은 고딕"/>
                  </a:rPr>
                  <a:t>사용자1</a:t>
                </a:r>
              </a:p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4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  <a:sym typeface="맑은 고딕"/>
                  </a:rPr>
                  <a:t>코멘트 내용이 여기에 입력됩니다.</a:t>
                </a:r>
                <a:endParaRPr kumimoji="1" lang="ko-KR" altLang="en-US" sz="1400" b="0" i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endParaRPr>
              </a:p>
            </p:txBody>
          </p:sp>
          <p:sp>
            <p:nvSpPr>
              <p:cNvPr id="8212" name="TextBox 8211"/>
              <p:cNvSpPr txBox="1"/>
              <p:nvPr/>
            </p:nvSpPr>
            <p:spPr>
              <a:xfrm>
                <a:off x="5294905" y="5066389"/>
                <a:ext cx="3471236" cy="60472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24" tIns="91424" rIns="91424" bIns="91424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4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  <a:sym typeface="맑은 고딕"/>
                  </a:rPr>
                  <a:t>사용자2</a:t>
                </a:r>
              </a:p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4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  <a:sym typeface="맑은 고딕"/>
                  </a:rPr>
                  <a:t>코멘트 내용이 여기에 입력됩니다.</a:t>
                </a:r>
                <a:endParaRPr kumimoji="1" lang="ko-KR" altLang="en-US" sz="1400" b="0" i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endParaRPr>
              </a:p>
            </p:txBody>
          </p:sp>
          <p:sp>
            <p:nvSpPr>
              <p:cNvPr id="8213" name="TextBox 8212"/>
              <p:cNvSpPr txBox="1"/>
              <p:nvPr/>
            </p:nvSpPr>
            <p:spPr>
              <a:xfrm>
                <a:off x="5294905" y="5728217"/>
                <a:ext cx="3471236" cy="61583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24" tIns="91424" rIns="91424" bIns="91424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4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  <a:sym typeface="맑은 고딕"/>
                  </a:rPr>
                  <a:t>사용자3</a:t>
                </a:r>
              </a:p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400" b="0" i="0" baseline="0">
                    <a:solidFill>
                      <a:srgbClr val="FFFFFF">
                        <a:alpha val="100000"/>
                      </a:srgbClr>
                    </a:solidFill>
                    <a:latin typeface="맑은 고딕"/>
                    <a:ea typeface="맑은 고딕"/>
                    <a:sym typeface="맑은 고딕"/>
                  </a:rPr>
                  <a:t>코멘트 내용이 여기에 입력됩니다.</a:t>
                </a:r>
                <a:endParaRPr kumimoji="1" lang="ko-KR" altLang="en-US" sz="1400" b="0" i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  <a:sym typeface="맑은 고딕"/>
                </a:endParaRPr>
              </a:p>
            </p:txBody>
          </p:sp>
        </p:grpSp>
        <p:pic>
          <p:nvPicPr>
            <p:cNvPr id="8215" name="그림 8214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4937785" y="4637822"/>
              <a:ext cx="26189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8216" name="그림 8215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4937785" y="5904433"/>
              <a:ext cx="26189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  <p:pic>
        <p:nvPicPr>
          <p:cNvPr id="8217" name="그림 8216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3787107" y="933269"/>
            <a:ext cx="295218" cy="2857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0C67D7-88B2-48D1-BA2B-FC781DD5E7D9}"/>
              </a:ext>
            </a:extLst>
          </p:cNvPr>
          <p:cNvSpPr txBox="1"/>
          <p:nvPr/>
        </p:nvSpPr>
        <p:spPr>
          <a:xfrm>
            <a:off x="256966" y="753927"/>
            <a:ext cx="209125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코멘트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구상 예시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ED5E50-C896-4F5F-8B54-4F3305E4B5A0}"/>
              </a:ext>
            </a:extLst>
          </p:cNvPr>
          <p:cNvSpPr/>
          <p:nvPr/>
        </p:nvSpPr>
        <p:spPr>
          <a:xfrm>
            <a:off x="4756936" y="3859574"/>
            <a:ext cx="5166358" cy="49257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786FDF-16F3-4766-B05A-B2ACA69A81BC}"/>
              </a:ext>
            </a:extLst>
          </p:cNvPr>
          <p:cNvSpPr/>
          <p:nvPr/>
        </p:nvSpPr>
        <p:spPr>
          <a:xfrm>
            <a:off x="8974699" y="3859574"/>
            <a:ext cx="948595" cy="49257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54B60E9-220D-460A-B7EA-954634520200}"/>
              </a:ext>
            </a:extLst>
          </p:cNvPr>
          <p:cNvSpPr/>
          <p:nvPr/>
        </p:nvSpPr>
        <p:spPr>
          <a:xfrm>
            <a:off x="4798641" y="3931601"/>
            <a:ext cx="4176058" cy="341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코멘트를 입력해주세요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2C9EA4-F5DC-4D5C-A35D-F962BF2987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64514" y="5372036"/>
            <a:ext cx="216186" cy="21618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894575D-8154-4DB8-B4D3-424E1D833092}"/>
              </a:ext>
            </a:extLst>
          </p:cNvPr>
          <p:cNvSpPr txBox="1"/>
          <p:nvPr/>
        </p:nvSpPr>
        <p:spPr>
          <a:xfrm>
            <a:off x="8530049" y="4479418"/>
            <a:ext cx="224532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자기 코멘트 옆에는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 버튼 출현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555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Box 11267"/>
          <p:cNvSpPr txBox="1"/>
          <p:nvPr/>
        </p:nvSpPr>
        <p:spPr>
          <a:xfrm>
            <a:off x="390443" y="619016"/>
            <a:ext cx="2296723" cy="9380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0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2022-03-15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0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PM 03:42</a:t>
            </a:r>
            <a:endParaRPr kumimoji="1" lang="ko-KR" altLang="en-US" sz="20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1269" name="TextBox 11268"/>
          <p:cNvSpPr txBox="1"/>
          <p:nvPr/>
        </p:nvSpPr>
        <p:spPr>
          <a:xfrm>
            <a:off x="277748" y="2501462"/>
            <a:ext cx="2522114" cy="4920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[선택한 일정 제목]</a:t>
            </a:r>
            <a:endParaRPr kumimoji="0" lang="ko-KR" altLang="en-US" sz="20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pic>
        <p:nvPicPr>
          <p:cNvPr id="11270" name="그림 11269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025312" y="2063350"/>
            <a:ext cx="104769" cy="76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71" name="TextBox 11270"/>
          <p:cNvSpPr txBox="1"/>
          <p:nvPr/>
        </p:nvSpPr>
        <p:spPr>
          <a:xfrm>
            <a:off x="509502" y="520610"/>
            <a:ext cx="8156669" cy="164594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91424" rIns="91424" bIns="91424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8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(저장용)</a:t>
            </a:r>
            <a:br>
              <a:rPr kumimoji="0" lang="ko-KR" altLang="en-US" sz="48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</a:br>
            <a:r>
              <a:rPr kumimoji="0" lang="ko-KR" altLang="en-US" sz="48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활용 가능한 아이콘 모음</a:t>
            </a:r>
            <a:endParaRPr kumimoji="0" lang="ko-KR" altLang="en-US" sz="4800" b="1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3134712" y="2698274"/>
            <a:ext cx="523791" cy="4856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1273" name="그림 11272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633191" y="2802988"/>
            <a:ext cx="333286" cy="3809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1274" name="그림 11273" descr="Cursor Mouse Click - Free vector graphic on Pixabay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3993409" y="2747450"/>
            <a:ext cx="315871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1275" name="그림 1127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2266526" y="2885542"/>
            <a:ext cx="295218" cy="2841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1276" name="그림 11275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4661656" y="2834748"/>
            <a:ext cx="482486" cy="3809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E78728-110F-4CD9-8D88-9DF87C4F1E5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782" y="3937926"/>
            <a:ext cx="1146107" cy="11461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88A35F-15F6-42F5-AC93-5E204E2B14C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449" y="3969793"/>
            <a:ext cx="1146107" cy="11461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8C3C21D-6C96-45D0-9947-D977C62D9F1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371" y="3712393"/>
            <a:ext cx="1146107" cy="1146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563C1"/>
      </a:hlink>
      <a:folHlink>
        <a:srgbClr val="954F72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563C1"/>
      </a:hlink>
      <a:folHlink>
        <a:srgbClr val="954F72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435</Words>
  <Application>Microsoft Office PowerPoint</Application>
  <PresentationFormat>사용자 지정</PresentationFormat>
  <Paragraphs>132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HNC_GO_B_HINT_GS</vt:lpstr>
      <vt:lpstr>맑은 고딕</vt:lpstr>
      <vt:lpstr>함초롬돋움</vt:lpstr>
      <vt:lpstr>Arial</vt:lpstr>
      <vt:lpstr>Impact</vt:lpstr>
      <vt:lpstr/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3</cp:revision>
  <dcterms:modified xsi:type="dcterms:W3CDTF">2022-03-25T06:56:57Z</dcterms:modified>
  <cp:version>1000.0000.01</cp:version>
</cp:coreProperties>
</file>