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  <p:sldMasterId id="2147483743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87238" cy="68548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78" d="100"/>
          <a:sy n="78" d="100"/>
        </p:scale>
        <p:origin x="1170" y="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2022-03-15</a:t>
            </a:fld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2" y="6353597"/>
            <a:ext cx="2742705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7FAC55A8-59D3-41EF-9F75-4C0E6E1E9DF2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2022-03-15</a:t>
            </a:fld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2" y="6353597"/>
            <a:ext cx="2742705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4AF60E4-7D3F-4B4A-9E3F-96C65607C8FB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2022-03-15</a:t>
            </a:fld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2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79082016-84EF-4EE3-AD17-F2AB2DA8FCE5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3076" name="TextBox 3075"/>
          <p:cNvSpPr txBox="1"/>
          <p:nvPr/>
        </p:nvSpPr>
        <p:spPr>
          <a:xfrm>
            <a:off x="0" y="0"/>
            <a:ext cx="12186584" cy="399988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자바SW A조 사무용 캘린더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077" name="TextBox 3076"/>
          <p:cNvSpPr txBox="1"/>
          <p:nvPr/>
        </p:nvSpPr>
        <p:spPr>
          <a:xfrm>
            <a:off x="0" y="406351"/>
            <a:ext cx="3079173" cy="6448821"/>
          </a:xfrm>
          <a:prstGeom prst="rect">
            <a:avLst/>
          </a:prstGeom>
          <a:solidFill>
            <a:srgbClr val="5B9BD5"/>
          </a:solidFill>
          <a:ln w="9544" cap="flat" cmpd="sng" algn="ctr">
            <a:solidFill>
              <a:srgbClr val="44546A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3078" name="TextBox 3077"/>
          <p:cNvSpPr txBox="1"/>
          <p:nvPr/>
        </p:nvSpPr>
        <p:spPr>
          <a:xfrm>
            <a:off x="390443" y="619016"/>
            <a:ext cx="2296723" cy="938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2022-03-15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PM 03:42</a:t>
            </a:r>
            <a:endParaRPr kumimoji="1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3079" name="Group 1"/>
          <p:cNvGrpSpPr/>
          <p:nvPr/>
        </p:nvGrpSpPr>
        <p:grpSpPr>
          <a:xfrm>
            <a:off x="390443" y="3455383"/>
            <a:ext cx="2296723" cy="2920428"/>
            <a:chOff x="390443" y="3455383"/>
            <a:chExt cx="2296723" cy="2920428"/>
          </a:xfrm>
        </p:grpSpPr>
        <p:sp>
          <p:nvSpPr>
            <p:cNvPr id="3080" name="TextBox 3079"/>
            <p:cNvSpPr txBox="1"/>
            <p:nvPr/>
          </p:nvSpPr>
          <p:spPr>
            <a:xfrm>
              <a:off x="390443" y="3455383"/>
              <a:ext cx="2296723" cy="2920428"/>
            </a:xfrm>
            <a:prstGeom prst="rect">
              <a:avLst/>
            </a:prstGeom>
            <a:solidFill>
              <a:srgbClr val="C9DAF8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2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3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081" name="TextBox 3080"/>
            <p:cNvSpPr txBox="1"/>
            <p:nvPr/>
          </p:nvSpPr>
          <p:spPr>
            <a:xfrm>
              <a:off x="390443" y="3455383"/>
              <a:ext cx="2296723" cy="498338"/>
            </a:xfrm>
            <a:prstGeom prst="rect">
              <a:avLst/>
            </a:prstGeom>
            <a:solidFill>
              <a:srgbClr val="4472C4"/>
            </a:solidFill>
            <a:ln w="12726" cap="flat" cmpd="sng" algn="ctr">
              <a:solidFill>
                <a:srgbClr val="31538F"/>
              </a:solidFill>
              <a:prstDash val="solid"/>
              <a:miter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  <a:endParaRPr kumimoji="1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3082" name="TextBox 3081"/>
          <p:cNvSpPr txBox="1"/>
          <p:nvPr/>
        </p:nvSpPr>
        <p:spPr>
          <a:xfrm>
            <a:off x="277748" y="2501462"/>
            <a:ext cx="252211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[선택한 일정 제목]</a:t>
            </a:r>
            <a:endParaRPr kumimoji="0" lang="ko-KR" altLang="en-US" sz="20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3083" name="Group 2"/>
          <p:cNvGrpSpPr/>
          <p:nvPr/>
        </p:nvGrpSpPr>
        <p:grpSpPr>
          <a:xfrm>
            <a:off x="504757" y="1698304"/>
            <a:ext cx="1695122" cy="799976"/>
            <a:chOff x="504757" y="1698304"/>
            <a:chExt cx="1695122" cy="799976"/>
          </a:xfrm>
        </p:grpSpPr>
        <p:grpSp>
          <p:nvGrpSpPr>
            <p:cNvPr id="3084" name="Group 2"/>
            <p:cNvGrpSpPr/>
            <p:nvPr/>
          </p:nvGrpSpPr>
          <p:grpSpPr>
            <a:xfrm>
              <a:off x="504757" y="1698304"/>
              <a:ext cx="1695122" cy="799976"/>
              <a:chOff x="504757" y="1698303"/>
              <a:chExt cx="1695122" cy="799976"/>
            </a:xfrm>
          </p:grpSpPr>
          <p:sp>
            <p:nvSpPr>
              <p:cNvPr id="3085" name="TextBox 3084"/>
              <p:cNvSpPr txBox="1"/>
              <p:nvPr/>
            </p:nvSpPr>
            <p:spPr>
              <a:xfrm>
                <a:off x="504757" y="1701485"/>
                <a:ext cx="520554" cy="788869"/>
              </a:xfrm>
              <a:prstGeom prst="rect">
                <a:avLst/>
              </a:prstGeom>
              <a:solidFill>
                <a:srgbClr val="31538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000" b="0" i="0" baseline="0">
                    <a:solidFill>
                      <a:srgbClr val="FFFFFF">
                        <a:alpha val="100000"/>
                      </a:srgbClr>
                    </a:solidFill>
                    <a:latin typeface="Impact"/>
                    <a:ea typeface="Impact"/>
                    <a:sym typeface="Impact"/>
                  </a:rPr>
                  <a:t>D</a:t>
                </a:r>
                <a:endParaRPr kumimoji="1" lang="ko-KR" altLang="en-US" sz="4000" b="0" i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endParaRPr>
              </a:p>
            </p:txBody>
          </p:sp>
          <p:sp>
            <p:nvSpPr>
              <p:cNvPr id="3086" name="TextBox 3085"/>
              <p:cNvSpPr txBox="1"/>
              <p:nvPr/>
            </p:nvSpPr>
            <p:spPr>
              <a:xfrm>
                <a:off x="1128518" y="1701485"/>
                <a:ext cx="522172" cy="788869"/>
              </a:xfrm>
              <a:prstGeom prst="rect">
                <a:avLst/>
              </a:prstGeom>
              <a:solidFill>
                <a:srgbClr val="31538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000" b="0" i="0" baseline="0">
                    <a:solidFill>
                      <a:srgbClr val="FFFFFF">
                        <a:alpha val="100000"/>
                      </a:srgbClr>
                    </a:solidFill>
                    <a:latin typeface="Impact"/>
                    <a:ea typeface="Impact"/>
                    <a:sym typeface="Impact"/>
                  </a:rPr>
                  <a:t>0</a:t>
                </a:r>
                <a:endParaRPr kumimoji="1" lang="ko-KR" altLang="en-US" sz="4000" b="0" i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endParaRPr>
              </a:p>
            </p:txBody>
          </p:sp>
          <p:sp>
            <p:nvSpPr>
              <p:cNvPr id="3087" name="TextBox 3086"/>
              <p:cNvSpPr txBox="1"/>
              <p:nvPr/>
            </p:nvSpPr>
            <p:spPr>
              <a:xfrm>
                <a:off x="1677707" y="1698303"/>
                <a:ext cx="522172" cy="799976"/>
              </a:xfrm>
              <a:prstGeom prst="rect">
                <a:avLst/>
              </a:prstGeom>
              <a:solidFill>
                <a:srgbClr val="31538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000" b="0" i="0" baseline="0">
                    <a:solidFill>
                      <a:srgbClr val="FFFFFF">
                        <a:alpha val="100000"/>
                      </a:srgbClr>
                    </a:solidFill>
                    <a:latin typeface="Impact"/>
                    <a:ea typeface="Impact"/>
                    <a:sym typeface="Impact"/>
                  </a:rPr>
                  <a:t>7</a:t>
                </a:r>
                <a:endParaRPr kumimoji="1" lang="ko-KR" altLang="en-US" sz="4000" b="0" i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endParaRPr>
              </a:p>
            </p:txBody>
          </p:sp>
        </p:grpSp>
        <p:pic>
          <p:nvPicPr>
            <p:cNvPr id="3088" name="그림 3087"/>
            <p:cNvPicPr>
              <a:picLocks noChangeAspect="1"/>
            </p:cNvPicPr>
            <p:nvPr/>
          </p:nvPicPr>
          <p:blipFill rotWithShape="1">
            <a:blip r:embed="rId14">
              <a:lum/>
            </a:blip>
            <a:stretch>
              <a:fillRect/>
            </a:stretch>
          </p:blipFill>
          <p:spPr>
            <a:xfrm>
              <a:off x="1025312" y="2063350"/>
              <a:ext cx="104769" cy="7619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3092" name="TextBox 3091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3093" name="그림 3092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10304194" y="915798"/>
            <a:ext cx="333286" cy="3603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094" name="그림 3093" descr="톱니 바퀴 - 무료 개 아이콘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10807332" y="939632"/>
            <a:ext cx="288855" cy="2872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2022-03-15</a:t>
            </a:fld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2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AA63B46-8C88-496F-8A65-F93B6B62F67A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>
            <a:off x="2841112" y="1174512"/>
            <a:ext cx="6778982" cy="4504530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1" name="TextBox 4100"/>
          <p:cNvSpPr txBox="1"/>
          <p:nvPr/>
        </p:nvSpPr>
        <p:spPr>
          <a:xfrm>
            <a:off x="3231555" y="2071332"/>
            <a:ext cx="6091700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자바SW A조 사무용 캘린더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02" name="TextBox 4101"/>
          <p:cNvSpPr txBox="1"/>
          <p:nvPr/>
        </p:nvSpPr>
        <p:spPr>
          <a:xfrm>
            <a:off x="4771170" y="2958552"/>
            <a:ext cx="3628362" cy="368228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3" name="TextBox 4102"/>
          <p:cNvSpPr txBox="1"/>
          <p:nvPr/>
        </p:nvSpPr>
        <p:spPr>
          <a:xfrm>
            <a:off x="4771170" y="3828356"/>
            <a:ext cx="3628362" cy="36979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4" name="TextBox 4103"/>
          <p:cNvSpPr txBox="1"/>
          <p:nvPr/>
        </p:nvSpPr>
        <p:spPr>
          <a:xfrm>
            <a:off x="4937785" y="4585465"/>
            <a:ext cx="1114229" cy="601545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로그인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05" name="TextBox 4104"/>
          <p:cNvSpPr txBox="1"/>
          <p:nvPr/>
        </p:nvSpPr>
        <p:spPr>
          <a:xfrm>
            <a:off x="6615492" y="4585465"/>
            <a:ext cx="1549103" cy="601545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ID/PW 찾기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06" name="TextBox 4105"/>
          <p:cNvSpPr txBox="1"/>
          <p:nvPr/>
        </p:nvSpPr>
        <p:spPr>
          <a:xfrm>
            <a:off x="4191840" y="2942699"/>
            <a:ext cx="693588" cy="3586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ID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4191840" y="3812504"/>
            <a:ext cx="693588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PW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그림 5123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45839" y="753927"/>
            <a:ext cx="8302688" cy="59647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25" name="TextBox 5124"/>
          <p:cNvSpPr txBox="1"/>
          <p:nvPr/>
        </p:nvSpPr>
        <p:spPr>
          <a:xfrm>
            <a:off x="4940967" y="3220447"/>
            <a:ext cx="4275957" cy="234935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5126" name="그림 512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45839" y="753927"/>
            <a:ext cx="8302688" cy="59647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149" name="TextBox 6148"/>
          <p:cNvSpPr txBox="1"/>
          <p:nvPr/>
        </p:nvSpPr>
        <p:spPr>
          <a:xfrm>
            <a:off x="4940967" y="3220447"/>
            <a:ext cx="4275957" cy="234935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6150" name="말풍선: 사각형 6149"/>
          <p:cNvSpPr/>
          <p:nvPr/>
        </p:nvSpPr>
        <p:spPr>
          <a:xfrm rot="10800000">
            <a:off x="8204282" y="1477713"/>
            <a:ext cx="3209340" cy="169355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9544" cap="flat" cmpd="sng" algn="ctr">
            <a:solidFill>
              <a:srgbClr val="44546A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1" name="TextBox 6150"/>
          <p:cNvSpPr txBox="1"/>
          <p:nvPr/>
        </p:nvSpPr>
        <p:spPr>
          <a:xfrm>
            <a:off x="8337631" y="1555467"/>
            <a:ext cx="2788699" cy="6110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2022.03.16 일정 코멘트 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ㅇㅇㅇ</a:t>
            </a:r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6152" name="그림 615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85249" y="2320501"/>
            <a:ext cx="3228373" cy="206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153" name="TextBox 6152"/>
          <p:cNvSpPr txBox="1"/>
          <p:nvPr/>
        </p:nvSpPr>
        <p:spPr>
          <a:xfrm>
            <a:off x="8337631" y="2325246"/>
            <a:ext cx="2941081" cy="6031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2022.03.18 일정 코멘트 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ㅇㅇㅇ</a:t>
            </a:r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6154" name="TextBox 6153"/>
          <p:cNvSpPr txBox="1"/>
          <p:nvPr/>
        </p:nvSpPr>
        <p:spPr>
          <a:xfrm>
            <a:off x="8707422" y="3074429"/>
            <a:ext cx="2203061" cy="525354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코멘트 알림</a:t>
            </a:r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6155" name="그림 615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그림 7171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45839" y="753927"/>
            <a:ext cx="8302688" cy="59647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7173" name="TextBox 7172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7174" name="TextBox 7173"/>
          <p:cNvSpPr txBox="1"/>
          <p:nvPr/>
        </p:nvSpPr>
        <p:spPr>
          <a:xfrm>
            <a:off x="4860031" y="3164909"/>
            <a:ext cx="1036475" cy="261895"/>
          </a:xfrm>
          <a:prstGeom prst="rect">
            <a:avLst/>
          </a:prstGeom>
          <a:solidFill>
            <a:srgbClr val="6AA84F"/>
          </a:solidFill>
          <a:ln w="12726" cap="flat" cmpd="sng" algn="ctr">
            <a:solidFill>
              <a:srgbClr val="FFFFF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7175" name="그림 71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896507" y="3180761"/>
            <a:ext cx="1138007" cy="2285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76" name="그림 7175" descr="Cursor Mouse Click - Free vector graphic on Pixabay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5561602" y="3295075"/>
            <a:ext cx="317434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7177" name="Group 1"/>
          <p:cNvGrpSpPr>
            <a:grpSpLocks/>
          </p:cNvGrpSpPr>
          <p:nvPr/>
        </p:nvGrpSpPr>
        <p:grpSpPr>
          <a:xfrm>
            <a:off x="7075763" y="2898269"/>
            <a:ext cx="4961619" cy="1510980"/>
            <a:chOff x="7075763" y="2898269"/>
            <a:chExt cx="4961619" cy="1510980"/>
          </a:xfrm>
        </p:grpSpPr>
        <p:graphicFrame>
          <p:nvGraphicFramePr>
            <p:cNvPr id="7178" name="표 7177"/>
            <p:cNvGraphicFramePr/>
            <p:nvPr/>
          </p:nvGraphicFramePr>
          <p:xfrm>
            <a:off x="7075763" y="2898269"/>
            <a:ext cx="4961619" cy="1511036"/>
          </p:xfrm>
          <a:graphic>
            <a:graphicData uri="http://schemas.openxmlformats.org/drawingml/2006/table">
              <a:tbl>
                <a:tblPr firstRow="1" bandRow="1"/>
                <a:tblGrid>
                  <a:gridCol w="31569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463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511036">
                  <a:tc>
                    <a:txBody>
                      <a:bodyPr/>
                      <a:lstStyle/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0" lang="ko-KR" altLang="en-US" sz="1500" b="1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ㅇ 일정 제목</a:t>
                        </a: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1" lang="ko-KR" altLang="en-US" sz="15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ㅇ 일정 세부 내용</a:t>
                        </a: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endParaRPr kumimoji="1" lang="ko-KR" altLang="en-US" sz="1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</a:endParaRP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0" lang="ko-KR" altLang="en-US" sz="1500" b="1" i="0" u="sng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[더보기]</a:t>
                        </a:r>
                        <a:endParaRPr kumimoji="0" lang="ko-KR" altLang="en-US" sz="1500" b="1" i="0" u="sng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</a:endParaRPr>
                      </a:p>
                    </a:txBody>
                    <a:tcPr marL="91425" marR="91425" marT="91425" marB="91425">
                      <a:lnL w="152940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152940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152940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152940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9E9E9E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1" lang="ko-KR" altLang="en-US" sz="14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날짜 클릭시,</a:t>
                        </a: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1" lang="ko-KR" altLang="en-US" sz="14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세부내용을 간략히 표시</a:t>
                        </a:r>
                        <a:br>
                          <a:rPr kumimoji="1" lang="ko-KR" altLang="en-US" sz="14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</a:br>
                        <a:endParaRPr kumimoji="1" lang="ko-KR" altLang="en-US" sz="14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</a:endParaRP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1" lang="ko-KR" altLang="en-US" sz="14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더보기 클릭시,</a:t>
                        </a: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1" lang="ko-KR" altLang="en-US" sz="14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새창으로 표시</a:t>
                        </a:r>
                        <a:endParaRPr kumimoji="1" lang="ko-KR" altLang="en-US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</a:endParaRPr>
                      </a:p>
                    </a:txBody>
                    <a:tcPr marL="91425" marR="91425" marT="91425" marB="91425">
                      <a:lnL w="152940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44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44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44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4B081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7191" name="그림 7190" descr="Cursor Mouse Click - Free vector graphic on Pixabay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7597992" y="3836282"/>
              <a:ext cx="341212" cy="4015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7192" name="TextBox 7191"/>
          <p:cNvSpPr txBox="1"/>
          <p:nvPr/>
        </p:nvSpPr>
        <p:spPr>
          <a:xfrm>
            <a:off x="9834377" y="4763244"/>
            <a:ext cx="2203006" cy="525354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더보기 클릭시 내용 :</a:t>
            </a:r>
            <a:b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</a:b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다음 슬라이드 참조</a:t>
            </a:r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7193" name="그림 7192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7939205" y="3798214"/>
            <a:ext cx="1895172" cy="1342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94" name="그림 7193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그림 8195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45839" y="753927"/>
            <a:ext cx="8302688" cy="59647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197" name="TextBox 8196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8198" name="TextBox 8197"/>
          <p:cNvSpPr txBox="1"/>
          <p:nvPr/>
        </p:nvSpPr>
        <p:spPr>
          <a:xfrm>
            <a:off x="3436294" y="3171272"/>
            <a:ext cx="1036475" cy="263458"/>
          </a:xfrm>
          <a:prstGeom prst="rect">
            <a:avLst/>
          </a:prstGeom>
          <a:solidFill>
            <a:srgbClr val="6AA84F"/>
          </a:solidFill>
          <a:ln w="12726" cap="flat" cmpd="sng" algn="ctr">
            <a:solidFill>
              <a:srgbClr val="FFFFF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8199" name="그림 81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160109" y="1687196"/>
            <a:ext cx="5164795" cy="95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00" name="TextBox 8199"/>
          <p:cNvSpPr txBox="1"/>
          <p:nvPr/>
        </p:nvSpPr>
        <p:spPr>
          <a:xfrm>
            <a:off x="0" y="0"/>
            <a:ext cx="2998238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01" name="Group 1"/>
          <p:cNvGrpSpPr/>
          <p:nvPr/>
        </p:nvGrpSpPr>
        <p:grpSpPr>
          <a:xfrm>
            <a:off x="4758444" y="661884"/>
            <a:ext cx="5166358" cy="5755233"/>
            <a:chOff x="4758444" y="661884"/>
            <a:chExt cx="5166358" cy="5755233"/>
          </a:xfrm>
        </p:grpSpPr>
        <p:grpSp>
          <p:nvGrpSpPr>
            <p:cNvPr id="8202" name="Group 1"/>
            <p:cNvGrpSpPr/>
            <p:nvPr/>
          </p:nvGrpSpPr>
          <p:grpSpPr>
            <a:xfrm>
              <a:off x="4758444" y="661884"/>
              <a:ext cx="5166358" cy="5755233"/>
              <a:chOff x="4758444" y="661884"/>
              <a:chExt cx="5166358" cy="5755233"/>
            </a:xfrm>
          </p:grpSpPr>
          <p:grpSp>
            <p:nvGrpSpPr>
              <p:cNvPr id="8203" name="Group 1"/>
              <p:cNvGrpSpPr/>
              <p:nvPr/>
            </p:nvGrpSpPr>
            <p:grpSpPr>
              <a:xfrm>
                <a:off x="4758444" y="661884"/>
                <a:ext cx="5166358" cy="5755233"/>
                <a:chOff x="4758444" y="661884"/>
                <a:chExt cx="5166358" cy="5755233"/>
              </a:xfrm>
            </p:grpSpPr>
            <p:sp>
              <p:nvSpPr>
                <p:cNvPr id="8204" name="TextBox 8203"/>
                <p:cNvSpPr txBox="1"/>
                <p:nvPr/>
              </p:nvSpPr>
              <p:spPr>
                <a:xfrm>
                  <a:off x="4758444" y="763472"/>
                  <a:ext cx="5166358" cy="5653645"/>
                </a:xfrm>
                <a:prstGeom prst="rect">
                  <a:avLst/>
                </a:prstGeom>
                <a:solidFill>
                  <a:srgbClr val="C9DAF8"/>
                </a:solidFill>
                <a:ln w="12726" cap="flat" cmpd="sng" algn="ctr">
                  <a:solidFill>
                    <a:srgbClr val="31538F"/>
                  </a:solidFill>
                  <a:prstDash val="solid"/>
                  <a:miter/>
                </a:ln>
              </p:spPr>
              <p:txBody>
                <a:bodyPr vert="horz" wrap="square" lIns="91424" tIns="45700" rIns="91424" bIns="45700" anchor="t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0" lang="ko-KR" altLang="en-US" sz="2000" b="1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ㅇ 일정 제목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ㅇ 일정 세부 내용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 startAt="2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 startAt="3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3000" b="0" i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endParaRPr>
                </a:p>
              </p:txBody>
            </p:sp>
            <p:sp>
              <p:nvSpPr>
                <p:cNvPr id="8205" name="TextBox 8204"/>
                <p:cNvSpPr txBox="1"/>
                <p:nvPr/>
              </p:nvSpPr>
              <p:spPr>
                <a:xfrm>
                  <a:off x="4758444" y="661884"/>
                  <a:ext cx="5166358" cy="263458"/>
                </a:xfrm>
                <a:prstGeom prst="rect">
                  <a:avLst/>
                </a:prstGeom>
                <a:solidFill>
                  <a:srgbClr val="4472C4"/>
                </a:solidFill>
                <a:ln w="12726" cap="flat" cmpd="sng" algn="ctr">
                  <a:solidFill>
                    <a:srgbClr val="31538F"/>
                  </a:solidFill>
                  <a:prstDash val="solid"/>
                  <a:miter/>
                </a:ln>
              </p:spPr>
              <p:txBody>
                <a:bodyPr vert="horz" wrap="square" lIns="91424" tIns="45700" rIns="91424" bIns="45700" anchor="ctr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1" lang="ko-KR" altLang="en-US" sz="1500" b="0" i="0" baseline="0">
                      <a:solidFill>
                        <a:srgbClr val="FFFFFF">
                          <a:alpha val="100000"/>
                        </a:srgbClr>
                      </a:solidFill>
                      <a:latin typeface="맑은 고딕"/>
                      <a:ea typeface="맑은 고딕"/>
                      <a:sym typeface="맑은 고딕"/>
                    </a:rPr>
                    <a:t>일정 세부내용(더보기)</a:t>
                  </a:r>
                  <a:endParaRPr kumimoji="1" lang="ko-KR" altLang="en-US" sz="1500" b="0" i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endParaRPr>
                </a:p>
              </p:txBody>
            </p:sp>
          </p:grpSp>
          <p:sp>
            <p:nvSpPr>
              <p:cNvPr id="8206" name="TextBox 8205"/>
              <p:cNvSpPr txBox="1"/>
              <p:nvPr/>
            </p:nvSpPr>
            <p:spPr>
              <a:xfrm>
                <a:off x="4758444" y="4352148"/>
                <a:ext cx="5166358" cy="2042698"/>
              </a:xfrm>
              <a:prstGeom prst="rect">
                <a:avLst/>
              </a:prstGeom>
              <a:solidFill>
                <a:srgbClr val="4472C4"/>
              </a:solidFill>
              <a:ln w="12726" cap="flat" cmpd="sng" algn="ctr">
                <a:solidFill>
                  <a:srgbClr val="31538F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pic>
            <p:nvPicPr>
              <p:cNvPr id="8207" name="그림 8206"/>
              <p:cNvPicPr>
                <a:picLocks noChangeAspect="1"/>
              </p:cNvPicPr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>
                <a:off x="4937785" y="5266383"/>
                <a:ext cx="261895" cy="26189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sp>
            <p:nvSpPr>
              <p:cNvPr id="8208" name="TextBox 8207"/>
              <p:cNvSpPr txBox="1"/>
              <p:nvPr/>
            </p:nvSpPr>
            <p:spPr>
              <a:xfrm>
                <a:off x="5294905" y="4461662"/>
                <a:ext cx="3471236" cy="61583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사용자1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  <p:sp>
            <p:nvSpPr>
              <p:cNvPr id="8212" name="TextBox 8211"/>
              <p:cNvSpPr txBox="1"/>
              <p:nvPr/>
            </p:nvSpPr>
            <p:spPr>
              <a:xfrm>
                <a:off x="5294905" y="5066389"/>
                <a:ext cx="3471236" cy="60472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사용자2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  <p:sp>
            <p:nvSpPr>
              <p:cNvPr id="8213" name="TextBox 8212"/>
              <p:cNvSpPr txBox="1"/>
              <p:nvPr/>
            </p:nvSpPr>
            <p:spPr>
              <a:xfrm>
                <a:off x="5294905" y="5728217"/>
                <a:ext cx="3471236" cy="61583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사용자3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  <p:pic>
            <p:nvPicPr>
              <p:cNvPr id="8214" name="그림 8213"/>
              <p:cNvPicPr>
                <a:picLocks noChangeAspect="1"/>
              </p:cNvPicPr>
              <p:nvPr/>
            </p:nvPicPr>
            <p:blipFill rotWithShape="1">
              <a:blip r:embed="rId5">
                <a:lum/>
              </a:blip>
              <a:stretch>
                <a:fillRect/>
              </a:stretch>
            </p:blipFill>
            <p:spPr>
              <a:xfrm>
                <a:off x="7893211" y="1258685"/>
                <a:ext cx="1637965" cy="163796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</p:grpSp>
        <p:pic>
          <p:nvPicPr>
            <p:cNvPr id="8215" name="그림 821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4937785" y="4637822"/>
              <a:ext cx="26189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8216" name="그림 821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4937785" y="5904433"/>
              <a:ext cx="26189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pic>
        <p:nvPicPr>
          <p:cNvPr id="8217" name="그림 821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그림 9219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rcRect b="59660"/>
          <a:stretch>
            <a:fillRect/>
          </a:stretch>
        </p:blipFill>
        <p:spPr>
          <a:xfrm>
            <a:off x="3445839" y="1544359"/>
            <a:ext cx="8302688" cy="2406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9221" name="TextBox 9220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9222" name="TextBox 9221"/>
          <p:cNvSpPr txBox="1"/>
          <p:nvPr/>
        </p:nvSpPr>
        <p:spPr>
          <a:xfrm>
            <a:off x="4925114" y="3514103"/>
            <a:ext cx="4275957" cy="233317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0" y="406351"/>
            <a:ext cx="3079173" cy="6448821"/>
          </a:xfrm>
          <a:prstGeom prst="rect">
            <a:avLst/>
          </a:prstGeom>
          <a:solidFill>
            <a:srgbClr val="5B9BD5"/>
          </a:solidFill>
          <a:ln w="9544" cap="flat" cmpd="sng" algn="ctr">
            <a:solidFill>
              <a:srgbClr val="44546A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24" name="TextBox 9223"/>
          <p:cNvSpPr txBox="1"/>
          <p:nvPr/>
        </p:nvSpPr>
        <p:spPr>
          <a:xfrm>
            <a:off x="390443" y="619016"/>
            <a:ext cx="2296723" cy="938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2022-03-15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PM 03:42</a:t>
            </a:r>
            <a:endParaRPr kumimoji="1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9225" name="Group 1"/>
          <p:cNvGrpSpPr/>
          <p:nvPr/>
        </p:nvGrpSpPr>
        <p:grpSpPr>
          <a:xfrm>
            <a:off x="390443" y="3455383"/>
            <a:ext cx="2296723" cy="2920428"/>
            <a:chOff x="390443" y="3455383"/>
            <a:chExt cx="2296723" cy="2920428"/>
          </a:xfrm>
        </p:grpSpPr>
        <p:sp>
          <p:nvSpPr>
            <p:cNvPr id="9226" name="TextBox 9225"/>
            <p:cNvSpPr txBox="1"/>
            <p:nvPr/>
          </p:nvSpPr>
          <p:spPr>
            <a:xfrm>
              <a:off x="390443" y="3455383"/>
              <a:ext cx="2296723" cy="2920428"/>
            </a:xfrm>
            <a:prstGeom prst="rect">
              <a:avLst/>
            </a:prstGeom>
            <a:solidFill>
              <a:srgbClr val="C9DAF8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2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3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9227" name="TextBox 9226"/>
            <p:cNvSpPr txBox="1"/>
            <p:nvPr/>
          </p:nvSpPr>
          <p:spPr>
            <a:xfrm>
              <a:off x="390443" y="3455383"/>
              <a:ext cx="2296723" cy="498338"/>
            </a:xfrm>
            <a:prstGeom prst="rect">
              <a:avLst/>
            </a:prstGeom>
            <a:solidFill>
              <a:srgbClr val="4472C4"/>
            </a:solidFill>
            <a:ln w="12726" cap="flat" cmpd="sng" algn="ctr">
              <a:solidFill>
                <a:srgbClr val="31538F"/>
              </a:solidFill>
              <a:prstDash val="solid"/>
              <a:miter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  <a:endParaRPr kumimoji="1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9228" name="TextBox 9227"/>
          <p:cNvSpPr txBox="1"/>
          <p:nvPr/>
        </p:nvSpPr>
        <p:spPr>
          <a:xfrm>
            <a:off x="277748" y="2501462"/>
            <a:ext cx="252211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[선택한 일정 제목]</a:t>
            </a:r>
            <a:endParaRPr kumimoji="0" lang="ko-KR" altLang="en-US" sz="20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9229" name="Group 2"/>
          <p:cNvGrpSpPr/>
          <p:nvPr/>
        </p:nvGrpSpPr>
        <p:grpSpPr>
          <a:xfrm>
            <a:off x="504757" y="1698303"/>
            <a:ext cx="1695122" cy="799976"/>
            <a:chOff x="504757" y="1698303"/>
            <a:chExt cx="1695122" cy="799976"/>
          </a:xfrm>
        </p:grpSpPr>
        <p:sp>
          <p:nvSpPr>
            <p:cNvPr id="9230" name="TextBox 9229"/>
            <p:cNvSpPr txBox="1"/>
            <p:nvPr/>
          </p:nvSpPr>
          <p:spPr>
            <a:xfrm>
              <a:off x="504757" y="1701485"/>
              <a:ext cx="520554" cy="788869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D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  <p:sp>
          <p:nvSpPr>
            <p:cNvPr id="9231" name="TextBox 9230"/>
            <p:cNvSpPr txBox="1"/>
            <p:nvPr/>
          </p:nvSpPr>
          <p:spPr>
            <a:xfrm>
              <a:off x="1128518" y="1701485"/>
              <a:ext cx="522172" cy="788869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0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  <p:sp>
          <p:nvSpPr>
            <p:cNvPr id="9232" name="TextBox 9231"/>
            <p:cNvSpPr txBox="1"/>
            <p:nvPr/>
          </p:nvSpPr>
          <p:spPr>
            <a:xfrm>
              <a:off x="1677707" y="1698303"/>
              <a:ext cx="522172" cy="799976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7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</p:grpSp>
      <p:pic>
        <p:nvPicPr>
          <p:cNvPr id="9236" name="그림 923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025312" y="2063350"/>
            <a:ext cx="104769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9237" name="TextBox 9236"/>
          <p:cNvSpPr txBox="1"/>
          <p:nvPr/>
        </p:nvSpPr>
        <p:spPr>
          <a:xfrm>
            <a:off x="9545466" y="1836396"/>
            <a:ext cx="2203061" cy="525354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달력</a:t>
            </a: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  <a:sym typeface="맑은 고딕"/>
              </a:rPr>
              <a:t>:</a:t>
            </a: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주별 보기</a:t>
            </a:r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9238" name="그림 9237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243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0245" name="TextBox 10244"/>
          <p:cNvSpPr txBox="1"/>
          <p:nvPr/>
        </p:nvSpPr>
        <p:spPr>
          <a:xfrm>
            <a:off x="5539386" y="4218800"/>
            <a:ext cx="4117211" cy="2114144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0246" name="TextBox 10245"/>
          <p:cNvSpPr txBox="1"/>
          <p:nvPr/>
        </p:nvSpPr>
        <p:spPr>
          <a:xfrm>
            <a:off x="0" y="406351"/>
            <a:ext cx="3079173" cy="6448821"/>
          </a:xfrm>
          <a:prstGeom prst="rect">
            <a:avLst/>
          </a:prstGeom>
          <a:solidFill>
            <a:srgbClr val="5B9BD5"/>
          </a:solidFill>
          <a:ln w="9544" cap="flat" cmpd="sng" algn="ctr">
            <a:solidFill>
              <a:srgbClr val="44546A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7" name="TextBox 10246"/>
          <p:cNvSpPr txBox="1"/>
          <p:nvPr/>
        </p:nvSpPr>
        <p:spPr>
          <a:xfrm>
            <a:off x="390443" y="619016"/>
            <a:ext cx="2296723" cy="938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2022-03-15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PM 03:42</a:t>
            </a:r>
            <a:endParaRPr kumimoji="1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0248" name="Group 1"/>
          <p:cNvGrpSpPr/>
          <p:nvPr/>
        </p:nvGrpSpPr>
        <p:grpSpPr>
          <a:xfrm>
            <a:off x="390443" y="3455383"/>
            <a:ext cx="2296723" cy="2920428"/>
            <a:chOff x="390443" y="3455383"/>
            <a:chExt cx="2296723" cy="2920428"/>
          </a:xfrm>
        </p:grpSpPr>
        <p:sp>
          <p:nvSpPr>
            <p:cNvPr id="10249" name="TextBox 10248"/>
            <p:cNvSpPr txBox="1"/>
            <p:nvPr/>
          </p:nvSpPr>
          <p:spPr>
            <a:xfrm>
              <a:off x="390443" y="3455383"/>
              <a:ext cx="2296723" cy="2920428"/>
            </a:xfrm>
            <a:prstGeom prst="rect">
              <a:avLst/>
            </a:prstGeom>
            <a:solidFill>
              <a:srgbClr val="C9DAF8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2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3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0250" name="TextBox 10249"/>
            <p:cNvSpPr txBox="1"/>
            <p:nvPr/>
          </p:nvSpPr>
          <p:spPr>
            <a:xfrm>
              <a:off x="390443" y="3455383"/>
              <a:ext cx="2296723" cy="498338"/>
            </a:xfrm>
            <a:prstGeom prst="rect">
              <a:avLst/>
            </a:prstGeom>
            <a:solidFill>
              <a:srgbClr val="4472C4"/>
            </a:solidFill>
            <a:ln w="12726" cap="flat" cmpd="sng" algn="ctr">
              <a:solidFill>
                <a:srgbClr val="31538F"/>
              </a:solidFill>
              <a:prstDash val="solid"/>
              <a:miter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  <a:endParaRPr kumimoji="1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0251" name="TextBox 10250"/>
          <p:cNvSpPr txBox="1"/>
          <p:nvPr/>
        </p:nvSpPr>
        <p:spPr>
          <a:xfrm>
            <a:off x="277748" y="2501462"/>
            <a:ext cx="252211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[선택한 일정 제목]</a:t>
            </a:r>
            <a:endParaRPr kumimoji="0" lang="ko-KR" altLang="en-US" sz="20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0252" name="Group 2"/>
          <p:cNvGrpSpPr/>
          <p:nvPr/>
        </p:nvGrpSpPr>
        <p:grpSpPr>
          <a:xfrm>
            <a:off x="504757" y="1698303"/>
            <a:ext cx="1695122" cy="799976"/>
            <a:chOff x="504757" y="1698303"/>
            <a:chExt cx="1695122" cy="799976"/>
          </a:xfrm>
        </p:grpSpPr>
        <p:sp>
          <p:nvSpPr>
            <p:cNvPr id="10253" name="TextBox 10252"/>
            <p:cNvSpPr txBox="1"/>
            <p:nvPr/>
          </p:nvSpPr>
          <p:spPr>
            <a:xfrm>
              <a:off x="504757" y="1701485"/>
              <a:ext cx="520554" cy="788869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D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  <p:sp>
          <p:nvSpPr>
            <p:cNvPr id="10254" name="TextBox 10253"/>
            <p:cNvSpPr txBox="1"/>
            <p:nvPr/>
          </p:nvSpPr>
          <p:spPr>
            <a:xfrm>
              <a:off x="1128518" y="1701485"/>
              <a:ext cx="522172" cy="788869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0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  <p:sp>
          <p:nvSpPr>
            <p:cNvPr id="10255" name="TextBox 10254"/>
            <p:cNvSpPr txBox="1"/>
            <p:nvPr/>
          </p:nvSpPr>
          <p:spPr>
            <a:xfrm>
              <a:off x="1677707" y="1698303"/>
              <a:ext cx="522172" cy="799976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7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</p:grpSp>
      <p:pic>
        <p:nvPicPr>
          <p:cNvPr id="10256" name="그림 10255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rcRect r="33370" b="80420"/>
          <a:stretch>
            <a:fillRect/>
          </a:stretch>
        </p:blipFill>
        <p:spPr>
          <a:xfrm>
            <a:off x="3445839" y="1007897"/>
            <a:ext cx="5533023" cy="11665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0260" name="Group 3"/>
          <p:cNvGrpSpPr/>
          <p:nvPr/>
        </p:nvGrpSpPr>
        <p:grpSpPr>
          <a:xfrm>
            <a:off x="6088519" y="1964944"/>
            <a:ext cx="2753842" cy="2315757"/>
            <a:chOff x="6088519" y="1964944"/>
            <a:chExt cx="2753842" cy="2315757"/>
          </a:xfrm>
        </p:grpSpPr>
        <p:sp>
          <p:nvSpPr>
            <p:cNvPr id="10261" name="TextBox 10260"/>
            <p:cNvSpPr txBox="1"/>
            <p:nvPr/>
          </p:nvSpPr>
          <p:spPr>
            <a:xfrm>
              <a:off x="6088519" y="1964944"/>
              <a:ext cx="2753813" cy="231575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4000" b="1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mon</a:t>
              </a: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0000" b="1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28</a:t>
              </a:r>
              <a:endParaRPr kumimoji="0" lang="ko-KR" altLang="en-US" sz="10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0262" name="이등변 삼각형 10261"/>
            <p:cNvSpPr/>
            <p:nvPr/>
          </p:nvSpPr>
          <p:spPr>
            <a:xfrm rot="5400000">
              <a:off x="8345557" y="3191869"/>
              <a:ext cx="717366" cy="27624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44" cap="flat" cmpd="sng" algn="ctr">
              <a:solidFill>
                <a:srgbClr val="44546A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63" name="이등변 삼각형 10262"/>
            <p:cNvSpPr/>
            <p:nvPr/>
          </p:nvSpPr>
          <p:spPr>
            <a:xfrm rot="16200000">
              <a:off x="5870272" y="3191087"/>
              <a:ext cx="714296" cy="277748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44" cap="flat" cmpd="sng" algn="ctr">
              <a:solidFill>
                <a:srgbClr val="44546A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10264" name="그림 10263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025312" y="2063350"/>
            <a:ext cx="104769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265" name="TextBox 10264"/>
          <p:cNvSpPr txBox="1"/>
          <p:nvPr/>
        </p:nvSpPr>
        <p:spPr>
          <a:xfrm>
            <a:off x="5539386" y="4218800"/>
            <a:ext cx="4117211" cy="2114144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2000" b="0" i="0" baseline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제목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500" b="0" i="0" baseline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Arial"/>
              </a:rPr>
              <a:t>ㅇ 일정 세부 내용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Arial"/>
              </a:rPr>
              <a:t>………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>
                  <a:alpha val="100000"/>
                </a:srgbClr>
              </a:buClr>
              <a:buSzPct val="25000"/>
              <a:buFont typeface="Arial"/>
              <a:buAutoNum type="arabicPeriod" startAt="2"/>
              <a:defRPr/>
            </a:pPr>
            <a:r>
              <a:rPr kumimoji="0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Arial"/>
              </a:rPr>
              <a:t>………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Arial"/>
              </a:rPr>
              <a:t>[더보기]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0" i="0" baseline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0266" name="TextBox 10265"/>
          <p:cNvSpPr txBox="1"/>
          <p:nvPr/>
        </p:nvSpPr>
        <p:spPr>
          <a:xfrm>
            <a:off x="9545466" y="1836396"/>
            <a:ext cx="2203061" cy="525354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달력</a:t>
            </a: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  <a:sym typeface="맑은 고딕"/>
              </a:rPr>
              <a:t>:</a:t>
            </a: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일별 상세보기</a:t>
            </a:r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10267" name="그림 10266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Box 11267"/>
          <p:cNvSpPr txBox="1"/>
          <p:nvPr/>
        </p:nvSpPr>
        <p:spPr>
          <a:xfrm>
            <a:off x="390443" y="619016"/>
            <a:ext cx="2296723" cy="938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2022-03-15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PM 03:42</a:t>
            </a:r>
            <a:endParaRPr kumimoji="1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1269" name="TextBox 11268"/>
          <p:cNvSpPr txBox="1"/>
          <p:nvPr/>
        </p:nvSpPr>
        <p:spPr>
          <a:xfrm>
            <a:off x="277748" y="2501462"/>
            <a:ext cx="252211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[선택한 일정 제목]</a:t>
            </a:r>
            <a:endParaRPr kumimoji="0" lang="ko-KR" altLang="en-US" sz="20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11270" name="그림 1126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25312" y="2063350"/>
            <a:ext cx="104769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71" name="TextBox 11270"/>
          <p:cNvSpPr txBox="1"/>
          <p:nvPr/>
        </p:nvSpPr>
        <p:spPr>
          <a:xfrm>
            <a:off x="509502" y="520610"/>
            <a:ext cx="8156669" cy="1645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(저장용)</a:t>
            </a:r>
            <a:br>
              <a:rPr kumimoji="0" lang="ko-KR" altLang="en-US" sz="4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</a:br>
            <a:r>
              <a:rPr kumimoji="0" lang="ko-KR" altLang="en-US" sz="4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활용 가능한 아이콘 모음</a:t>
            </a:r>
            <a:endParaRPr kumimoji="0" lang="ko-KR" altLang="en-US" sz="48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134712" y="2698274"/>
            <a:ext cx="523791" cy="4856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3" name="그림 11272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633191" y="2802988"/>
            <a:ext cx="333286" cy="380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4" name="그림 11273" descr="Cursor Mouse Click - Free vector graphic on Pixabay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993409" y="2747450"/>
            <a:ext cx="315871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5" name="그림 112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266526" y="2885542"/>
            <a:ext cx="295218" cy="2841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6" name="그림 11275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4661656" y="2834748"/>
            <a:ext cx="482486" cy="380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190</Words>
  <Application>Microsoft Office PowerPoint</Application>
  <PresentationFormat>사용자 지정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HNC_GO_B_HINT_GS</vt:lpstr>
      <vt:lpstr>맑은 고딕</vt:lpstr>
      <vt:lpstr>바탕</vt:lpstr>
      <vt:lpstr>함초롬돋움</vt:lpstr>
      <vt:lpstr>Arial</vt:lpstr>
      <vt:lpstr>Impact</vt:lpstr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2</cp:revision>
  <dcterms:modified xsi:type="dcterms:W3CDTF">2022-03-15T12:18:28Z</dcterms:modified>
  <cp:version>1000.0000.01</cp:version>
</cp:coreProperties>
</file>