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GtkgianKsJ7ZdUYt+Se6OKP3b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c5293466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c5293466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c5293466b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1c5293466b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c5293466b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c5293466b_1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c5293466b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c5293466b_1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c5293466b_1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1c5293466b_1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c5293466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1c5293466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c5293466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1c5293466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c5293466b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1c5293466b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c5293466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1c5293466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c5293466b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c5293466b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c5293466b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c5293466b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11c5293466b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80498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1c5293466b_1_5"/>
          <p:cNvSpPr/>
          <p:nvPr/>
        </p:nvSpPr>
        <p:spPr>
          <a:xfrm>
            <a:off x="-81875" y="-51175"/>
            <a:ext cx="13112100" cy="8199000"/>
          </a:xfrm>
          <a:prstGeom prst="rect">
            <a:avLst/>
          </a:prstGeom>
          <a:solidFill>
            <a:srgbClr val="000000">
              <a:alpha val="449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6" name="Google Shape;86;g11c5293466b_1_5"/>
          <p:cNvSpPr/>
          <p:nvPr/>
        </p:nvSpPr>
        <p:spPr>
          <a:xfrm>
            <a:off x="-266075" y="4125050"/>
            <a:ext cx="12294300" cy="1729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자바 SW A조 웹 프로젝트 - 음악 SNS -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c5293466b_1_321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개선사항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1" name="Google Shape;241;g11c5293466b_1_321"/>
          <p:cNvSpPr txBox="1"/>
          <p:nvPr/>
        </p:nvSpPr>
        <p:spPr>
          <a:xfrm>
            <a:off x="3887999" y="2536425"/>
            <a:ext cx="44160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73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-"/>
            </a:pPr>
            <a:r>
              <a:rPr lang="ko-KR" alt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r>
              <a:rPr lang="ko-KR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완성도 보강</a:t>
            </a:r>
            <a:endParaRPr sz="2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73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-"/>
            </a:pPr>
            <a:r>
              <a:rPr lang="ko-KR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보완</a:t>
            </a:r>
            <a:endParaRPr sz="2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73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-"/>
            </a:pPr>
            <a:r>
              <a:rPr lang="ko-KR" sz="2500" b="1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타임스탬프 부가기능 구현</a:t>
            </a:r>
            <a:endParaRPr sz="2500" b="1" strike="sng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873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-"/>
            </a:pPr>
            <a:r>
              <a:rPr lang="ko-KR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 </a:t>
            </a:r>
            <a:r>
              <a:rPr lang="ko-KR" alt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삽입</a:t>
            </a:r>
            <a:endParaRPr sz="2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c5293466b_1_330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QnA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47" name="Google Shape;247;g11c5293466b_1_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124" y="1767975"/>
            <a:ext cx="3567750" cy="35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1c5293466b_1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804985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1c5293466b_1_263"/>
          <p:cNvSpPr/>
          <p:nvPr/>
        </p:nvSpPr>
        <p:spPr>
          <a:xfrm>
            <a:off x="-81875" y="-51175"/>
            <a:ext cx="13112100" cy="8199000"/>
          </a:xfrm>
          <a:prstGeom prst="rect">
            <a:avLst/>
          </a:prstGeom>
          <a:solidFill>
            <a:srgbClr val="000000">
              <a:alpha val="449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4" name="Google Shape;254;g11c5293466b_1_263"/>
          <p:cNvSpPr/>
          <p:nvPr/>
        </p:nvSpPr>
        <p:spPr>
          <a:xfrm>
            <a:off x="-266075" y="4125050"/>
            <a:ext cx="12294300" cy="1729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감사합니다.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c5293466b_1_246"/>
          <p:cNvSpPr txBox="1"/>
          <p:nvPr/>
        </p:nvSpPr>
        <p:spPr>
          <a:xfrm>
            <a:off x="504600" y="686100"/>
            <a:ext cx="919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[SNS기능을 차용한 음악 웹사이트</a:t>
            </a: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g11c5293466b_1_246"/>
          <p:cNvCxnSpPr/>
          <p:nvPr/>
        </p:nvCxnSpPr>
        <p:spPr>
          <a:xfrm>
            <a:off x="504593" y="1133005"/>
            <a:ext cx="1095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g11c5293466b_1_246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94" name="Google Shape;94;g11c5293466b_1_246"/>
          <p:cNvGrpSpPr/>
          <p:nvPr/>
        </p:nvGrpSpPr>
        <p:grpSpPr>
          <a:xfrm>
            <a:off x="6626466" y="1225128"/>
            <a:ext cx="2098496" cy="2503214"/>
            <a:chOff x="7188038" y="1142950"/>
            <a:chExt cx="3588399" cy="4397776"/>
          </a:xfrm>
        </p:grpSpPr>
        <p:pic>
          <p:nvPicPr>
            <p:cNvPr id="95" name="Google Shape;95;g11c5293466b_1_2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72112" y="1495250"/>
              <a:ext cx="1228700" cy="12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g11c5293466b_1_246" descr="Connect, data sharing, link symbol, network share, share icon button set.  Social communication interface logo sign. Vector illustration icon.  Isolated on white background. Stock 벡터 | Adobe Stoc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24510" y="4632301"/>
              <a:ext cx="908425" cy="90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g11c5293466b_1_2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76838" y="4691850"/>
              <a:ext cx="789325" cy="78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g11c5293466b_1_2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727763" y="4632299"/>
              <a:ext cx="908425" cy="90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g11c5293466b_1_246"/>
            <p:cNvPicPr preferRelativeResize="0"/>
            <p:nvPr/>
          </p:nvPicPr>
          <p:blipFill rotWithShape="1">
            <a:blip r:embed="rId7">
              <a:alphaModFix/>
            </a:blip>
            <a:srcRect l="-7419" r="7420"/>
            <a:stretch/>
          </p:blipFill>
          <p:spPr>
            <a:xfrm>
              <a:off x="7188038" y="1142950"/>
              <a:ext cx="3588399" cy="35884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g11c5293466b_1_246"/>
          <p:cNvPicPr preferRelativeResize="0"/>
          <p:nvPr/>
        </p:nvPicPr>
        <p:blipFill rotWithShape="1">
          <a:blip r:embed="rId8">
            <a:alphaModFix/>
          </a:blip>
          <a:srcRect l="9659" t="12932" r="10180" b="27825"/>
          <a:stretch/>
        </p:blipFill>
        <p:spPr>
          <a:xfrm>
            <a:off x="1671475" y="1730228"/>
            <a:ext cx="3163476" cy="149301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g11c5293466b_1_246"/>
          <p:cNvSpPr txBox="1"/>
          <p:nvPr/>
        </p:nvSpPr>
        <p:spPr>
          <a:xfrm>
            <a:off x="5495205" y="1920672"/>
            <a:ext cx="471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5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g11c5293466b_1_2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2213" y="3925076"/>
            <a:ext cx="5159975" cy="2669651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c5293466b_1_19"/>
          <p:cNvSpPr txBox="1"/>
          <p:nvPr/>
        </p:nvSpPr>
        <p:spPr>
          <a:xfrm>
            <a:off x="504603" y="522325"/>
            <a:ext cx="9198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[기본 게시판 기능]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작성, 댓글, 파일 업로드 등 실습을 통해 익혔던 기본 게시판 기능을 구현합니다.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11c5293466b_1_19"/>
          <p:cNvCxnSpPr/>
          <p:nvPr/>
        </p:nvCxnSpPr>
        <p:spPr>
          <a:xfrm>
            <a:off x="504593" y="959005"/>
            <a:ext cx="1095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g11c5293466b_1_19"/>
          <p:cNvPicPr preferRelativeResize="0"/>
          <p:nvPr/>
        </p:nvPicPr>
        <p:blipFill rotWithShape="1">
          <a:blip r:embed="rId3">
            <a:alphaModFix/>
          </a:blip>
          <a:srcRect l="9659" t="12932" r="10180" b="27825"/>
          <a:stretch/>
        </p:blipFill>
        <p:spPr>
          <a:xfrm>
            <a:off x="1481327" y="1792227"/>
            <a:ext cx="8542485" cy="375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1c5293466b_1_19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c5293466b_1_25"/>
          <p:cNvSpPr txBox="1"/>
          <p:nvPr/>
        </p:nvSpPr>
        <p:spPr>
          <a:xfrm>
            <a:off x="369675" y="675163"/>
            <a:ext cx="8595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[개인 피드/컬렉션 구현]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게시물 좋아요, 게시물 저장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특정 게시물들을 “좋아요” 또는 “저장” 하여 개인 컬렉션에서 모아봅니다.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" name="Google Shape;116;g11c5293466b_1_25"/>
          <p:cNvCxnSpPr/>
          <p:nvPr/>
        </p:nvCxnSpPr>
        <p:spPr>
          <a:xfrm>
            <a:off x="369668" y="1111843"/>
            <a:ext cx="1095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7" name="Google Shape;117;g11c5293466b_1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9425" y="2988850"/>
            <a:ext cx="5499500" cy="29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1c5293466b_1_25" descr="10대들을 위한 SNS! 페이스북의 슬링샷! : 네이버 블로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1496" y="1956225"/>
            <a:ext cx="478075" cy="4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1c5293466b_1_25"/>
          <p:cNvPicPr preferRelativeResize="0"/>
          <p:nvPr/>
        </p:nvPicPr>
        <p:blipFill rotWithShape="1">
          <a:blip r:embed="rId5">
            <a:alphaModFix/>
          </a:blip>
          <a:srcRect l="18532" t="23150" r="67867" b="52614"/>
          <a:stretch/>
        </p:blipFill>
        <p:spPr>
          <a:xfrm>
            <a:off x="3885096" y="1824376"/>
            <a:ext cx="615550" cy="7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1c5293466b_1_25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c5293466b_1_34"/>
          <p:cNvSpPr txBox="1"/>
          <p:nvPr/>
        </p:nvSpPr>
        <p:spPr>
          <a:xfrm>
            <a:off x="504592" y="522315"/>
            <a:ext cx="67923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[게시글 음악 첨부] : 게시글 본문에 음악을 첨부합니다.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음원 파일을 플레이어 형태로 재생 (iframe 태그 등 이용)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Google Shape;126;g11c5293466b_1_34"/>
          <p:cNvCxnSpPr/>
          <p:nvPr/>
        </p:nvCxnSpPr>
        <p:spPr>
          <a:xfrm>
            <a:off x="504593" y="959005"/>
            <a:ext cx="1095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7" name="Google Shape;127;g11c5293466b_1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92" y="4120246"/>
            <a:ext cx="2248214" cy="2105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g11c5293466b_1_34"/>
          <p:cNvGrpSpPr/>
          <p:nvPr/>
        </p:nvGrpSpPr>
        <p:grpSpPr>
          <a:xfrm>
            <a:off x="5282110" y="4094882"/>
            <a:ext cx="5910000" cy="1859100"/>
            <a:chOff x="4404732" y="4807761"/>
            <a:chExt cx="5910000" cy="1859100"/>
          </a:xfrm>
        </p:grpSpPr>
        <p:grpSp>
          <p:nvGrpSpPr>
            <p:cNvPr id="129" name="Google Shape;129;g11c5293466b_1_34"/>
            <p:cNvGrpSpPr/>
            <p:nvPr/>
          </p:nvGrpSpPr>
          <p:grpSpPr>
            <a:xfrm>
              <a:off x="4404732" y="4807761"/>
              <a:ext cx="5910000" cy="1859100"/>
              <a:chOff x="4404732" y="4807761"/>
              <a:chExt cx="5910000" cy="1859100"/>
            </a:xfrm>
          </p:grpSpPr>
          <p:sp>
            <p:nvSpPr>
              <p:cNvPr id="130" name="Google Shape;130;g11c5293466b_1_34"/>
              <p:cNvSpPr/>
              <p:nvPr/>
            </p:nvSpPr>
            <p:spPr>
              <a:xfrm>
                <a:off x="4404732" y="4807761"/>
                <a:ext cx="5910000" cy="1859100"/>
              </a:xfrm>
              <a:prstGeom prst="rect">
                <a:avLst/>
              </a:prstGeom>
              <a:solidFill>
                <a:srgbClr val="F2F2F2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31" name="Google Shape;131;g11c5293466b_1_34"/>
              <p:cNvPicPr preferRelativeResize="0"/>
              <p:nvPr/>
            </p:nvPicPr>
            <p:blipFill rotWithShape="1">
              <a:blip r:embed="rId4">
                <a:alphaModFix/>
              </a:blip>
              <a:srcRect b="28830"/>
              <a:stretch/>
            </p:blipFill>
            <p:spPr>
              <a:xfrm>
                <a:off x="8540053" y="4871472"/>
                <a:ext cx="1676840" cy="17317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g11c5293466b_1_34"/>
              <p:cNvSpPr/>
              <p:nvPr/>
            </p:nvSpPr>
            <p:spPr>
              <a:xfrm>
                <a:off x="4626864" y="6332243"/>
                <a:ext cx="3627600" cy="687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133;g11c5293466b_1_34"/>
              <p:cNvSpPr/>
              <p:nvPr/>
            </p:nvSpPr>
            <p:spPr>
              <a:xfrm>
                <a:off x="4590288" y="6277379"/>
                <a:ext cx="237600" cy="2025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134;g11c5293466b_1_34"/>
              <p:cNvSpPr/>
              <p:nvPr/>
            </p:nvSpPr>
            <p:spPr>
              <a:xfrm>
                <a:off x="4553712" y="4889760"/>
                <a:ext cx="523500" cy="5235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135;g11c5293466b_1_34"/>
              <p:cNvSpPr/>
              <p:nvPr/>
            </p:nvSpPr>
            <p:spPr>
              <a:xfrm rot="5400000">
                <a:off x="4700214" y="5014891"/>
                <a:ext cx="317400" cy="2736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6" name="Google Shape;136;g11c5293466b_1_34"/>
            <p:cNvSpPr txBox="1"/>
            <p:nvPr/>
          </p:nvSpPr>
          <p:spPr>
            <a:xfrm>
              <a:off x="5078878" y="4883693"/>
              <a:ext cx="2706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Track 001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Description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7" name="Google Shape;137;g11c5293466b_1_34"/>
          <p:cNvSpPr txBox="1"/>
          <p:nvPr/>
        </p:nvSpPr>
        <p:spPr>
          <a:xfrm>
            <a:off x="1151792" y="3429000"/>
            <a:ext cx="146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[구상안 1안]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11c5293466b_1_34"/>
          <p:cNvSpPr txBox="1"/>
          <p:nvPr/>
        </p:nvSpPr>
        <p:spPr>
          <a:xfrm>
            <a:off x="5282110" y="3438527"/>
            <a:ext cx="146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[구상안 2안]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11c5293466b_1_34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c5293466b_1_59"/>
          <p:cNvSpPr txBox="1"/>
          <p:nvPr/>
        </p:nvSpPr>
        <p:spPr>
          <a:xfrm>
            <a:off x="504592" y="522315"/>
            <a:ext cx="8767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[부가기능]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인기순위 차트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g11c5293466b_1_59"/>
          <p:cNvCxnSpPr/>
          <p:nvPr/>
        </p:nvCxnSpPr>
        <p:spPr>
          <a:xfrm>
            <a:off x="504593" y="959005"/>
            <a:ext cx="1095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6" name="Google Shape;146;g11c5293466b_1_59" descr="Connect, data sharing, link symbol, network share, share icon button set.  Social communication interface logo sign. Vector illustration icon.  Isolated on white background. Stock 벡터 | Adobe 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2289" y="2499989"/>
            <a:ext cx="1152143" cy="115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1c5293466b_1_59" descr="How to Add YouTube TimeStamp Links in Video Description"/>
          <p:cNvPicPr preferRelativeResize="0"/>
          <p:nvPr/>
        </p:nvPicPr>
        <p:blipFill rotWithShape="1">
          <a:blip r:embed="rId4">
            <a:alphaModFix/>
          </a:blip>
          <a:srcRect l="56314" t="10216" r="7335" b="10216"/>
          <a:stretch/>
        </p:blipFill>
        <p:spPr>
          <a:xfrm>
            <a:off x="4176215" y="2579466"/>
            <a:ext cx="2596896" cy="37892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g11c5293466b_1_59"/>
          <p:cNvSpPr txBox="1"/>
          <p:nvPr/>
        </p:nvSpPr>
        <p:spPr>
          <a:xfrm>
            <a:off x="3828288" y="1072706"/>
            <a:ext cx="6099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타임스탬프 : </a:t>
            </a:r>
            <a:b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본문/코멘트 등에서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클릭하면 특정 시점(n분:m초)부터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음원을 재생시키는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타임스탬프를 생성합니다.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11c5293466b_1_59"/>
          <p:cNvSpPr txBox="1"/>
          <p:nvPr/>
        </p:nvSpPr>
        <p:spPr>
          <a:xfrm>
            <a:off x="7828787" y="1041973"/>
            <a:ext cx="609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 링크 공유 :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링크를 클립보드에 복사하거나,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 SNS를 통해 링크를 전송합니다.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g11c5293466b_1_59" descr="YouTube timestamp link: linking videos with a start time marker - IONOS"/>
          <p:cNvPicPr preferRelativeResize="0"/>
          <p:nvPr/>
        </p:nvPicPr>
        <p:blipFill rotWithShape="1">
          <a:blip r:embed="rId5">
            <a:alphaModFix/>
          </a:blip>
          <a:srcRect l="9656" t="14421" r="9055" b="13687"/>
          <a:stretch/>
        </p:blipFill>
        <p:spPr>
          <a:xfrm>
            <a:off x="7773468" y="3567461"/>
            <a:ext cx="4198009" cy="24516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g11c5293466b_1_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690" y="2303555"/>
            <a:ext cx="2921234" cy="37892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52" name="Google Shape;152;g11c5293466b_1_59"/>
          <p:cNvCxnSpPr/>
          <p:nvPr/>
        </p:nvCxnSpPr>
        <p:spPr>
          <a:xfrm>
            <a:off x="3697224" y="3629663"/>
            <a:ext cx="0" cy="792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g11c5293466b_1_59"/>
          <p:cNvCxnSpPr/>
          <p:nvPr/>
        </p:nvCxnSpPr>
        <p:spPr>
          <a:xfrm>
            <a:off x="7373874" y="3567461"/>
            <a:ext cx="0" cy="792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g11c5293466b_1_59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5293466b_1_152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화면 구성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0" name="Google Shape;160;g11c5293466b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950" y="798400"/>
            <a:ext cx="7815099" cy="5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1c5293466b_1_152"/>
          <p:cNvSpPr txBox="1"/>
          <p:nvPr/>
        </p:nvSpPr>
        <p:spPr>
          <a:xfrm>
            <a:off x="1566075" y="2088100"/>
            <a:ext cx="716400" cy="4002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left.jsp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11c5293466b_1_152"/>
          <p:cNvSpPr txBox="1"/>
          <p:nvPr/>
        </p:nvSpPr>
        <p:spPr>
          <a:xfrm>
            <a:off x="5647300" y="633475"/>
            <a:ext cx="760200" cy="4002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top.jsp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11c5293466b_1_152"/>
          <p:cNvSpPr txBox="1"/>
          <p:nvPr/>
        </p:nvSpPr>
        <p:spPr>
          <a:xfrm>
            <a:off x="9494825" y="2239375"/>
            <a:ext cx="843300" cy="4002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right.jsp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g11c5293466b_1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950" y="5240750"/>
            <a:ext cx="7815100" cy="12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1c5293466b_1_152"/>
          <p:cNvSpPr txBox="1"/>
          <p:nvPr/>
        </p:nvSpPr>
        <p:spPr>
          <a:xfrm>
            <a:off x="5424550" y="5646750"/>
            <a:ext cx="1161900" cy="4002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bottom.jsp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11c5293466b_1_152"/>
          <p:cNvSpPr txBox="1"/>
          <p:nvPr/>
        </p:nvSpPr>
        <p:spPr>
          <a:xfrm>
            <a:off x="92125" y="440250"/>
            <a:ext cx="2599800" cy="4002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&lt;%@ include file="....jsp" %&gt;</a:t>
            </a:r>
            <a:endParaRPr/>
          </a:p>
        </p:txBody>
      </p:sp>
      <p:sp>
        <p:nvSpPr>
          <p:cNvPr id="167" name="Google Shape;167;g11c5293466b_1_152"/>
          <p:cNvSpPr txBox="1"/>
          <p:nvPr/>
        </p:nvSpPr>
        <p:spPr>
          <a:xfrm>
            <a:off x="501550" y="2639575"/>
            <a:ext cx="1596300" cy="615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회원 로그인 표시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회원 개인 메뉴</a:t>
            </a:r>
            <a:endParaRPr/>
          </a:p>
        </p:txBody>
      </p:sp>
      <p:sp>
        <p:nvSpPr>
          <p:cNvPr id="168" name="Google Shape;168;g11c5293466b_1_152"/>
          <p:cNvSpPr txBox="1"/>
          <p:nvPr/>
        </p:nvSpPr>
        <p:spPr>
          <a:xfrm>
            <a:off x="9743350" y="633475"/>
            <a:ext cx="1596300" cy="4002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로그인/회원가입</a:t>
            </a:r>
            <a:endParaRPr/>
          </a:p>
        </p:txBody>
      </p:sp>
      <p:sp>
        <p:nvSpPr>
          <p:cNvPr id="169" name="Google Shape;169;g11c5293466b_1_152"/>
          <p:cNvSpPr txBox="1"/>
          <p:nvPr/>
        </p:nvSpPr>
        <p:spPr>
          <a:xfrm>
            <a:off x="9589825" y="1092975"/>
            <a:ext cx="2448600" cy="4002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홈/ 게시판/ 개인 페이지 이동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c5293466b_1_170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화면 구현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5" name="Google Shape;175;g11c5293466b_1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00" y="1026400"/>
            <a:ext cx="7032401" cy="52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1c5293466b_1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75" y="5242875"/>
            <a:ext cx="7032401" cy="11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1c5293466b_1_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7675" y="1323700"/>
            <a:ext cx="1260900" cy="12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1c5293466b_1_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2138" y="3841300"/>
            <a:ext cx="1260900" cy="12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1c5293466b_1_1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7862" y="3621525"/>
            <a:ext cx="1049499" cy="148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1c5293466b_1_170"/>
          <p:cNvSpPr txBox="1"/>
          <p:nvPr/>
        </p:nvSpPr>
        <p:spPr>
          <a:xfrm>
            <a:off x="9469300" y="2630625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omic Sans MS"/>
                <a:ea typeface="Comic Sans MS"/>
                <a:cs typeface="Comic Sans MS"/>
                <a:sym typeface="Comic Sans MS"/>
              </a:rPr>
              <a:t>webflow.com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g11c5293466b_1_170"/>
          <p:cNvSpPr txBox="1"/>
          <p:nvPr/>
        </p:nvSpPr>
        <p:spPr>
          <a:xfrm>
            <a:off x="9389538" y="51884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omic Sans MS"/>
                <a:ea typeface="Comic Sans MS"/>
                <a:cs typeface="Comic Sans MS"/>
                <a:sym typeface="Comic Sans MS"/>
              </a:rPr>
              <a:t>BootStrap + CSS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2" name="Google Shape;182;g11c5293466b_1_170"/>
          <p:cNvCxnSpPr/>
          <p:nvPr/>
        </p:nvCxnSpPr>
        <p:spPr>
          <a:xfrm>
            <a:off x="8434325" y="3275475"/>
            <a:ext cx="333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/>
          <p:nvPr/>
        </p:nvSpPr>
        <p:spPr>
          <a:xfrm>
            <a:off x="6796440" y="1021453"/>
            <a:ext cx="3516600" cy="17412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552163" y="5255203"/>
            <a:ext cx="3973500" cy="13893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" name="Google Shape;189;p1"/>
          <p:cNvCxnSpPr>
            <a:endCxn id="190" idx="0"/>
          </p:cNvCxnSpPr>
          <p:nvPr/>
        </p:nvCxnSpPr>
        <p:spPr>
          <a:xfrm>
            <a:off x="2763403" y="3537112"/>
            <a:ext cx="0" cy="193170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/>
          <p:nvPr/>
        </p:nvCxnSpPr>
        <p:spPr>
          <a:xfrm rot="-5400000">
            <a:off x="7584941" y="4094784"/>
            <a:ext cx="1907700" cy="5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2" name="Google Shape;192;p1"/>
          <p:cNvGrpSpPr/>
          <p:nvPr/>
        </p:nvGrpSpPr>
        <p:grpSpPr>
          <a:xfrm>
            <a:off x="3499315" y="1440326"/>
            <a:ext cx="1822990" cy="369305"/>
            <a:chOff x="2722628" y="1064857"/>
            <a:chExt cx="1818625" cy="400200"/>
          </a:xfrm>
        </p:grpSpPr>
        <p:cxnSp>
          <p:nvCxnSpPr>
            <p:cNvPr id="193" name="Google Shape;193;p1"/>
            <p:cNvCxnSpPr/>
            <p:nvPr/>
          </p:nvCxnSpPr>
          <p:spPr>
            <a:xfrm>
              <a:off x="2722628" y="1203720"/>
              <a:ext cx="1818625" cy="0"/>
            </a:xfrm>
            <a:prstGeom prst="straightConnector1">
              <a:avLst/>
            </a:prstGeom>
            <a:noFill/>
            <a:ln w="28575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4" name="Google Shape;194;p1"/>
            <p:cNvSpPr txBox="1"/>
            <p:nvPr/>
          </p:nvSpPr>
          <p:spPr>
            <a:xfrm>
              <a:off x="3099545" y="1064857"/>
              <a:ext cx="920100" cy="400200"/>
            </a:xfrm>
            <a:prstGeom prst="rect">
              <a:avLst/>
            </a:prstGeom>
            <a:solidFill>
              <a:srgbClr val="C4E0B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</a:t>
              </a:r>
              <a:endParaRPr/>
            </a:p>
          </p:txBody>
        </p:sp>
      </p:grpSp>
      <p:grpSp>
        <p:nvGrpSpPr>
          <p:cNvPr id="195" name="Google Shape;195;p1"/>
          <p:cNvGrpSpPr/>
          <p:nvPr/>
        </p:nvGrpSpPr>
        <p:grpSpPr>
          <a:xfrm>
            <a:off x="2123153" y="1892060"/>
            <a:ext cx="1412482" cy="1133998"/>
            <a:chOff x="1351020" y="1721680"/>
            <a:chExt cx="1409100" cy="1228867"/>
          </a:xfrm>
        </p:grpSpPr>
        <p:cxnSp>
          <p:nvCxnSpPr>
            <p:cNvPr id="196" name="Google Shape;196;p1"/>
            <p:cNvCxnSpPr/>
            <p:nvPr/>
          </p:nvCxnSpPr>
          <p:spPr>
            <a:xfrm>
              <a:off x="2080365" y="1721680"/>
              <a:ext cx="0" cy="1228867"/>
            </a:xfrm>
            <a:prstGeom prst="straightConnector1">
              <a:avLst/>
            </a:prstGeom>
            <a:noFill/>
            <a:ln w="28575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7" name="Google Shape;197;p1"/>
            <p:cNvSpPr txBox="1"/>
            <p:nvPr/>
          </p:nvSpPr>
          <p:spPr>
            <a:xfrm>
              <a:off x="1351020" y="2189326"/>
              <a:ext cx="1409100" cy="400200"/>
            </a:xfrm>
            <a:prstGeom prst="rect">
              <a:avLst/>
            </a:prstGeom>
            <a:solidFill>
              <a:srgbClr val="D8E2F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페이지</a:t>
              </a:r>
              <a:endParaRPr/>
            </a:p>
          </p:txBody>
        </p:sp>
      </p:grpSp>
      <p:grpSp>
        <p:nvGrpSpPr>
          <p:cNvPr id="198" name="Google Shape;198;p1"/>
          <p:cNvGrpSpPr/>
          <p:nvPr/>
        </p:nvGrpSpPr>
        <p:grpSpPr>
          <a:xfrm>
            <a:off x="2214986" y="674930"/>
            <a:ext cx="1315787" cy="1222955"/>
            <a:chOff x="1407600" y="205894"/>
            <a:chExt cx="1312637" cy="1325265"/>
          </a:xfrm>
        </p:grpSpPr>
        <p:sp>
          <p:nvSpPr>
            <p:cNvPr id="199" name="Google Shape;199;p1"/>
            <p:cNvSpPr/>
            <p:nvPr/>
          </p:nvSpPr>
          <p:spPr>
            <a:xfrm>
              <a:off x="1412582" y="628283"/>
              <a:ext cx="1284004" cy="902876"/>
            </a:xfrm>
            <a:prstGeom prst="rect">
              <a:avLst/>
            </a:prstGeom>
            <a:solidFill>
              <a:srgbClr val="FBE4D4"/>
            </a:solidFill>
            <a:ln w="381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 화면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1407600" y="205894"/>
              <a:ext cx="1312637" cy="450588"/>
            </a:xfrm>
            <a:prstGeom prst="rect">
              <a:avLst/>
            </a:prstGeom>
            <a:solidFill>
              <a:srgbClr val="3A3838"/>
            </a:solidFill>
            <a:ln w="381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home</a:t>
              </a: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1" name="Google Shape;201;p1"/>
          <p:cNvGrpSpPr/>
          <p:nvPr/>
        </p:nvGrpSpPr>
        <p:grpSpPr>
          <a:xfrm>
            <a:off x="5360941" y="910451"/>
            <a:ext cx="1858909" cy="1583600"/>
            <a:chOff x="4579797" y="490654"/>
            <a:chExt cx="1854458" cy="1716081"/>
          </a:xfrm>
        </p:grpSpPr>
        <p:sp>
          <p:nvSpPr>
            <p:cNvPr id="202" name="Google Shape;202;p1"/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solidFill>
              <a:srgbClr val="C4E0B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목록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54813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boardList.jsp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4" name="Google Shape;204;p1"/>
          <p:cNvGrpSpPr/>
          <p:nvPr/>
        </p:nvGrpSpPr>
        <p:grpSpPr>
          <a:xfrm>
            <a:off x="7670364" y="2032098"/>
            <a:ext cx="1750237" cy="1329105"/>
            <a:chOff x="4579797" y="490654"/>
            <a:chExt cx="1854458" cy="1716081"/>
          </a:xfrm>
        </p:grpSpPr>
        <p:sp>
          <p:nvSpPr>
            <p:cNvPr id="205" name="Google Shape;205;p1"/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solidFill>
              <a:srgbClr val="C4E0B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읽기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54813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boardRead.jsp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7" name="Google Shape;207;p1"/>
          <p:cNvGrpSpPr/>
          <p:nvPr/>
        </p:nvGrpSpPr>
        <p:grpSpPr>
          <a:xfrm>
            <a:off x="7663582" y="568808"/>
            <a:ext cx="1750237" cy="1329105"/>
            <a:chOff x="4579797" y="490654"/>
            <a:chExt cx="1854458" cy="1716081"/>
          </a:xfrm>
        </p:grpSpPr>
        <p:sp>
          <p:nvSpPr>
            <p:cNvPr id="208" name="Google Shape;208;p1"/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solidFill>
              <a:srgbClr val="C4E0B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작성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54813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boardPost.jsp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" name="Google Shape;210;p1"/>
          <p:cNvGrpSpPr/>
          <p:nvPr/>
        </p:nvGrpSpPr>
        <p:grpSpPr>
          <a:xfrm>
            <a:off x="9573462" y="562988"/>
            <a:ext cx="1750237" cy="1329105"/>
            <a:chOff x="4579797" y="490654"/>
            <a:chExt cx="1854458" cy="1716081"/>
          </a:xfrm>
        </p:grpSpPr>
        <p:sp>
          <p:nvSpPr>
            <p:cNvPr id="211" name="Google Shape;211;p1"/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solidFill>
              <a:srgbClr val="C4E0B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답변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54813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boardReply.jsp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" name="Google Shape;213;p1"/>
          <p:cNvGrpSpPr/>
          <p:nvPr/>
        </p:nvGrpSpPr>
        <p:grpSpPr>
          <a:xfrm>
            <a:off x="3850161" y="2971924"/>
            <a:ext cx="1390102" cy="919155"/>
            <a:chOff x="4579797" y="490654"/>
            <a:chExt cx="1854458" cy="1186772"/>
          </a:xfrm>
        </p:grpSpPr>
        <p:sp>
          <p:nvSpPr>
            <p:cNvPr id="214" name="Google Shape;214;p1"/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join.jsp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6" name="Google Shape;216;p1"/>
          <p:cNvGrpSpPr/>
          <p:nvPr/>
        </p:nvGrpSpPr>
        <p:grpSpPr>
          <a:xfrm>
            <a:off x="2352443" y="2971924"/>
            <a:ext cx="1390102" cy="919155"/>
            <a:chOff x="4579797" y="490654"/>
            <a:chExt cx="1854458" cy="1186772"/>
          </a:xfrm>
        </p:grpSpPr>
        <p:sp>
          <p:nvSpPr>
            <p:cNvPr id="217" name="Google Shape;217;p1"/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9" name="Google Shape;219;p1"/>
          <p:cNvGrpSpPr/>
          <p:nvPr/>
        </p:nvGrpSpPr>
        <p:grpSpPr>
          <a:xfrm>
            <a:off x="868319" y="2989394"/>
            <a:ext cx="1390102" cy="919155"/>
            <a:chOff x="4579797" y="490654"/>
            <a:chExt cx="1854458" cy="1186772"/>
          </a:xfrm>
        </p:grpSpPr>
        <p:sp>
          <p:nvSpPr>
            <p:cNvPr id="220" name="Google Shape;220;p1"/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ID/PW 찾기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Search.jsp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2" name="Google Shape;222;p1"/>
          <p:cNvGrpSpPr/>
          <p:nvPr/>
        </p:nvGrpSpPr>
        <p:grpSpPr>
          <a:xfrm>
            <a:off x="1499961" y="5468812"/>
            <a:ext cx="2526884" cy="752035"/>
            <a:chOff x="4579797" y="490654"/>
            <a:chExt cx="1854458" cy="970994"/>
          </a:xfrm>
        </p:grpSpPr>
        <p:sp>
          <p:nvSpPr>
            <p:cNvPr id="223" name="Google Shape;223;p1"/>
            <p:cNvSpPr/>
            <p:nvPr/>
          </p:nvSpPr>
          <p:spPr>
            <a:xfrm>
              <a:off x="4590947" y="902042"/>
              <a:ext cx="1836123" cy="559606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페이지 링크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myPageIndex.jsp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4" name="Google Shape;224;p1"/>
          <p:cNvGrpSpPr/>
          <p:nvPr/>
        </p:nvGrpSpPr>
        <p:grpSpPr>
          <a:xfrm>
            <a:off x="4370743" y="4043304"/>
            <a:ext cx="1880977" cy="919155"/>
            <a:chOff x="4579796" y="490654"/>
            <a:chExt cx="1854458" cy="1186772"/>
          </a:xfrm>
        </p:grpSpPr>
        <p:sp>
          <p:nvSpPr>
            <p:cNvPr id="225" name="Google Shape;225;p1"/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579796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JoinUpdate.jsp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7" name="Google Shape;227;p1"/>
          <p:cNvGrpSpPr/>
          <p:nvPr/>
        </p:nvGrpSpPr>
        <p:grpSpPr>
          <a:xfrm>
            <a:off x="7481692" y="4968218"/>
            <a:ext cx="2145979" cy="855275"/>
            <a:chOff x="4579796" y="490654"/>
            <a:chExt cx="1854458" cy="1027357"/>
          </a:xfrm>
        </p:grpSpPr>
        <p:sp>
          <p:nvSpPr>
            <p:cNvPr id="228" name="Google Shape;228;p1"/>
            <p:cNvSpPr/>
            <p:nvPr/>
          </p:nvSpPr>
          <p:spPr>
            <a:xfrm>
              <a:off x="4588964" y="1028503"/>
              <a:ext cx="1836123" cy="489508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좋아요한 게시글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579796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memberLikes.jsp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0" name="Google Shape;230;p1"/>
          <p:cNvGrpSpPr/>
          <p:nvPr/>
        </p:nvGrpSpPr>
        <p:grpSpPr>
          <a:xfrm>
            <a:off x="7481687" y="5931073"/>
            <a:ext cx="2145979" cy="855351"/>
            <a:chOff x="4579796" y="490654"/>
            <a:chExt cx="1854458" cy="1027449"/>
          </a:xfrm>
        </p:grpSpPr>
        <p:sp>
          <p:nvSpPr>
            <p:cNvPr id="231" name="Google Shape;231;p1"/>
            <p:cNvSpPr/>
            <p:nvPr/>
          </p:nvSpPr>
          <p:spPr>
            <a:xfrm>
              <a:off x="4588964" y="1028503"/>
              <a:ext cx="1836000" cy="489600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저장한 게시글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579796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memberSaved.jsp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33" name="Google Shape;233;p1"/>
          <p:cNvCxnSpPr>
            <a:endCxn id="188" idx="1"/>
          </p:cNvCxnSpPr>
          <p:nvPr/>
        </p:nvCxnSpPr>
        <p:spPr>
          <a:xfrm>
            <a:off x="3950563" y="5907553"/>
            <a:ext cx="2601600" cy="4230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4" name="Google Shape;234;p1"/>
          <p:cNvCxnSpPr/>
          <p:nvPr/>
        </p:nvCxnSpPr>
        <p:spPr>
          <a:xfrm rot="-5400000">
            <a:off x="3578777" y="4631525"/>
            <a:ext cx="1000800" cy="673800"/>
          </a:xfrm>
          <a:prstGeom prst="bentConnector3">
            <a:avLst>
              <a:gd name="adj1" fmla="val 9997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5" name="Google Shape;235;p1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개관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와이드스크린</PresentationFormat>
  <Paragraphs>84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2022-05-11T23:58:59Z</dcterms:created>
  <dcterms:modified xsi:type="dcterms:W3CDTF">2022-05-27T08:02:01Z</dcterms:modified>
</cp:coreProperties>
</file>