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10972-8FFD-7A8D-55A9-AA41C298E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359D7-A820-505F-5F94-CBB4F96D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A083E-91F2-BADD-B7B3-51472B29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59A2-EA53-30E0-1FB5-C6491BC2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20DCF-F040-2C74-2161-2A587061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3C86-906A-C88F-7A3F-994306F2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8EF2D-F239-849E-F33F-C6255D365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4325B-8881-95CB-4EA6-2B87919F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A45A-E869-F450-8D3B-FCF7146C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B0342-823C-244D-093B-F2968ED7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8DB56-D4E0-BC29-0840-8AADE503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8BDD8-28C3-1D76-4D1E-C8FB5F39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19B34-6EC5-2D4B-CBE4-B36350E7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821C8-05C8-D845-3890-40EF0F7A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FFB81-1349-00A6-B090-4A24D10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48BC6-3EE5-2D16-5ABF-18D5CD9B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F738C-D2DC-9B62-8465-A00D78AD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F4CA5-86F6-4025-2540-B03775C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AE6BE-7CDB-EE3E-F60E-A346B3F8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97B69-CB22-312C-5549-3E41D0C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6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54F6-78B0-B075-DE6F-85B4B310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F3FBA-3CEF-5A2D-5BC9-10ED4246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562DC-BFCB-6ED9-F3AB-A4D132C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C372F-3CAD-4FF5-2CAC-8A4BC73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02BC6-9EE0-3CAD-E9D9-3A6F68A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6CD2-B110-EEF2-5D21-7B6FD4D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74A1C-5282-9060-0550-1B519ADBC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3C4A2-4DAA-9327-45A9-5F8E9C846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6D946-2125-6670-D501-695E00F6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352D1-BD48-D544-2AB7-2E0CA918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B70C7-71D2-FE91-6281-C49A7E6B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7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E1F53-D54D-3348-B734-EE91D03F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FFF4B-1707-4457-4DAB-B28FAA59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38487-C9D5-531A-7C76-3BD738CA4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674132-8A9F-033C-BB31-3C826E842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6A755-5209-4B69-2739-4DA0A11C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1FB7F-2D58-94A1-BE25-464AF674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D5256E-6662-79D1-9A91-D2A70C9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B9155-D154-9569-F282-FB318F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1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4C96-842E-833F-FA40-83B9EF26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D4D03-8EE0-D888-A9E1-68B3790A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89C8FD-522B-DE36-448E-DB7EA403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36F5C-50B9-D53F-7753-F5981DAE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83C6B-3701-BA7B-3FA7-1907C065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BAAF57-8659-D9E8-1654-5A62E86F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6E158-B54D-ACCA-58A0-E69C12BB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2226-EC09-8718-C172-762EA33F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086B8-93A5-A3FA-DD55-602885D9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2A24CE-9276-615B-4B42-AB7F6FAE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8680A-2391-5575-34A0-3ACE2135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60458-7325-0115-6A1B-FE1109E3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A51E2-4586-3819-6C27-F380C919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0AE72-D315-B21D-3C32-43996C51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A20C6-B002-6B5A-AD71-13A74847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49862-7BAB-41C4-55C6-A1D784B2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81F27-189E-A309-BAF1-8F93E55D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E6F3E-C52C-3AA2-96B8-F19B0114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7AF4D-8E32-9832-F69D-2B4CDB43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7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97E52F-3CE4-35D5-FD84-604C160D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9E851-A377-30DA-ECE9-4CC58642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1C91-C8D3-B74D-5805-543D1A2A4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C2EB-F933-47A0-85E4-44D96AF277E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FC664-CA68-FCA8-604C-A65785FFD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2CBA4-C0D7-48CF-EEAB-693BAE137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F210-C48D-4639-8BC6-7EE24A141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8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75DFCE-3613-6D7F-5595-74338A544455}"/>
              </a:ext>
            </a:extLst>
          </p:cNvPr>
          <p:cNvSpPr/>
          <p:nvPr/>
        </p:nvSpPr>
        <p:spPr>
          <a:xfrm>
            <a:off x="6012146" y="610928"/>
            <a:ext cx="3508372" cy="1886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7741F5-0C60-8158-B6BE-E25426124042}"/>
              </a:ext>
            </a:extLst>
          </p:cNvPr>
          <p:cNvSpPr/>
          <p:nvPr/>
        </p:nvSpPr>
        <p:spPr>
          <a:xfrm>
            <a:off x="1239892" y="5098357"/>
            <a:ext cx="3963787" cy="1505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3CBDE04-4339-5F7D-1F2A-441DBFFB1EEC}"/>
              </a:ext>
            </a:extLst>
          </p:cNvPr>
          <p:cNvCxnSpPr>
            <a:cxnSpLocks/>
          </p:cNvCxnSpPr>
          <p:nvPr/>
        </p:nvCxnSpPr>
        <p:spPr>
          <a:xfrm>
            <a:off x="2079106" y="3298763"/>
            <a:ext cx="0" cy="182091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DACCA17-544B-18ED-5C0D-3015772EA1BC}"/>
              </a:ext>
            </a:extLst>
          </p:cNvPr>
          <p:cNvCxnSpPr>
            <a:cxnSpLocks/>
          </p:cNvCxnSpPr>
          <p:nvPr/>
        </p:nvCxnSpPr>
        <p:spPr>
          <a:xfrm flipV="1">
            <a:off x="4331612" y="2834438"/>
            <a:ext cx="2548210" cy="2504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4BCC37-ED7F-F96D-91FA-68FA9728E317}"/>
              </a:ext>
            </a:extLst>
          </p:cNvPr>
          <p:cNvSpPr txBox="1"/>
          <p:nvPr/>
        </p:nvSpPr>
        <p:spPr>
          <a:xfrm>
            <a:off x="6427070" y="5119673"/>
            <a:ext cx="49025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차트 삽입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E7A2DB-4002-7C8F-28DF-1DC83EF1EB6D}"/>
              </a:ext>
            </a:extLst>
          </p:cNvPr>
          <p:cNvSpPr txBox="1"/>
          <p:nvPr/>
        </p:nvSpPr>
        <p:spPr>
          <a:xfrm>
            <a:off x="6420190" y="5661989"/>
            <a:ext cx="53858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음악 파일 첨부 후 본문에 플레이어 형태로 표시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57A3C-5BF7-7B68-0112-D5F25732BBC5}"/>
              </a:ext>
            </a:extLst>
          </p:cNvPr>
          <p:cNvSpPr txBox="1"/>
          <p:nvPr/>
        </p:nvSpPr>
        <p:spPr>
          <a:xfrm>
            <a:off x="6988322" y="6095628"/>
            <a:ext cx="233381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ㄴ</a:t>
            </a:r>
            <a:r>
              <a:rPr lang="ko-KR" altLang="en-US" dirty="0"/>
              <a:t> 타임스탬프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72E82-A1A7-0482-C1CA-83C1002EDEBA}"/>
              </a:ext>
            </a:extLst>
          </p:cNvPr>
          <p:cNvSpPr txBox="1"/>
          <p:nvPr/>
        </p:nvSpPr>
        <p:spPr>
          <a:xfrm>
            <a:off x="6427070" y="4579295"/>
            <a:ext cx="49025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링크 공유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9B928A-1245-6115-48F3-89CA9D711F2F}"/>
              </a:ext>
            </a:extLst>
          </p:cNvPr>
          <p:cNvGrpSpPr/>
          <p:nvPr/>
        </p:nvGrpSpPr>
        <p:grpSpPr>
          <a:xfrm>
            <a:off x="2722628" y="1064857"/>
            <a:ext cx="1818625" cy="369332"/>
            <a:chOff x="2722628" y="1064857"/>
            <a:chExt cx="1818625" cy="369332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0116CE1-33C0-2231-6483-5F41B31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2722628" y="1203720"/>
              <a:ext cx="1818625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09A551-5090-C54C-CF4A-B66C3B5F200A}"/>
                </a:ext>
              </a:extLst>
            </p:cNvPr>
            <p:cNvSpPr txBox="1"/>
            <p:nvPr/>
          </p:nvSpPr>
          <p:spPr>
            <a:xfrm>
              <a:off x="3099545" y="1064857"/>
              <a:ext cx="92007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A840ADD-7492-0A55-9F6F-EB25FBBB1202}"/>
              </a:ext>
            </a:extLst>
          </p:cNvPr>
          <p:cNvGrpSpPr/>
          <p:nvPr/>
        </p:nvGrpSpPr>
        <p:grpSpPr>
          <a:xfrm>
            <a:off x="1349761" y="1554387"/>
            <a:ext cx="1408963" cy="1228867"/>
            <a:chOff x="1351020" y="1721680"/>
            <a:chExt cx="1408963" cy="1228867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55D34C-D752-B8DB-D4CD-9143AA7BB760}"/>
                </a:ext>
              </a:extLst>
            </p:cNvPr>
            <p:cNvCxnSpPr>
              <a:cxnSpLocks/>
            </p:cNvCxnSpPr>
            <p:nvPr/>
          </p:nvCxnSpPr>
          <p:spPr>
            <a:xfrm>
              <a:off x="2080365" y="1721680"/>
              <a:ext cx="0" cy="1228867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D88521-7017-9CEC-9FBE-922DBE59E138}"/>
                </a:ext>
              </a:extLst>
            </p:cNvPr>
            <p:cNvSpPr txBox="1"/>
            <p:nvPr/>
          </p:nvSpPr>
          <p:spPr>
            <a:xfrm>
              <a:off x="1351020" y="2189326"/>
              <a:ext cx="140896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회원 페이지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DCEC78-C646-A5E3-236D-677C0FE6721C}"/>
              </a:ext>
            </a:extLst>
          </p:cNvPr>
          <p:cNvGrpSpPr/>
          <p:nvPr/>
        </p:nvGrpSpPr>
        <p:grpSpPr>
          <a:xfrm>
            <a:off x="1441376" y="235429"/>
            <a:ext cx="1312637" cy="1325265"/>
            <a:chOff x="1407600" y="205894"/>
            <a:chExt cx="1312637" cy="13252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C8CC17-7F5F-8234-D5EF-BC62F5589782}"/>
                </a:ext>
              </a:extLst>
            </p:cNvPr>
            <p:cNvSpPr/>
            <p:nvPr/>
          </p:nvSpPr>
          <p:spPr>
            <a:xfrm>
              <a:off x="1412582" y="628283"/>
              <a:ext cx="1284004" cy="9028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시작 화면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1E3983-FB04-CC2E-E485-DD7DD08E7D93}"/>
                </a:ext>
              </a:extLst>
            </p:cNvPr>
            <p:cNvSpPr/>
            <p:nvPr/>
          </p:nvSpPr>
          <p:spPr>
            <a:xfrm>
              <a:off x="1407600" y="205894"/>
              <a:ext cx="1312637" cy="45058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 err="1"/>
                <a:t>home</a:t>
              </a:r>
              <a:r>
                <a:rPr lang="en-US" altLang="ko-KR" dirty="0" err="1"/>
                <a:t>.jsp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65C89B-C434-7621-F0DB-9E7425A511D2}"/>
              </a:ext>
            </a:extLst>
          </p:cNvPr>
          <p:cNvGrpSpPr/>
          <p:nvPr/>
        </p:nvGrpSpPr>
        <p:grpSpPr>
          <a:xfrm>
            <a:off x="4579797" y="490654"/>
            <a:ext cx="1854458" cy="1716081"/>
            <a:chOff x="4579797" y="490654"/>
            <a:chExt cx="1854458" cy="171608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C61250-39C3-0B01-B38F-2D7700D8E39A}"/>
                </a:ext>
              </a:extLst>
            </p:cNvPr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게시판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15AC433-6CAE-C16C-7141-61FEA0AA3A6D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boardList.jsp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7DD417A-878B-7DED-B31D-EC0E741EAB53}"/>
              </a:ext>
            </a:extLst>
          </p:cNvPr>
          <p:cNvGrpSpPr/>
          <p:nvPr/>
        </p:nvGrpSpPr>
        <p:grpSpPr>
          <a:xfrm>
            <a:off x="6884270" y="1706097"/>
            <a:ext cx="1746232" cy="1440266"/>
            <a:chOff x="4579797" y="490654"/>
            <a:chExt cx="1854458" cy="171608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4B925E-5C1D-40AE-8CC7-F265944189A3}"/>
                </a:ext>
              </a:extLst>
            </p:cNvPr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읽기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AE8B969-F3D7-9435-F9B3-C8A0FCE3643A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boardRead.jsp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6271760-9D99-8E1D-B440-7F4F89757F78}"/>
              </a:ext>
            </a:extLst>
          </p:cNvPr>
          <p:cNvGrpSpPr/>
          <p:nvPr/>
        </p:nvGrpSpPr>
        <p:grpSpPr>
          <a:xfrm>
            <a:off x="6877504" y="120428"/>
            <a:ext cx="1746232" cy="1440266"/>
            <a:chOff x="4579797" y="490654"/>
            <a:chExt cx="1854458" cy="171608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DDFD4B-2E99-A71E-B45B-AA09F3A2F319}"/>
                </a:ext>
              </a:extLst>
            </p:cNvPr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42214E0-6148-3779-D944-5E370FB7A6CB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boardPost.jsp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931C3A4-508F-DEE1-5D04-37A8ABFD55F6}"/>
              </a:ext>
            </a:extLst>
          </p:cNvPr>
          <p:cNvGrpSpPr/>
          <p:nvPr/>
        </p:nvGrpSpPr>
        <p:grpSpPr>
          <a:xfrm>
            <a:off x="8782902" y="114121"/>
            <a:ext cx="1746232" cy="1440266"/>
            <a:chOff x="4579797" y="490654"/>
            <a:chExt cx="1854458" cy="171608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AB26C96-D04F-CD82-6938-C695D0E91902}"/>
                </a:ext>
              </a:extLst>
            </p:cNvPr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답변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5544861-8C60-6C68-50C3-1321D4EA24C3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boardReply.jsp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099D1A0-3424-3990-18F5-52995F5C46B3}"/>
              </a:ext>
            </a:extLst>
          </p:cNvPr>
          <p:cNvGrpSpPr/>
          <p:nvPr/>
        </p:nvGrpSpPr>
        <p:grpSpPr>
          <a:xfrm>
            <a:off x="3072685" y="2724523"/>
            <a:ext cx="1386801" cy="996030"/>
            <a:chOff x="4579797" y="490654"/>
            <a:chExt cx="1854458" cy="11867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CD6066A-D896-EB85-7963-131DF085A2B4}"/>
                </a:ext>
              </a:extLst>
            </p:cNvPr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회원가입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AF22DA-4727-E62E-D635-936F10B6959E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join.jsp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5AAE366-FA95-3481-2616-F193DD8CB40F}"/>
              </a:ext>
            </a:extLst>
          </p:cNvPr>
          <p:cNvGrpSpPr/>
          <p:nvPr/>
        </p:nvGrpSpPr>
        <p:grpSpPr>
          <a:xfrm>
            <a:off x="1578482" y="2724523"/>
            <a:ext cx="1386801" cy="996030"/>
            <a:chOff x="4579797" y="490654"/>
            <a:chExt cx="1854458" cy="11867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A3EFB99-1C21-1A25-A175-16B8055FDC27}"/>
                </a:ext>
              </a:extLst>
            </p:cNvPr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B875947-26DD-6347-429D-FFA8F2DCB175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login.jsp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5A6D26A-346F-A67B-0856-37D260A5F824}"/>
              </a:ext>
            </a:extLst>
          </p:cNvPr>
          <p:cNvGrpSpPr/>
          <p:nvPr/>
        </p:nvGrpSpPr>
        <p:grpSpPr>
          <a:xfrm>
            <a:off x="97841" y="2743454"/>
            <a:ext cx="1386801" cy="996030"/>
            <a:chOff x="4579797" y="490654"/>
            <a:chExt cx="1854458" cy="11867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7059E3A-73CE-BD24-6DF5-490FC43AD065}"/>
                </a:ext>
              </a:extLst>
            </p:cNvPr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ID/PW</a:t>
              </a:r>
              <a:r>
                <a:rPr lang="ko-KR" altLang="en-US" sz="1400" dirty="0">
                  <a:solidFill>
                    <a:schemeClr val="tx1"/>
                  </a:solidFill>
                </a:rPr>
                <a:t> 찾기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A41694B-011F-721B-465D-7D6B52FDB31C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Search.jsp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96BFC56-48DE-B41F-95FF-10581BBF9A7D}"/>
              </a:ext>
            </a:extLst>
          </p:cNvPr>
          <p:cNvGrpSpPr/>
          <p:nvPr/>
        </p:nvGrpSpPr>
        <p:grpSpPr>
          <a:xfrm>
            <a:off x="862362" y="3970095"/>
            <a:ext cx="2520936" cy="814933"/>
            <a:chOff x="4579797" y="490654"/>
            <a:chExt cx="1854458" cy="97099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C73D1D0-96DF-6DA0-21E3-5D592BA57D35}"/>
                </a:ext>
              </a:extLst>
            </p:cNvPr>
            <p:cNvSpPr/>
            <p:nvPr/>
          </p:nvSpPr>
          <p:spPr>
            <a:xfrm>
              <a:off x="4590947" y="902042"/>
              <a:ext cx="1836123" cy="5596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회원 페이지 링크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7A66E5-387B-B1B3-794C-C32860FF89F0}"/>
                </a:ext>
              </a:extLst>
            </p:cNvPr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myPageIndex.jsp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404769F-13AD-0720-B999-2A33CD69961C}"/>
              </a:ext>
            </a:extLst>
          </p:cNvPr>
          <p:cNvGrpSpPr/>
          <p:nvPr/>
        </p:nvGrpSpPr>
        <p:grpSpPr>
          <a:xfrm>
            <a:off x="117385" y="5453406"/>
            <a:ext cx="1876449" cy="996030"/>
            <a:chOff x="4579796" y="490654"/>
            <a:chExt cx="1854458" cy="11867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78EE6C6-B1FD-B3C9-3F14-FE8A46908882}"/>
                </a:ext>
              </a:extLst>
            </p:cNvPr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회원정보 수정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9874B3-7BAD-8BA3-6E91-42D83DB31689}"/>
                </a:ext>
              </a:extLst>
            </p:cNvPr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JoinUpdate.jsp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D5BE027-A04F-270C-BE23-29D726407652}"/>
              </a:ext>
            </a:extLst>
          </p:cNvPr>
          <p:cNvGrpSpPr/>
          <p:nvPr/>
        </p:nvGrpSpPr>
        <p:grpSpPr>
          <a:xfrm>
            <a:off x="2592722" y="4824392"/>
            <a:ext cx="2140956" cy="926796"/>
            <a:chOff x="4579796" y="490654"/>
            <a:chExt cx="1854458" cy="102735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08C1A5B-8491-0EC9-27F0-6F2610B51DF6}"/>
                </a:ext>
              </a:extLst>
            </p:cNvPr>
            <p:cNvSpPr/>
            <p:nvPr/>
          </p:nvSpPr>
          <p:spPr>
            <a:xfrm>
              <a:off x="4588964" y="1028503"/>
              <a:ext cx="1836123" cy="489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좋아요한</a:t>
              </a:r>
              <a:r>
                <a:rPr lang="ko-KR" altLang="en-US" dirty="0">
                  <a:solidFill>
                    <a:schemeClr val="tx1"/>
                  </a:solidFill>
                </a:rPr>
                <a:t> 게시글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D34F57E-AA14-4CB9-655E-0670CE60EE71}"/>
                </a:ext>
              </a:extLst>
            </p:cNvPr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memberLikes.jsp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B19461-59C6-CC6B-E009-F17F4AE0A481}"/>
              </a:ext>
            </a:extLst>
          </p:cNvPr>
          <p:cNvGrpSpPr/>
          <p:nvPr/>
        </p:nvGrpSpPr>
        <p:grpSpPr>
          <a:xfrm>
            <a:off x="2589367" y="5841973"/>
            <a:ext cx="2140956" cy="926796"/>
            <a:chOff x="4579796" y="490654"/>
            <a:chExt cx="1854458" cy="102735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6ECE3E-1A21-3CCD-BB9A-0D5B76B34E95}"/>
                </a:ext>
              </a:extLst>
            </p:cNvPr>
            <p:cNvSpPr/>
            <p:nvPr/>
          </p:nvSpPr>
          <p:spPr>
            <a:xfrm>
              <a:off x="4588964" y="1028503"/>
              <a:ext cx="1836123" cy="489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저장한 게시글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D77D83D-4CFD-915E-780E-23152A50B44D}"/>
                </a:ext>
              </a:extLst>
            </p:cNvPr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memberSaved.jsp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2022-05-11T23:58:59Z</dcterms:created>
  <dcterms:modified xsi:type="dcterms:W3CDTF">2022-05-16T22:03:08Z</dcterms:modified>
</cp:coreProperties>
</file>