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8607E-5D3B-4BCE-B386-610CDF538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F7D114-2D18-4694-9EB7-04D379A23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FACD6-2A92-4785-BE17-49A95004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20E4D-665E-4064-B63B-8D19549C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61199-5061-414A-8DAE-5B90F6B7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88B37-DACA-4928-8B42-DD200A2E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768D5-D01B-4C5F-AA0C-E86277903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0EEF7-6F5C-4529-956A-BCE4054E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FF215-B138-4B72-A0A7-43A47074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A10AC-A71B-4939-BCD9-81C04143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65F457-B3D9-4B84-8CD5-B5053B505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0E494-1BB0-43F0-ACA1-3CA514C8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E06B8-8857-4723-93E5-A2EB9DF1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59ED7-333F-46CB-A963-8F1890FB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237C2-5FC8-4DD2-8CB4-B78F2F6C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3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E7924-2E21-4F34-8A69-B2D88C74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28FE3-924B-45F1-A44B-DA9F9CEA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F0E22-E4B6-45F5-A1D1-C44D95A8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6F605-55C4-4005-ABA8-78D74609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62A36-EE4C-45C4-AF63-EB7A66AA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C8DD5-A532-49A9-9A35-AD064C50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A1FF2-AC28-4B94-AB80-A918D299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50375-B82A-4394-8F2B-44A4A4BE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196D4-398C-4F2B-AD43-0395B027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56760-675C-4651-9964-01B7ABCC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B1493-906F-4273-B15D-AD87D401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75E5B-5577-4BE1-8996-56EF6FC6E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4FF75-7942-4AAE-AF6B-0E3D91CF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C19A0-066E-4A05-B77A-F6EC9F5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B68A1-057B-4292-A604-5A55691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9C170-5898-46AE-9BD3-38C69892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85B32-40D2-4F4D-80CF-4431A5D7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0D672-4C52-4C39-80B3-1E6ACA72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0108F-149E-4BF2-980B-DC10F2B5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C87BBD-DB3E-4443-9BB3-61475AC2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37DA8-C87F-41AD-AFB0-D87DAFB6B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296AE-6EF9-483D-93F1-C3D446BC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79BAE-8825-4337-B700-B30BD5D8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E4732-C4C8-4957-895B-94A3A442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8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2020-6F64-47AD-94D4-22C7683B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60BF82-6A1C-44C6-B4DC-1F0D1A38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F1D8E-F713-407C-B69E-355222AD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64659-19C2-4971-B8E8-30C1C5DD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9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1AA00-9A60-49D4-8BAE-1E5E03A6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BA8F0-EC23-4EC2-ADC4-65FEB4C6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A5D5B-7CEB-49C2-86EF-34E69CB4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1399-FF91-4026-821B-B134C3B9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F60E1-719D-4304-9FD2-01013525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14F9F-3F3F-486F-9F93-AE1C1BB9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1F8CC1-12BC-466E-9390-AEE1E51C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C033A-E5C1-4278-90A6-4BA4BB88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A7977-ABB0-4174-8C6F-23B5E232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FD2F-BF48-45A4-B3B7-4A81A100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C275C-7FCC-443C-AC19-3E9FB42F5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D182C-9957-49DF-AE84-40A1B91E6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F56A7-DABC-4BBF-93D0-3E1380D0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963F8-E078-4574-B575-138BF722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62C1-605F-4A11-B6CC-E73D4AFB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2E7FC1-A6B4-4E5A-AD6A-A5B43518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BD9E1-BF68-47F2-ACA5-61498AD1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2ED36-13F7-4A32-A0BA-92BDF457E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54B4-2055-4321-8647-A3735C10B579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47EEC-C016-4543-AB8A-4FE054DA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C8DCE-CF18-4431-9AA8-8431955A5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3536-1533-45D9-9152-4EC332B37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615B36-F407-4518-9AAE-BCFA214B7731}"/>
              </a:ext>
            </a:extLst>
          </p:cNvPr>
          <p:cNvSpPr/>
          <p:nvPr/>
        </p:nvSpPr>
        <p:spPr>
          <a:xfrm>
            <a:off x="0" y="2583180"/>
            <a:ext cx="12192000" cy="193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자바 </a:t>
            </a:r>
            <a:r>
              <a:rPr lang="en-US" altLang="ko-KR" sz="2500" b="1" dirty="0"/>
              <a:t>A</a:t>
            </a:r>
            <a:r>
              <a:rPr lang="ko-KR" altLang="en-US" sz="2500" b="1" dirty="0"/>
              <a:t>조 웹 프로젝트 </a:t>
            </a:r>
            <a:r>
              <a:rPr lang="en-US" altLang="ko-KR" sz="2500" b="1" dirty="0"/>
              <a:t>:</a:t>
            </a:r>
            <a:r>
              <a:rPr lang="ko-KR" altLang="en-US" sz="2500" b="1" dirty="0"/>
              <a:t> 음악 커뮤니티</a:t>
            </a:r>
            <a:r>
              <a:rPr lang="en-US" altLang="ko-KR" sz="2500" b="1" dirty="0"/>
              <a:t>/SNS</a:t>
            </a:r>
          </a:p>
          <a:p>
            <a:pPr algn="ctr"/>
            <a:br>
              <a:rPr lang="en-US" altLang="ko-KR" b="1" dirty="0"/>
            </a:br>
            <a:r>
              <a:rPr lang="ko-KR" altLang="en-US" b="1" dirty="0" err="1"/>
              <a:t>ㅡ</a:t>
            </a:r>
            <a:r>
              <a:rPr lang="ko-KR" altLang="en-US" b="1" dirty="0"/>
              <a:t> 기능 설계 </a:t>
            </a:r>
            <a:r>
              <a:rPr lang="ko-KR" altLang="en-US" b="1" dirty="0" err="1"/>
              <a:t>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4074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0265C-0D93-4A5A-8CE9-C3F16B0448E1}"/>
              </a:ext>
            </a:extLst>
          </p:cNvPr>
          <p:cNvSpPr txBox="1"/>
          <p:nvPr/>
        </p:nvSpPr>
        <p:spPr>
          <a:xfrm>
            <a:off x="504592" y="522315"/>
            <a:ext cx="67923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기본 게시판 기능</a:t>
            </a:r>
            <a:r>
              <a:rPr lang="en-US" altLang="ko-KR" b="1" dirty="0"/>
              <a:t>]</a:t>
            </a:r>
          </a:p>
          <a:p>
            <a:endParaRPr lang="ko-KR" altLang="en-US" dirty="0"/>
          </a:p>
          <a:p>
            <a:r>
              <a:rPr lang="ko-KR" altLang="en-US" dirty="0"/>
              <a:t>글 작성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파일 업로드 등 기본 게시판 기능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319D3-2231-4403-977C-8ED597A236C1}"/>
              </a:ext>
            </a:extLst>
          </p:cNvPr>
          <p:cNvCxnSpPr/>
          <p:nvPr/>
        </p:nvCxnSpPr>
        <p:spPr>
          <a:xfrm>
            <a:off x="504593" y="959005"/>
            <a:ext cx="10958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4C30CE4-48E3-4FAA-A8F5-0D9FBEE80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12933" r="10185" b="27827"/>
          <a:stretch/>
        </p:blipFill>
        <p:spPr>
          <a:xfrm>
            <a:off x="1481327" y="1792227"/>
            <a:ext cx="8542485" cy="37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6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0265C-0D93-4A5A-8CE9-C3F16B0448E1}"/>
              </a:ext>
            </a:extLst>
          </p:cNvPr>
          <p:cNvSpPr txBox="1"/>
          <p:nvPr/>
        </p:nvSpPr>
        <p:spPr>
          <a:xfrm>
            <a:off x="504593" y="522315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[개인 </a:t>
            </a:r>
            <a:r>
              <a:rPr lang="ko-KR" altLang="en-US" b="1" dirty="0" err="1"/>
              <a:t>피드</a:t>
            </a:r>
            <a:r>
              <a:rPr lang="ko-KR" altLang="en-US" b="1" dirty="0"/>
              <a:t>/컬렉션 구현]</a:t>
            </a:r>
          </a:p>
          <a:p>
            <a:endParaRPr lang="en-US" altLang="ko-KR" b="1" dirty="0"/>
          </a:p>
          <a:p>
            <a:r>
              <a:rPr lang="ko-KR" altLang="en-US" b="1" dirty="0"/>
              <a:t>게시물 좋아요 표시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인기 게시물 집계 등에 사용되는 좋아요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319D3-2231-4403-977C-8ED597A236C1}"/>
              </a:ext>
            </a:extLst>
          </p:cNvPr>
          <p:cNvCxnSpPr/>
          <p:nvPr/>
        </p:nvCxnSpPr>
        <p:spPr>
          <a:xfrm>
            <a:off x="504593" y="959005"/>
            <a:ext cx="10958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2C40779-D34D-401D-A0D6-FCE2A75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04" y="4590121"/>
            <a:ext cx="3962096" cy="2148518"/>
          </a:xfrm>
          <a:prstGeom prst="rect">
            <a:avLst/>
          </a:prstGeom>
        </p:spPr>
      </p:pic>
      <p:pic>
        <p:nvPicPr>
          <p:cNvPr id="1026" name="Picture 2" descr="10대들을 위한 SNS! 페이스북의 슬링샷! : 네이버 블로그">
            <a:extLst>
              <a:ext uri="{FF2B5EF4-FFF2-40B4-BE49-F238E27FC236}">
                <a16:creationId xmlns:a16="http://schemas.microsoft.com/office/drawing/2014/main" id="{BECDC7B7-9340-4ADB-9FB1-0C89B9A7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91" y="1473825"/>
            <a:ext cx="813443" cy="7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57494A-1D84-495E-9A4D-7AA0985D2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3" t="23150" r="67867" b="52616"/>
          <a:stretch/>
        </p:blipFill>
        <p:spPr bwMode="auto">
          <a:xfrm>
            <a:off x="6502721" y="5220602"/>
            <a:ext cx="1243584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1420D7-D895-4F5B-AC77-645533356C2B}"/>
              </a:ext>
            </a:extLst>
          </p:cNvPr>
          <p:cNvSpPr txBox="1"/>
          <p:nvPr/>
        </p:nvSpPr>
        <p:spPr>
          <a:xfrm>
            <a:off x="508414" y="4002386"/>
            <a:ext cx="7384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게시물 저장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지정한 게시물들을 회원 개인 페이지에서 모아서 보는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38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0265C-0D93-4A5A-8CE9-C3F16B0448E1}"/>
              </a:ext>
            </a:extLst>
          </p:cNvPr>
          <p:cNvSpPr txBox="1"/>
          <p:nvPr/>
        </p:nvSpPr>
        <p:spPr>
          <a:xfrm>
            <a:off x="504592" y="522315"/>
            <a:ext cx="67923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[게시글 음악 첨부] </a:t>
            </a:r>
            <a:r>
              <a:rPr lang="en-US" altLang="ko-KR" b="1" dirty="0"/>
              <a:t>: </a:t>
            </a:r>
            <a:r>
              <a:rPr lang="ko-KR" altLang="en-US" b="1" dirty="0"/>
              <a:t>게시글 본문에 음악을 첨부합니다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  <a:p>
            <a:r>
              <a:rPr lang="ko-KR" altLang="en-US" b="1" dirty="0"/>
              <a:t>1) 원본 파일 업로드 </a:t>
            </a:r>
          </a:p>
          <a:p>
            <a:r>
              <a:rPr lang="ko-KR" altLang="en-US" dirty="0"/>
              <a:t>-&gt; 지원 파일 형식 : .</a:t>
            </a:r>
            <a:r>
              <a:rPr lang="ko-KR" altLang="en-US" dirty="0" err="1"/>
              <a:t>wav</a:t>
            </a:r>
            <a:r>
              <a:rPr lang="ko-KR" altLang="en-US" dirty="0"/>
              <a:t> .mp3 .</a:t>
            </a:r>
            <a:r>
              <a:rPr lang="ko-KR" altLang="en-US" dirty="0" err="1"/>
              <a:t>ogg</a:t>
            </a:r>
            <a:r>
              <a:rPr lang="ko-KR" altLang="en-US" dirty="0"/>
              <a:t>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+) 음원 파일을 플레이어 형태로 재생 </a:t>
            </a:r>
            <a:r>
              <a:rPr lang="en-US" altLang="ko-KR" dirty="0"/>
              <a:t>(</a:t>
            </a:r>
            <a:r>
              <a:rPr lang="en-US" altLang="ko-KR" dirty="0" err="1"/>
              <a:t>iframe</a:t>
            </a:r>
            <a:r>
              <a:rPr lang="ko-KR" altLang="en-US" dirty="0"/>
              <a:t> 태그 등 이용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+) 이미지 파일을 플레이어 썸네일로 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319D3-2231-4403-977C-8ED597A236C1}"/>
              </a:ext>
            </a:extLst>
          </p:cNvPr>
          <p:cNvCxnSpPr/>
          <p:nvPr/>
        </p:nvCxnSpPr>
        <p:spPr>
          <a:xfrm>
            <a:off x="504593" y="959005"/>
            <a:ext cx="10958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71E36CA-8070-484C-85A6-8F8681FF4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4120246"/>
            <a:ext cx="2248214" cy="210531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0A5EE0-5B84-448F-973C-3155FC3E3C73}"/>
              </a:ext>
            </a:extLst>
          </p:cNvPr>
          <p:cNvGrpSpPr/>
          <p:nvPr/>
        </p:nvGrpSpPr>
        <p:grpSpPr>
          <a:xfrm>
            <a:off x="5282110" y="4094882"/>
            <a:ext cx="5910146" cy="1859134"/>
            <a:chOff x="4404732" y="4807761"/>
            <a:chExt cx="5910146" cy="18591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06DEAFB-F9C3-40D6-ACB7-284CE0604470}"/>
                </a:ext>
              </a:extLst>
            </p:cNvPr>
            <p:cNvGrpSpPr/>
            <p:nvPr/>
          </p:nvGrpSpPr>
          <p:grpSpPr>
            <a:xfrm>
              <a:off x="4404732" y="4807761"/>
              <a:ext cx="5910146" cy="1859134"/>
              <a:chOff x="4404732" y="4807761"/>
              <a:chExt cx="5910146" cy="185913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C14EC68-4F52-4DCC-AA27-226E4D90AD7C}"/>
                  </a:ext>
                </a:extLst>
              </p:cNvPr>
              <p:cNvSpPr/>
              <p:nvPr/>
            </p:nvSpPr>
            <p:spPr>
              <a:xfrm>
                <a:off x="4404732" y="4807761"/>
                <a:ext cx="5910146" cy="185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428D674D-23A3-4AF1-8C71-04A08DA8D2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29"/>
              <a:stretch/>
            </p:blipFill>
            <p:spPr>
              <a:xfrm>
                <a:off x="8540053" y="4871472"/>
                <a:ext cx="1676840" cy="1731712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859C9AE-F089-46FD-B915-56D071211D07}"/>
                  </a:ext>
                </a:extLst>
              </p:cNvPr>
              <p:cNvSpPr/>
              <p:nvPr/>
            </p:nvSpPr>
            <p:spPr>
              <a:xfrm>
                <a:off x="4626864" y="6332243"/>
                <a:ext cx="3627502" cy="685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FA9CB67-42A5-4E9B-8C8E-86D5F5D02ECE}"/>
                  </a:ext>
                </a:extLst>
              </p:cNvPr>
              <p:cNvSpPr/>
              <p:nvPr/>
            </p:nvSpPr>
            <p:spPr>
              <a:xfrm>
                <a:off x="4590288" y="6277379"/>
                <a:ext cx="237744" cy="20238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9FBF01E-72C1-4176-9D62-168A0C842D4D}"/>
                  </a:ext>
                </a:extLst>
              </p:cNvPr>
              <p:cNvSpPr/>
              <p:nvPr/>
            </p:nvSpPr>
            <p:spPr>
              <a:xfrm>
                <a:off x="4553712" y="4889760"/>
                <a:ext cx="523488" cy="523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3D73A05A-6DF7-49BD-81E6-E855C9616E04}"/>
                  </a:ext>
                </a:extLst>
              </p:cNvPr>
              <p:cNvSpPr/>
              <p:nvPr/>
            </p:nvSpPr>
            <p:spPr>
              <a:xfrm rot="5400000">
                <a:off x="4700341" y="5014870"/>
                <a:ext cx="317252" cy="27349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00BE5B-C47B-48C6-89AA-3191AC875D69}"/>
                </a:ext>
              </a:extLst>
            </p:cNvPr>
            <p:cNvSpPr txBox="1"/>
            <p:nvPr/>
          </p:nvSpPr>
          <p:spPr>
            <a:xfrm>
              <a:off x="5078878" y="4883693"/>
              <a:ext cx="27066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Track 001</a:t>
              </a:r>
            </a:p>
            <a:p>
              <a:r>
                <a:rPr lang="en-US" altLang="ko-KR" sz="1500" dirty="0"/>
                <a:t>Description</a:t>
              </a:r>
              <a:endParaRPr lang="ko-KR" altLang="en-US" sz="15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17D506-021F-4BB8-95D2-3D255C73B588}"/>
              </a:ext>
            </a:extLst>
          </p:cNvPr>
          <p:cNvSpPr txBox="1"/>
          <p:nvPr/>
        </p:nvSpPr>
        <p:spPr>
          <a:xfrm>
            <a:off x="1151792" y="3429000"/>
            <a:ext cx="14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구상안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안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75190D-7C93-492C-AC48-2164724A38CD}"/>
              </a:ext>
            </a:extLst>
          </p:cNvPr>
          <p:cNvSpPr txBox="1"/>
          <p:nvPr/>
        </p:nvSpPr>
        <p:spPr>
          <a:xfrm>
            <a:off x="5282110" y="3438527"/>
            <a:ext cx="14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구상안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안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272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0265C-0D93-4A5A-8CE9-C3F16B0448E1}"/>
              </a:ext>
            </a:extLst>
          </p:cNvPr>
          <p:cNvSpPr txBox="1"/>
          <p:nvPr/>
        </p:nvSpPr>
        <p:spPr>
          <a:xfrm>
            <a:off x="504593" y="504027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[게시글 음악 첨부] </a:t>
            </a:r>
            <a:r>
              <a:rPr lang="en-US" altLang="ko-KR" b="1" dirty="0"/>
              <a:t>: </a:t>
            </a:r>
            <a:r>
              <a:rPr lang="ko-KR" altLang="en-US" b="1" dirty="0"/>
              <a:t>게시글 본문에 음악을 첨부합니다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319D3-2231-4403-977C-8ED597A236C1}"/>
              </a:ext>
            </a:extLst>
          </p:cNvPr>
          <p:cNvCxnSpPr/>
          <p:nvPr/>
        </p:nvCxnSpPr>
        <p:spPr>
          <a:xfrm>
            <a:off x="504593" y="959005"/>
            <a:ext cx="10958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787956-2D13-40A8-A7E3-93A64AA40B73}"/>
              </a:ext>
            </a:extLst>
          </p:cNvPr>
          <p:cNvSpPr txBox="1"/>
          <p:nvPr/>
        </p:nvSpPr>
        <p:spPr>
          <a:xfrm>
            <a:off x="499684" y="1176005"/>
            <a:ext cx="7803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2) 외부 </a:t>
            </a:r>
            <a:r>
              <a:rPr lang="en-US" altLang="ko-KR" b="1" dirty="0"/>
              <a:t>&lt;</a:t>
            </a:r>
            <a:r>
              <a:rPr lang="en-US" altLang="ko-KR" b="1" dirty="0" err="1"/>
              <a:t>iframe</a:t>
            </a:r>
            <a:r>
              <a:rPr lang="en-US" altLang="ko-KR" b="1" dirty="0"/>
              <a:t>&gt; </a:t>
            </a:r>
            <a:r>
              <a:rPr lang="ko-KR" altLang="en-US" b="1" dirty="0"/>
              <a:t>객체를 </a:t>
            </a:r>
            <a:r>
              <a:rPr lang="ko-KR" altLang="en-US" b="1" dirty="0" err="1"/>
              <a:t>embed로</a:t>
            </a:r>
            <a:r>
              <a:rPr lang="ko-KR" altLang="en-US" b="1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유튜브, </a:t>
            </a:r>
            <a:r>
              <a:rPr lang="ko-KR" altLang="en-US" dirty="0" err="1"/>
              <a:t>사운드클라우드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C2C96-57B7-4111-8109-ACE770F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4" y="1762336"/>
            <a:ext cx="5271860" cy="3137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2722B9-2B8C-4BDA-85CB-5055950F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81" y="3975591"/>
            <a:ext cx="8534587" cy="25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4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0265C-0D93-4A5A-8CE9-C3F16B0448E1}"/>
              </a:ext>
            </a:extLst>
          </p:cNvPr>
          <p:cNvSpPr txBox="1"/>
          <p:nvPr/>
        </p:nvSpPr>
        <p:spPr>
          <a:xfrm>
            <a:off x="504592" y="522315"/>
            <a:ext cx="876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[부가기능]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/>
              <a:t>-  </a:t>
            </a:r>
            <a:r>
              <a:rPr lang="ko-KR" altLang="en-US" b="1" dirty="0"/>
              <a:t>인기순위 차트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319D3-2231-4403-977C-8ED597A236C1}"/>
              </a:ext>
            </a:extLst>
          </p:cNvPr>
          <p:cNvCxnSpPr/>
          <p:nvPr/>
        </p:nvCxnSpPr>
        <p:spPr>
          <a:xfrm>
            <a:off x="504593" y="959005"/>
            <a:ext cx="10958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nect, data sharing, link symbol, network share, share icon button set.  Social communication interface logo sign. Vector illustration icon.  Isolated on white background. Stock 벡터 | Adobe Stock">
            <a:extLst>
              <a:ext uri="{FF2B5EF4-FFF2-40B4-BE49-F238E27FC236}">
                <a16:creationId xmlns:a16="http://schemas.microsoft.com/office/drawing/2014/main" id="{4D29E49D-7A5F-42B5-96CD-5665793D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89" y="2499989"/>
            <a:ext cx="1152143" cy="11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Add YouTube TimeStamp Links in Video Description">
            <a:extLst>
              <a:ext uri="{FF2B5EF4-FFF2-40B4-BE49-F238E27FC236}">
                <a16:creationId xmlns:a16="http://schemas.microsoft.com/office/drawing/2014/main" id="{43F10BB0-351D-4557-8A46-D8BE070C9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5" t="10218" r="7334" b="10218"/>
          <a:stretch/>
        </p:blipFill>
        <p:spPr bwMode="auto">
          <a:xfrm>
            <a:off x="4176215" y="2579466"/>
            <a:ext cx="2596896" cy="37892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73A81-AEEA-4D66-9E94-BFD19C2ECF6F}"/>
              </a:ext>
            </a:extLst>
          </p:cNvPr>
          <p:cNvSpPr txBox="1"/>
          <p:nvPr/>
        </p:nvSpPr>
        <p:spPr>
          <a:xfrm>
            <a:off x="3828288" y="1072706"/>
            <a:ext cx="60990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타임스탬프 </a:t>
            </a:r>
            <a:r>
              <a:rPr lang="en-US" altLang="ko-KR" b="1" dirty="0"/>
              <a:t>: </a:t>
            </a:r>
            <a:br>
              <a:rPr lang="en-US" altLang="ko-KR" b="1" dirty="0"/>
            </a:br>
            <a:r>
              <a:rPr lang="ko-KR" altLang="en-US" dirty="0"/>
              <a:t>게시글 본문</a:t>
            </a:r>
            <a:r>
              <a:rPr lang="en-US" altLang="ko-KR" dirty="0"/>
              <a:t>/</a:t>
            </a:r>
            <a:r>
              <a:rPr lang="ko-KR" altLang="en-US" dirty="0"/>
              <a:t>코멘트 등에서</a:t>
            </a:r>
            <a:endParaRPr lang="en-US" altLang="ko-KR" dirty="0"/>
          </a:p>
          <a:p>
            <a:r>
              <a:rPr lang="ko-KR" altLang="en-US" dirty="0"/>
              <a:t>클릭하면 특정 시점</a:t>
            </a:r>
            <a:r>
              <a:rPr lang="en-US" altLang="ko-KR" dirty="0"/>
              <a:t>(n</a:t>
            </a:r>
            <a:r>
              <a:rPr lang="ko-KR" altLang="en-US" dirty="0"/>
              <a:t>분</a:t>
            </a:r>
            <a:r>
              <a:rPr lang="en-US" altLang="ko-KR" dirty="0"/>
              <a:t>:m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부터 </a:t>
            </a:r>
            <a:br>
              <a:rPr lang="en-US" altLang="ko-KR" dirty="0"/>
            </a:br>
            <a:r>
              <a:rPr lang="ko-KR" altLang="en-US" dirty="0"/>
              <a:t>음원을 재생시키는 </a:t>
            </a:r>
            <a:br>
              <a:rPr lang="en-US" altLang="ko-KR" dirty="0"/>
            </a:br>
            <a:r>
              <a:rPr lang="ko-KR" altLang="en-US" dirty="0"/>
              <a:t>타임스탬프를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34781-ABB4-43A8-BE85-FF4D00934FEF}"/>
              </a:ext>
            </a:extLst>
          </p:cNvPr>
          <p:cNvSpPr txBox="1"/>
          <p:nvPr/>
        </p:nvSpPr>
        <p:spPr>
          <a:xfrm>
            <a:off x="7828787" y="1041973"/>
            <a:ext cx="6099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음악 링크 공유 </a:t>
            </a:r>
            <a:r>
              <a:rPr lang="en-US" altLang="ko-KR" b="1" dirty="0"/>
              <a:t>: </a:t>
            </a:r>
            <a:br>
              <a:rPr lang="en-US" altLang="ko-KR" dirty="0"/>
            </a:br>
            <a:r>
              <a:rPr lang="ko-KR" altLang="en-US" dirty="0"/>
              <a:t>링크를 클립보드에 복사하거나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외부 </a:t>
            </a:r>
            <a:r>
              <a:rPr lang="en-US" altLang="ko-KR" dirty="0"/>
              <a:t>SNS</a:t>
            </a:r>
            <a:r>
              <a:rPr lang="ko-KR" altLang="en-US" dirty="0"/>
              <a:t>를 통해 링크를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4" name="Picture 6" descr="YouTube timestamp link: linking videos with a start time marker - IONOS">
            <a:extLst>
              <a:ext uri="{FF2B5EF4-FFF2-40B4-BE49-F238E27FC236}">
                <a16:creationId xmlns:a16="http://schemas.microsoft.com/office/drawing/2014/main" id="{9CAE9194-84FC-4F82-ADC8-D218DD8A5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14419" r="9052" b="13690"/>
          <a:stretch/>
        </p:blipFill>
        <p:spPr bwMode="auto">
          <a:xfrm>
            <a:off x="7773468" y="3567461"/>
            <a:ext cx="4198008" cy="24516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A0057C-0E3D-4FBA-889B-BF85CFF2D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90" y="2303555"/>
            <a:ext cx="2921234" cy="37892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D45FBC-3CE0-49A0-AE89-13A24BC05F16}"/>
              </a:ext>
            </a:extLst>
          </p:cNvPr>
          <p:cNvCxnSpPr>
            <a:cxnSpLocks/>
          </p:cNvCxnSpPr>
          <p:nvPr/>
        </p:nvCxnSpPr>
        <p:spPr>
          <a:xfrm>
            <a:off x="3697224" y="3629663"/>
            <a:ext cx="0" cy="7922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1E023A-D646-4846-AA7F-99BFA581AF4A}"/>
              </a:ext>
            </a:extLst>
          </p:cNvPr>
          <p:cNvCxnSpPr>
            <a:cxnSpLocks/>
          </p:cNvCxnSpPr>
          <p:nvPr/>
        </p:nvCxnSpPr>
        <p:spPr>
          <a:xfrm>
            <a:off x="7373874" y="3567461"/>
            <a:ext cx="0" cy="7922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198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2022-04-25T07:44:06Z</dcterms:created>
  <dcterms:modified xsi:type="dcterms:W3CDTF">2022-04-25T09:01:14Z</dcterms:modified>
</cp:coreProperties>
</file>