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Malgun Gothic" panose="020B0503020000020004" pitchFamily="50" charset="-127"/>
      <p:regular r:id="rId16"/>
      <p:bold r:id="rId17"/>
    </p:embeddedFont>
    <p:embeddedFont>
      <p:font typeface="Quattrocento Sans" panose="020B05020500000200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HamUMXIXQjbHaAKp7MSfn+HvD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74403436b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74403436b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74403436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74403436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6b0c2bbf9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26b0c2bbf9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6b0c2bbf9_3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26b0c2bbf9_3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1400556"/>
            <a:ext cx="2882096" cy="5457444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0" name="Google Shape;10;p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56990" y="3868744"/>
            <a:ext cx="2002239" cy="28527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/>
          <p:nvPr/>
        </p:nvSpPr>
        <p:spPr>
          <a:xfrm>
            <a:off x="0" y="0"/>
            <a:ext cx="12192000" cy="932284"/>
          </a:xfrm>
          <a:prstGeom prst="rect">
            <a:avLst/>
          </a:prstGeom>
          <a:solidFill>
            <a:srgbClr val="17161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-38100" y="932285"/>
            <a:ext cx="12230100" cy="468272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256219" y="233929"/>
            <a:ext cx="170478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Site Logo</a:t>
            </a:r>
            <a:endParaRPr sz="25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Google Shape;14;p12"/>
          <p:cNvSpPr txBox="1"/>
          <p:nvPr/>
        </p:nvSpPr>
        <p:spPr>
          <a:xfrm>
            <a:off x="9982200" y="313802"/>
            <a:ext cx="92717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LOGIN</a:t>
            </a:r>
            <a:endParaRPr/>
          </a:p>
        </p:txBody>
      </p:sp>
      <p:sp>
        <p:nvSpPr>
          <p:cNvPr id="15" name="Google Shape;15;p12"/>
          <p:cNvSpPr txBox="1"/>
          <p:nvPr/>
        </p:nvSpPr>
        <p:spPr>
          <a:xfrm>
            <a:off x="10909377" y="313802"/>
            <a:ext cx="92717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JOIN</a:t>
            </a:r>
            <a:endParaRPr/>
          </a:p>
        </p:txBody>
      </p:sp>
      <p:sp>
        <p:nvSpPr>
          <p:cNvPr id="16" name="Google Shape;16;p12"/>
          <p:cNvSpPr txBox="1"/>
          <p:nvPr/>
        </p:nvSpPr>
        <p:spPr>
          <a:xfrm>
            <a:off x="88135" y="1027921"/>
            <a:ext cx="121038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Home	About 	BEST	Genre A	Genre B	MyPage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" name="Google Shape;17;p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82206" y="1785529"/>
            <a:ext cx="978797" cy="9787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2"/>
          <p:cNvSpPr txBox="1"/>
          <p:nvPr/>
        </p:nvSpPr>
        <p:spPr>
          <a:xfrm>
            <a:off x="488729" y="2911880"/>
            <a:ext cx="19046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UserID님, 환영합니다.</a:t>
            </a:r>
            <a:endParaRPr/>
          </a:p>
        </p:txBody>
      </p:sp>
      <p:pic>
        <p:nvPicPr>
          <p:cNvPr id="19" name="Google Shape;19;p12" descr="Pencil icon - Ui Actions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04241" y="3314399"/>
            <a:ext cx="190442" cy="190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2" descr="Facebook Ads Mockup Generator | Free Facebook Ads Preview Tool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318385" y="3305522"/>
            <a:ext cx="201255" cy="201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 descr="Instagram Saved Icon Symbol Gray Filled Stock Vector (Royalty Free)  1523835644 | Shutterstock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542247" y="3220681"/>
            <a:ext cx="403263" cy="43428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00359" y="992023"/>
            <a:ext cx="2646651" cy="36933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화면(가칭: home.jsp)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275635" y="4213185"/>
            <a:ext cx="10995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 100</a:t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" name="Google Shape;95;p1" descr="album art에 대한 이미지 검색결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4571" y="4757135"/>
            <a:ext cx="2100865" cy="210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album art에 대한 이미지 검색결과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059" y="4757135"/>
            <a:ext cx="2117539" cy="210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2222" y="4757135"/>
            <a:ext cx="2117539" cy="2117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 descr="Free Banners Vectors, 1,064,000+ Images in AI, EPS forma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47373" y="1383657"/>
            <a:ext cx="9374294" cy="237811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6500058" y="2411495"/>
            <a:ext cx="1964004" cy="36929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배너 이미지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dirty="0"/>
          </a:p>
        </p:txBody>
      </p:sp>
      <p:sp>
        <p:nvSpPr>
          <p:cNvPr id="100" name="Google Shape;100;p1"/>
          <p:cNvSpPr txBox="1"/>
          <p:nvPr/>
        </p:nvSpPr>
        <p:spPr>
          <a:xfrm>
            <a:off x="5691942" y="5438235"/>
            <a:ext cx="4769140" cy="36933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차트 TOP 100 또는 사이트 베스트 게시글 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3384570" y="6273225"/>
            <a:ext cx="2100865" cy="584775"/>
          </a:xfrm>
          <a:prstGeom prst="rect">
            <a:avLst/>
          </a:prstGeom>
          <a:solidFill>
            <a:srgbClr val="181717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음악/ 게시글 제목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차트 순위권 음악이나 베스트 게시글에 대한 세부설명 란입니다.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6500058" y="6273224"/>
            <a:ext cx="2100865" cy="584775"/>
          </a:xfrm>
          <a:prstGeom prst="rect">
            <a:avLst/>
          </a:prstGeom>
          <a:solidFill>
            <a:srgbClr val="181717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음악/ 게시글 제목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차트 순위권 음악이나 베스트 게시글에 대한 세부설명 란입니다.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9632221" y="6289899"/>
            <a:ext cx="2100865" cy="584775"/>
          </a:xfrm>
          <a:prstGeom prst="rect">
            <a:avLst/>
          </a:prstGeom>
          <a:solidFill>
            <a:srgbClr val="181717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음악/ 게시글 제목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차트 순위권 음악이나 베스트 게시글에 대한 세부설명 란입니다.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/>
        </p:nvSpPr>
        <p:spPr>
          <a:xfrm>
            <a:off x="166421" y="980037"/>
            <a:ext cx="5485349" cy="60016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페이지 (가칭 : memberPage.jsp)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해당 화면은 가볍게 접근할 수 있는 팝업창으로도 구상 중.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3" name="Google Shape;213;p9" descr="Pencil icon - Ui Ac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8001" y="3417643"/>
            <a:ext cx="458624" cy="45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9" descr="Facebook Ads Mockup Generator | Free Facebook Ads Preview Too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0506" y="3299190"/>
            <a:ext cx="484664" cy="48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 descr="Instagram Saved Icon Symbol Gray Filled Stock Vector (Royalty Free)  1523835644 | Shutterstoc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5487" y="3093396"/>
            <a:ext cx="971141" cy="10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9"/>
          <p:cNvSpPr txBox="1"/>
          <p:nvPr/>
        </p:nvSpPr>
        <p:spPr>
          <a:xfrm>
            <a:off x="3851552" y="4402145"/>
            <a:ext cx="173152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수정</a:t>
            </a:r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5985496" y="4402144"/>
            <a:ext cx="187445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내가 좋아한 게시물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8305295" y="4371506"/>
            <a:ext cx="173152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저장한 게시물</a:t>
            </a:r>
            <a:endParaRPr/>
          </a:p>
        </p:txBody>
      </p:sp>
      <p:cxnSp>
        <p:nvCxnSpPr>
          <p:cNvPr id="219" name="Google Shape;219;p9"/>
          <p:cNvCxnSpPr/>
          <p:nvPr/>
        </p:nvCxnSpPr>
        <p:spPr>
          <a:xfrm>
            <a:off x="5768502" y="2497674"/>
            <a:ext cx="0" cy="301557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9"/>
          <p:cNvCxnSpPr/>
          <p:nvPr/>
        </p:nvCxnSpPr>
        <p:spPr>
          <a:xfrm>
            <a:off x="3570051" y="2324911"/>
            <a:ext cx="65661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1" name="Google Shape;221;p9"/>
          <p:cNvSpPr txBox="1"/>
          <p:nvPr/>
        </p:nvSpPr>
        <p:spPr>
          <a:xfrm>
            <a:off x="3560323" y="1799033"/>
            <a:ext cx="13035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MyPage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2" name="Google Shape;222;p9"/>
          <p:cNvCxnSpPr/>
          <p:nvPr/>
        </p:nvCxnSpPr>
        <p:spPr>
          <a:xfrm>
            <a:off x="8197174" y="2497674"/>
            <a:ext cx="0" cy="301557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0"/>
          <p:cNvPicPr preferRelativeResize="0"/>
          <p:nvPr/>
        </p:nvPicPr>
        <p:blipFill rotWithShape="1">
          <a:blip r:embed="rId3">
            <a:alphaModFix/>
          </a:blip>
          <a:srcRect l="18743" t="12658" r="28413" b="29757"/>
          <a:stretch/>
        </p:blipFill>
        <p:spPr>
          <a:xfrm>
            <a:off x="3980460" y="1555252"/>
            <a:ext cx="5729468" cy="488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1955" y="2369188"/>
            <a:ext cx="899306" cy="89930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0"/>
          <p:cNvSpPr txBox="1"/>
          <p:nvPr/>
        </p:nvSpPr>
        <p:spPr>
          <a:xfrm>
            <a:off x="200721" y="981307"/>
            <a:ext cx="4003289" cy="92333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페이지 – 회원정보 수정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(가칭: memberUpdate.jsp)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join.jsp와 디자인 공유.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1274403436b_4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677" y="1344925"/>
            <a:ext cx="6273850" cy="52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274403436b_4_3"/>
          <p:cNvSpPr txBox="1"/>
          <p:nvPr/>
        </p:nvSpPr>
        <p:spPr>
          <a:xfrm>
            <a:off x="8448650" y="6212075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rgbClr val="FFFFFF"/>
                </a:solidFill>
              </a:rPr>
              <a:t>&lt;-블럭번호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236" name="Google Shape;236;g1274403436b_4_3"/>
          <p:cNvSpPr txBox="1"/>
          <p:nvPr/>
        </p:nvSpPr>
        <p:spPr>
          <a:xfrm>
            <a:off x="6055800" y="5483100"/>
            <a:ext cx="35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lt1"/>
                </a:solidFill>
              </a:rPr>
              <a:t>&lt;-</a:t>
            </a:r>
            <a:r>
              <a:rPr lang="ko-KR" u="sng">
                <a:solidFill>
                  <a:srgbClr val="FFFFFF"/>
                </a:solidFill>
              </a:rPr>
              <a:t>올린 사람,좋아요 수, 조회수 표시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237" name="Google Shape;237;g1274403436b_4_3"/>
          <p:cNvSpPr txBox="1"/>
          <p:nvPr/>
        </p:nvSpPr>
        <p:spPr>
          <a:xfrm>
            <a:off x="200721" y="981307"/>
            <a:ext cx="5061900" cy="92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페이지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내가 좋아한 게시물/ 내가 저장한 게시물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(가칭 : memberLikes.jsp, memberSaved.jsp)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CB412-45FC-3EF8-34CF-84EC9A9A3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993A4-B1C1-A8AB-09FA-596D4434C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67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274403436b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625" y="1489050"/>
            <a:ext cx="6135925" cy="536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274403436b_3_0"/>
          <p:cNvSpPr txBox="1"/>
          <p:nvPr/>
        </p:nvSpPr>
        <p:spPr>
          <a:xfrm>
            <a:off x="100362" y="947854"/>
            <a:ext cx="1817700" cy="369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(List.jsp)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122663" y="927968"/>
            <a:ext cx="2419815" cy="36933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Read.jsp - 본문 섹션</a:t>
            </a:r>
            <a:endParaRPr/>
          </a:p>
        </p:txBody>
      </p:sp>
      <p:pic>
        <p:nvPicPr>
          <p:cNvPr id="115" name="Google Shape;115;p3" descr="10대들을 위한 SNS! 페이스북의 슬링샷! : 네이버 블로그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562" y="6131261"/>
            <a:ext cx="288434" cy="282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 l="18533" t="23150" r="67867" b="52616"/>
          <a:stretch/>
        </p:blipFill>
        <p:spPr>
          <a:xfrm>
            <a:off x="6040054" y="6047543"/>
            <a:ext cx="382796" cy="454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54260" y="1548612"/>
            <a:ext cx="6191943" cy="4317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 descr="Connect, data sharing, link symbol, network share, share icon button set.  Social communication interface logo sign. Vector illustration icon.  Isolated on white background. Stock 벡터 | Adobe Stock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0568" y="6080903"/>
            <a:ext cx="382796" cy="382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7">
            <a:alphaModFix/>
          </a:blip>
          <a:srcRect r="93393" b="9322"/>
          <a:stretch/>
        </p:blipFill>
        <p:spPr>
          <a:xfrm>
            <a:off x="11178693" y="6113161"/>
            <a:ext cx="512300" cy="50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5551562" y="6413342"/>
            <a:ext cx="1397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t="54874" b="5106"/>
          <a:stretch/>
        </p:blipFill>
        <p:spPr>
          <a:xfrm>
            <a:off x="3540869" y="2969644"/>
            <a:ext cx="6984460" cy="2245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75263"/>
          <a:stretch/>
        </p:blipFill>
        <p:spPr>
          <a:xfrm>
            <a:off x="3540869" y="1476510"/>
            <a:ext cx="6984460" cy="1261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t="12658"/>
          <a:stretch/>
        </p:blipFill>
        <p:spPr>
          <a:xfrm>
            <a:off x="2922666" y="5127584"/>
            <a:ext cx="7848600" cy="173041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105124" y="1019629"/>
            <a:ext cx="2419815" cy="36933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Read.jsp - 댓글 섹션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/>
        </p:nvSpPr>
        <p:spPr>
          <a:xfrm>
            <a:off x="89208" y="981308"/>
            <a:ext cx="4493943" cy="64633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Post.jsp(새 게시물 작성/수정)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update.jsp, Reply.jsp와 디자인 공유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3254975" y="1949350"/>
            <a:ext cx="6032400" cy="3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제목입력란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3254975" y="2568100"/>
            <a:ext cx="8681700" cy="312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내용입력란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3254975" y="5911750"/>
            <a:ext cx="2344800" cy="3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첨부파일명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5458050" y="5911750"/>
            <a:ext cx="1077300" cy="3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파일첨부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9555125" y="1949350"/>
            <a:ext cx="2144400" cy="3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게시물종류</a:t>
            </a:r>
            <a:endParaRPr/>
          </a:p>
        </p:txBody>
      </p:sp>
      <p:cxnSp>
        <p:nvCxnSpPr>
          <p:cNvPr id="140" name="Google Shape;140;p5"/>
          <p:cNvCxnSpPr>
            <a:stCxn id="139" idx="2"/>
            <a:endCxn id="141" idx="0"/>
          </p:cNvCxnSpPr>
          <p:nvPr/>
        </p:nvCxnSpPr>
        <p:spPr>
          <a:xfrm flipH="1">
            <a:off x="10554425" y="2318650"/>
            <a:ext cx="72900" cy="694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5"/>
          <p:cNvSpPr txBox="1"/>
          <p:nvPr/>
        </p:nvSpPr>
        <p:spPr>
          <a:xfrm>
            <a:off x="9732225" y="3013350"/>
            <a:ext cx="1644600" cy="8313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게시물 종류가 여러 가지라면 선택 할 수있는 칸</a:t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6406175" y="6521350"/>
            <a:ext cx="1077300" cy="3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저장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788275" y="6521350"/>
            <a:ext cx="1077300" cy="3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취소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/>
        </p:nvSpPr>
        <p:spPr>
          <a:xfrm>
            <a:off x="191687" y="1003610"/>
            <a:ext cx="2872526" cy="36933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Login.jsp (로그인 페이지)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5234075" y="2503225"/>
            <a:ext cx="5068500" cy="328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5771900" y="3051450"/>
            <a:ext cx="2937600" cy="53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highlight>
                  <a:schemeClr val="lt1"/>
                </a:highlight>
              </a:rPr>
              <a:t>아이디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5771900" y="3589350"/>
            <a:ext cx="2937600" cy="53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highlight>
                  <a:schemeClr val="lt1"/>
                </a:highlight>
              </a:rPr>
              <a:t>비밀번호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6682100" y="4409350"/>
            <a:ext cx="111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/>
              <a:t>ID/PW 찾기</a:t>
            </a:r>
            <a:endParaRPr u="sng"/>
          </a:p>
        </p:txBody>
      </p:sp>
      <p:sp>
        <p:nvSpPr>
          <p:cNvPr id="154" name="Google Shape;154;p6"/>
          <p:cNvSpPr/>
          <p:nvPr/>
        </p:nvSpPr>
        <p:spPr>
          <a:xfrm>
            <a:off x="8844025" y="3061800"/>
            <a:ext cx="869700" cy="10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6402875" y="1693550"/>
            <a:ext cx="2730900" cy="53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사이트 로고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7726825" y="4409350"/>
            <a:ext cx="111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/>
              <a:t>회원가입</a:t>
            </a:r>
            <a:endParaRPr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b0c2bbf9_3_22"/>
          <p:cNvSpPr txBox="1"/>
          <p:nvPr/>
        </p:nvSpPr>
        <p:spPr>
          <a:xfrm>
            <a:off x="158233" y="970157"/>
            <a:ext cx="2186100" cy="369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ID/PW 찾기 페이지 </a:t>
            </a:r>
            <a:endParaRPr/>
          </a:p>
        </p:txBody>
      </p:sp>
      <p:sp>
        <p:nvSpPr>
          <p:cNvPr id="163" name="Google Shape;163;g126b0c2bbf9_3_22"/>
          <p:cNvSpPr txBox="1"/>
          <p:nvPr/>
        </p:nvSpPr>
        <p:spPr>
          <a:xfrm>
            <a:off x="3343025" y="2311475"/>
            <a:ext cx="185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/>
              <a:t>회원</a:t>
            </a:r>
            <a:endParaRPr sz="2800"/>
          </a:p>
        </p:txBody>
      </p:sp>
      <p:sp>
        <p:nvSpPr>
          <p:cNvPr id="164" name="Google Shape;164;g126b0c2bbf9_3_22"/>
          <p:cNvSpPr txBox="1"/>
          <p:nvPr/>
        </p:nvSpPr>
        <p:spPr>
          <a:xfrm>
            <a:off x="3228425" y="3247525"/>
            <a:ext cx="103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로그인</a:t>
            </a:r>
            <a:endParaRPr sz="1600"/>
          </a:p>
        </p:txBody>
      </p:sp>
      <p:sp>
        <p:nvSpPr>
          <p:cNvPr id="165" name="Google Shape;165;g126b0c2bbf9_3_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비밀번호 찾기 jsp</a:t>
            </a:r>
            <a:endParaRPr/>
          </a:p>
        </p:txBody>
      </p:sp>
      <p:sp>
        <p:nvSpPr>
          <p:cNvPr id="166" name="Google Shape;166;g126b0c2bbf9_3_22"/>
          <p:cNvSpPr txBox="1"/>
          <p:nvPr/>
        </p:nvSpPr>
        <p:spPr>
          <a:xfrm>
            <a:off x="3228425" y="3846275"/>
            <a:ext cx="103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회원가입</a:t>
            </a:r>
            <a:endParaRPr sz="1600"/>
          </a:p>
        </p:txBody>
      </p:sp>
      <p:sp>
        <p:nvSpPr>
          <p:cNvPr id="167" name="Google Shape;167;g126b0c2bbf9_3_22"/>
          <p:cNvSpPr txBox="1"/>
          <p:nvPr/>
        </p:nvSpPr>
        <p:spPr>
          <a:xfrm>
            <a:off x="3228425" y="4445025"/>
            <a:ext cx="1299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ID/PW찾기</a:t>
            </a:r>
            <a:endParaRPr sz="1600"/>
          </a:p>
        </p:txBody>
      </p:sp>
      <p:cxnSp>
        <p:nvCxnSpPr>
          <p:cNvPr id="168" name="Google Shape;168;g126b0c2bbf9_3_22"/>
          <p:cNvCxnSpPr/>
          <p:nvPr/>
        </p:nvCxnSpPr>
        <p:spPr>
          <a:xfrm>
            <a:off x="3000000" y="3079875"/>
            <a:ext cx="200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g126b0c2bbf9_3_22"/>
          <p:cNvCxnSpPr/>
          <p:nvPr/>
        </p:nvCxnSpPr>
        <p:spPr>
          <a:xfrm>
            <a:off x="5120050" y="1510200"/>
            <a:ext cx="0" cy="473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g126b0c2bbf9_3_22"/>
          <p:cNvCxnSpPr/>
          <p:nvPr/>
        </p:nvCxnSpPr>
        <p:spPr>
          <a:xfrm>
            <a:off x="3027425" y="3767150"/>
            <a:ext cx="200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g126b0c2bbf9_3_22"/>
          <p:cNvCxnSpPr/>
          <p:nvPr/>
        </p:nvCxnSpPr>
        <p:spPr>
          <a:xfrm>
            <a:off x="3000000" y="4353575"/>
            <a:ext cx="200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g126b0c2bbf9_3_22"/>
          <p:cNvSpPr txBox="1"/>
          <p:nvPr/>
        </p:nvSpPr>
        <p:spPr>
          <a:xfrm>
            <a:off x="5291125" y="1662675"/>
            <a:ext cx="103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ID 찾기</a:t>
            </a:r>
            <a:endParaRPr sz="1600"/>
          </a:p>
        </p:txBody>
      </p:sp>
      <p:cxnSp>
        <p:nvCxnSpPr>
          <p:cNvPr id="173" name="Google Shape;173;g126b0c2bbf9_3_22"/>
          <p:cNvCxnSpPr/>
          <p:nvPr/>
        </p:nvCxnSpPr>
        <p:spPr>
          <a:xfrm>
            <a:off x="5291125" y="3534575"/>
            <a:ext cx="484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g126b0c2bbf9_3_22"/>
          <p:cNvSpPr txBox="1"/>
          <p:nvPr/>
        </p:nvSpPr>
        <p:spPr>
          <a:xfrm>
            <a:off x="5350950" y="3743975"/>
            <a:ext cx="14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PW 찾기</a:t>
            </a:r>
            <a:endParaRPr sz="1600"/>
          </a:p>
        </p:txBody>
      </p:sp>
      <p:sp>
        <p:nvSpPr>
          <p:cNvPr id="175" name="Google Shape;175;g126b0c2bbf9_3_22"/>
          <p:cNvSpPr/>
          <p:nvPr/>
        </p:nvSpPr>
        <p:spPr>
          <a:xfrm>
            <a:off x="5367325" y="2241750"/>
            <a:ext cx="3000000" cy="3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이메일 주소</a:t>
            </a:r>
            <a:endParaRPr/>
          </a:p>
        </p:txBody>
      </p:sp>
      <p:sp>
        <p:nvSpPr>
          <p:cNvPr id="176" name="Google Shape;176;g126b0c2bbf9_3_22"/>
          <p:cNvSpPr/>
          <p:nvPr/>
        </p:nvSpPr>
        <p:spPr>
          <a:xfrm>
            <a:off x="5350950" y="6284025"/>
            <a:ext cx="1031700" cy="43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다음단계</a:t>
            </a:r>
            <a:endParaRPr/>
          </a:p>
        </p:txBody>
      </p:sp>
      <p:sp>
        <p:nvSpPr>
          <p:cNvPr id="177" name="Google Shape;177;g126b0c2bbf9_3_22"/>
          <p:cNvSpPr/>
          <p:nvPr/>
        </p:nvSpPr>
        <p:spPr>
          <a:xfrm>
            <a:off x="5350950" y="2800863"/>
            <a:ext cx="1490100" cy="43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인증메일 발송</a:t>
            </a:r>
            <a:endParaRPr/>
          </a:p>
        </p:txBody>
      </p:sp>
      <p:sp>
        <p:nvSpPr>
          <p:cNvPr id="178" name="Google Shape;178;g126b0c2bbf9_3_22"/>
          <p:cNvSpPr/>
          <p:nvPr/>
        </p:nvSpPr>
        <p:spPr>
          <a:xfrm>
            <a:off x="5367325" y="4167650"/>
            <a:ext cx="3000000" cy="3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ID</a:t>
            </a:r>
            <a:endParaRPr/>
          </a:p>
        </p:txBody>
      </p:sp>
      <p:sp>
        <p:nvSpPr>
          <p:cNvPr id="179" name="Google Shape;179;g126b0c2bbf9_3_22"/>
          <p:cNvSpPr/>
          <p:nvPr/>
        </p:nvSpPr>
        <p:spPr>
          <a:xfrm>
            <a:off x="5367325" y="4712825"/>
            <a:ext cx="3000000" cy="3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이름</a:t>
            </a:r>
            <a:endParaRPr/>
          </a:p>
        </p:txBody>
      </p:sp>
      <p:sp>
        <p:nvSpPr>
          <p:cNvPr id="180" name="Google Shape;180;g126b0c2bbf9_3_22"/>
          <p:cNvSpPr/>
          <p:nvPr/>
        </p:nvSpPr>
        <p:spPr>
          <a:xfrm>
            <a:off x="5367325" y="5246225"/>
            <a:ext cx="3000000" cy="3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생년월일</a:t>
            </a:r>
            <a:endParaRPr/>
          </a:p>
        </p:txBody>
      </p:sp>
      <p:sp>
        <p:nvSpPr>
          <p:cNvPr id="181" name="Google Shape;181;g126b0c2bbf9_3_22"/>
          <p:cNvSpPr/>
          <p:nvPr/>
        </p:nvSpPr>
        <p:spPr>
          <a:xfrm>
            <a:off x="5367325" y="5779625"/>
            <a:ext cx="3000000" cy="3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이메일 주소</a:t>
            </a:r>
            <a:endParaRPr/>
          </a:p>
        </p:txBody>
      </p:sp>
      <p:sp>
        <p:nvSpPr>
          <p:cNvPr id="182" name="Google Shape;182;g126b0c2bbf9_3_22"/>
          <p:cNvSpPr/>
          <p:nvPr/>
        </p:nvSpPr>
        <p:spPr>
          <a:xfrm>
            <a:off x="8614600" y="5748713"/>
            <a:ext cx="1490100" cy="43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인증메일 발송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6b0c2bbf9_3_76"/>
          <p:cNvSpPr txBox="1"/>
          <p:nvPr/>
        </p:nvSpPr>
        <p:spPr>
          <a:xfrm>
            <a:off x="158233" y="970157"/>
            <a:ext cx="2186100" cy="369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ID/PW 찾기 페이지 </a:t>
            </a:r>
            <a:endParaRPr/>
          </a:p>
        </p:txBody>
      </p:sp>
      <p:sp>
        <p:nvSpPr>
          <p:cNvPr id="189" name="Google Shape;189;g126b0c2bbf9_3_76"/>
          <p:cNvSpPr txBox="1"/>
          <p:nvPr/>
        </p:nvSpPr>
        <p:spPr>
          <a:xfrm>
            <a:off x="3343025" y="2311475"/>
            <a:ext cx="185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/>
              <a:t>회원</a:t>
            </a:r>
            <a:endParaRPr sz="2800"/>
          </a:p>
        </p:txBody>
      </p:sp>
      <p:sp>
        <p:nvSpPr>
          <p:cNvPr id="190" name="Google Shape;190;g126b0c2bbf9_3_76"/>
          <p:cNvSpPr txBox="1"/>
          <p:nvPr/>
        </p:nvSpPr>
        <p:spPr>
          <a:xfrm>
            <a:off x="3228425" y="3247525"/>
            <a:ext cx="103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로그인</a:t>
            </a:r>
            <a:endParaRPr sz="1600"/>
          </a:p>
        </p:txBody>
      </p:sp>
      <p:sp>
        <p:nvSpPr>
          <p:cNvPr id="191" name="Google Shape;191;g126b0c2bbf9_3_7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비밀번호 찾기 jsp</a:t>
            </a:r>
            <a:endParaRPr/>
          </a:p>
        </p:txBody>
      </p:sp>
      <p:sp>
        <p:nvSpPr>
          <p:cNvPr id="192" name="Google Shape;192;g126b0c2bbf9_3_76"/>
          <p:cNvSpPr txBox="1"/>
          <p:nvPr/>
        </p:nvSpPr>
        <p:spPr>
          <a:xfrm>
            <a:off x="3228425" y="3846275"/>
            <a:ext cx="103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회원가입</a:t>
            </a:r>
            <a:endParaRPr sz="1600"/>
          </a:p>
        </p:txBody>
      </p:sp>
      <p:sp>
        <p:nvSpPr>
          <p:cNvPr id="193" name="Google Shape;193;g126b0c2bbf9_3_76"/>
          <p:cNvSpPr txBox="1"/>
          <p:nvPr/>
        </p:nvSpPr>
        <p:spPr>
          <a:xfrm>
            <a:off x="3228425" y="4445025"/>
            <a:ext cx="1299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ID/PW찾기</a:t>
            </a:r>
            <a:endParaRPr sz="1600"/>
          </a:p>
        </p:txBody>
      </p:sp>
      <p:cxnSp>
        <p:nvCxnSpPr>
          <p:cNvPr id="194" name="Google Shape;194;g126b0c2bbf9_3_76"/>
          <p:cNvCxnSpPr/>
          <p:nvPr/>
        </p:nvCxnSpPr>
        <p:spPr>
          <a:xfrm>
            <a:off x="3000000" y="3079875"/>
            <a:ext cx="200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g126b0c2bbf9_3_76"/>
          <p:cNvCxnSpPr/>
          <p:nvPr/>
        </p:nvCxnSpPr>
        <p:spPr>
          <a:xfrm>
            <a:off x="5120050" y="1510200"/>
            <a:ext cx="0" cy="473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g126b0c2bbf9_3_76"/>
          <p:cNvCxnSpPr/>
          <p:nvPr/>
        </p:nvCxnSpPr>
        <p:spPr>
          <a:xfrm>
            <a:off x="3027425" y="3767150"/>
            <a:ext cx="200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g126b0c2bbf9_3_76"/>
          <p:cNvCxnSpPr/>
          <p:nvPr/>
        </p:nvCxnSpPr>
        <p:spPr>
          <a:xfrm>
            <a:off x="3000000" y="4353575"/>
            <a:ext cx="200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g126b0c2bbf9_3_76"/>
          <p:cNvSpPr txBox="1"/>
          <p:nvPr/>
        </p:nvSpPr>
        <p:spPr>
          <a:xfrm>
            <a:off x="5350950" y="2403725"/>
            <a:ext cx="463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PW 찾기</a:t>
            </a:r>
            <a:endParaRPr sz="1600"/>
          </a:p>
        </p:txBody>
      </p:sp>
      <p:sp>
        <p:nvSpPr>
          <p:cNvPr id="199" name="Google Shape;199;g126b0c2bbf9_3_76"/>
          <p:cNvSpPr/>
          <p:nvPr/>
        </p:nvSpPr>
        <p:spPr>
          <a:xfrm>
            <a:off x="6925500" y="3846275"/>
            <a:ext cx="1490100" cy="43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비밀번호 전송</a:t>
            </a:r>
            <a:endParaRPr/>
          </a:p>
        </p:txBody>
      </p:sp>
      <p:sp>
        <p:nvSpPr>
          <p:cNvPr id="200" name="Google Shape;200;g126b0c2bbf9_3_76"/>
          <p:cNvSpPr/>
          <p:nvPr/>
        </p:nvSpPr>
        <p:spPr>
          <a:xfrm>
            <a:off x="6170550" y="3079875"/>
            <a:ext cx="3000000" cy="3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이메일 주소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/>
        </p:nvSpPr>
        <p:spPr>
          <a:xfrm>
            <a:off x="213989" y="970156"/>
            <a:ext cx="2573815" cy="36933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회원가입(가칭: join.jsp)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6" name="Google Shape;206;p8"/>
          <p:cNvPicPr preferRelativeResize="0"/>
          <p:nvPr/>
        </p:nvPicPr>
        <p:blipFill rotWithShape="1">
          <a:blip r:embed="rId3">
            <a:alphaModFix/>
          </a:blip>
          <a:srcRect l="18743" t="12658" r="28413" b="29757"/>
          <a:stretch/>
        </p:blipFill>
        <p:spPr>
          <a:xfrm>
            <a:off x="3980460" y="1555252"/>
            <a:ext cx="5729468" cy="488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1955" y="2369188"/>
            <a:ext cx="899306" cy="899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276</Words>
  <Application>Microsoft Office PowerPoint</Application>
  <PresentationFormat>와이드스크린</PresentationFormat>
  <Paragraphs>69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Malgun Gothic</vt:lpstr>
      <vt:lpstr>Arial</vt:lpstr>
      <vt:lpstr>Quattrocento Sans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2022-04-28T13:05:40Z</dcterms:created>
  <dcterms:modified xsi:type="dcterms:W3CDTF">2022-05-10T03:31:40Z</dcterms:modified>
</cp:coreProperties>
</file>