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14" r:id="rId4"/>
    <p:sldId id="317" r:id="rId5"/>
    <p:sldId id="315" r:id="rId6"/>
    <p:sldId id="316" r:id="rId7"/>
    <p:sldId id="318" r:id="rId8"/>
    <p:sldId id="313" r:id="rId9"/>
    <p:sldId id="306" r:id="rId10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41D570-CB4E-4C83-868E-28567BA28ABB}">
          <p14:sldIdLst>
            <p14:sldId id="256"/>
            <p14:sldId id="257"/>
            <p14:sldId id="314"/>
            <p14:sldId id="317"/>
            <p14:sldId id="315"/>
          </p14:sldIdLst>
        </p14:section>
        <p14:section name="Pivoting" id="{CB878466-6509-4550-B735-FE8C4C9D1EEE}">
          <p14:sldIdLst>
            <p14:sldId id="316"/>
            <p14:sldId id="318"/>
          </p14:sldIdLst>
        </p14:section>
        <p14:section name="End" id="{D2E0F9E5-306E-4208-A9B6-85B0241BCC80}">
          <p14:sldIdLst>
            <p14:sldId id="31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67171"/>
    <a:srgbClr val="D58C2E"/>
    <a:srgbClr val="FFCC00"/>
    <a:srgbClr val="C9492C"/>
    <a:srgbClr val="29AF8C"/>
    <a:srgbClr val="1B8065"/>
    <a:srgbClr val="4C3A7C"/>
    <a:srgbClr val="97BE49"/>
    <a:srgbClr val="3E9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8810" autoAdjust="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65529-9D45-43B0-A6ED-9614DC749A5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EF837E-FFB5-4AE4-8548-3BD53AB750E9}">
      <dgm:prSet/>
      <dgm:spPr/>
      <dgm:t>
        <a:bodyPr/>
        <a:lstStyle/>
        <a:p>
          <a:pPr>
            <a:defRPr b="1"/>
          </a:pPr>
          <a:r>
            <a:rPr lang="en-US"/>
            <a:t>Relies on publicly available data:</a:t>
          </a:r>
        </a:p>
      </dgm:t>
    </dgm:pt>
    <dgm:pt modelId="{EEAB8714-CD52-4325-92DA-C556362A8D30}" type="parTrans" cxnId="{5577AA71-D591-41BC-8D40-305D7D9C4422}">
      <dgm:prSet/>
      <dgm:spPr/>
      <dgm:t>
        <a:bodyPr/>
        <a:lstStyle/>
        <a:p>
          <a:endParaRPr lang="en-US"/>
        </a:p>
      </dgm:t>
    </dgm:pt>
    <dgm:pt modelId="{6488F286-CBF1-43B8-BB4D-1CBCBFC09F3E}" type="sibTrans" cxnId="{5577AA71-D591-41BC-8D40-305D7D9C4422}">
      <dgm:prSet/>
      <dgm:spPr/>
      <dgm:t>
        <a:bodyPr/>
        <a:lstStyle/>
        <a:p>
          <a:endParaRPr lang="en-US"/>
        </a:p>
      </dgm:t>
    </dgm:pt>
    <dgm:pt modelId="{65EB8A5B-EE28-4AA0-91F4-E1B02883C18B}">
      <dgm:prSet/>
      <dgm:spPr/>
      <dgm:t>
        <a:bodyPr/>
        <a:lstStyle/>
        <a:p>
          <a:r>
            <a:rPr lang="en-US"/>
            <a:t>Social media accounts</a:t>
          </a:r>
        </a:p>
      </dgm:t>
    </dgm:pt>
    <dgm:pt modelId="{88563CCD-DECD-4D99-BDF2-5E031B8C27F0}" type="parTrans" cxnId="{6E6BBB1A-15CF-4686-B91F-F6DA51A2497C}">
      <dgm:prSet/>
      <dgm:spPr/>
      <dgm:t>
        <a:bodyPr/>
        <a:lstStyle/>
        <a:p>
          <a:endParaRPr lang="en-US"/>
        </a:p>
      </dgm:t>
    </dgm:pt>
    <dgm:pt modelId="{687D9540-24D8-4273-B9CC-40FB11DEFDC9}" type="sibTrans" cxnId="{6E6BBB1A-15CF-4686-B91F-F6DA51A2497C}">
      <dgm:prSet/>
      <dgm:spPr/>
      <dgm:t>
        <a:bodyPr/>
        <a:lstStyle/>
        <a:p>
          <a:endParaRPr lang="en-US"/>
        </a:p>
      </dgm:t>
    </dgm:pt>
    <dgm:pt modelId="{8BAEC9F5-54BB-4DCA-A177-786E4B6F2913}">
      <dgm:prSet/>
      <dgm:spPr/>
      <dgm:t>
        <a:bodyPr/>
        <a:lstStyle/>
        <a:p>
          <a:r>
            <a:rPr lang="en-US"/>
            <a:t>Phonebooks</a:t>
          </a:r>
        </a:p>
      </dgm:t>
    </dgm:pt>
    <dgm:pt modelId="{983B86FD-8625-44B7-AA6F-519CA51C1036}" type="parTrans" cxnId="{0A39A0D9-24E7-4732-BF08-5F187478E6EA}">
      <dgm:prSet/>
      <dgm:spPr/>
      <dgm:t>
        <a:bodyPr/>
        <a:lstStyle/>
        <a:p>
          <a:endParaRPr lang="en-US"/>
        </a:p>
      </dgm:t>
    </dgm:pt>
    <dgm:pt modelId="{31D79272-B1ED-42AD-82FB-6E93BEE8BF14}" type="sibTrans" cxnId="{0A39A0D9-24E7-4732-BF08-5F187478E6EA}">
      <dgm:prSet/>
      <dgm:spPr/>
      <dgm:t>
        <a:bodyPr/>
        <a:lstStyle/>
        <a:p>
          <a:endParaRPr lang="en-US"/>
        </a:p>
      </dgm:t>
    </dgm:pt>
    <dgm:pt modelId="{8B4981E8-ED93-4D33-9BED-1B35FC11E203}">
      <dgm:prSet/>
      <dgm:spPr/>
      <dgm:t>
        <a:bodyPr/>
        <a:lstStyle/>
        <a:p>
          <a:r>
            <a:rPr lang="en-US"/>
            <a:t>Documents</a:t>
          </a:r>
        </a:p>
      </dgm:t>
    </dgm:pt>
    <dgm:pt modelId="{D03CE82F-73FD-4E4B-80E7-7D8212C87195}" type="parTrans" cxnId="{2F8DEEE0-1C2E-4E2F-85F1-15515B047EC2}">
      <dgm:prSet/>
      <dgm:spPr/>
      <dgm:t>
        <a:bodyPr/>
        <a:lstStyle/>
        <a:p>
          <a:endParaRPr lang="en-US"/>
        </a:p>
      </dgm:t>
    </dgm:pt>
    <dgm:pt modelId="{5FFA9717-64FC-4E19-82ED-0D423CF84C33}" type="sibTrans" cxnId="{2F8DEEE0-1C2E-4E2F-85F1-15515B047EC2}">
      <dgm:prSet/>
      <dgm:spPr/>
      <dgm:t>
        <a:bodyPr/>
        <a:lstStyle/>
        <a:p>
          <a:endParaRPr lang="en-US"/>
        </a:p>
      </dgm:t>
    </dgm:pt>
    <dgm:pt modelId="{23206983-3B61-4FE0-A741-59FD700BC3F0}">
      <dgm:prSet/>
      <dgm:spPr/>
      <dgm:t>
        <a:bodyPr/>
        <a:lstStyle/>
        <a:p>
          <a:r>
            <a:rPr lang="en-US"/>
            <a:t>…</a:t>
          </a:r>
          <a:br>
            <a:rPr lang="en-US"/>
          </a:br>
          <a:endParaRPr lang="en-US"/>
        </a:p>
      </dgm:t>
    </dgm:pt>
    <dgm:pt modelId="{596997E0-169D-46D4-B755-29332D8B7BD0}" type="parTrans" cxnId="{691500AF-B15E-447C-A5AA-F0A14879E777}">
      <dgm:prSet/>
      <dgm:spPr/>
      <dgm:t>
        <a:bodyPr/>
        <a:lstStyle/>
        <a:p>
          <a:endParaRPr lang="en-US"/>
        </a:p>
      </dgm:t>
    </dgm:pt>
    <dgm:pt modelId="{5AA60A02-8BD1-44E6-822D-C0C6981CF009}" type="sibTrans" cxnId="{691500AF-B15E-447C-A5AA-F0A14879E777}">
      <dgm:prSet/>
      <dgm:spPr/>
      <dgm:t>
        <a:bodyPr/>
        <a:lstStyle/>
        <a:p>
          <a:endParaRPr lang="en-US"/>
        </a:p>
      </dgm:t>
    </dgm:pt>
    <dgm:pt modelId="{24AB1624-F22E-465F-A08F-65046EC837FB}">
      <dgm:prSet/>
      <dgm:spPr/>
      <dgm:t>
        <a:bodyPr/>
        <a:lstStyle/>
        <a:p>
          <a:pPr>
            <a:defRPr b="1"/>
          </a:pPr>
          <a:r>
            <a:rPr lang="en-US"/>
            <a:t>Usually less reliant on: </a:t>
          </a:r>
        </a:p>
      </dgm:t>
    </dgm:pt>
    <dgm:pt modelId="{4D944E17-4C6A-4D72-8DCA-D877765A9A9E}" type="parTrans" cxnId="{78CF0D65-C585-4FBA-8ADA-5CC70EA999F3}">
      <dgm:prSet/>
      <dgm:spPr/>
      <dgm:t>
        <a:bodyPr/>
        <a:lstStyle/>
        <a:p>
          <a:endParaRPr lang="en-US"/>
        </a:p>
      </dgm:t>
    </dgm:pt>
    <dgm:pt modelId="{62BA7014-0797-4541-9A5F-E2177861D2FD}" type="sibTrans" cxnId="{78CF0D65-C585-4FBA-8ADA-5CC70EA999F3}">
      <dgm:prSet/>
      <dgm:spPr/>
      <dgm:t>
        <a:bodyPr/>
        <a:lstStyle/>
        <a:p>
          <a:endParaRPr lang="en-US"/>
        </a:p>
      </dgm:t>
    </dgm:pt>
    <dgm:pt modelId="{7B75B025-50D4-416E-8773-C2EB5C90B1B7}">
      <dgm:prSet/>
      <dgm:spPr/>
      <dgm:t>
        <a:bodyPr/>
        <a:lstStyle/>
        <a:p>
          <a:r>
            <a:rPr lang="en-US"/>
            <a:t>Interaction (HUMINT)</a:t>
          </a:r>
        </a:p>
      </dgm:t>
    </dgm:pt>
    <dgm:pt modelId="{1D5BF70D-E979-41C3-849B-8B8E7554110D}" type="parTrans" cxnId="{B6D70EBA-E26A-42B3-AE4D-A3077DF71ED2}">
      <dgm:prSet/>
      <dgm:spPr/>
      <dgm:t>
        <a:bodyPr/>
        <a:lstStyle/>
        <a:p>
          <a:endParaRPr lang="en-US"/>
        </a:p>
      </dgm:t>
    </dgm:pt>
    <dgm:pt modelId="{20D5D968-84A2-483E-834B-DB6981D280EB}" type="sibTrans" cxnId="{B6D70EBA-E26A-42B3-AE4D-A3077DF71ED2}">
      <dgm:prSet/>
      <dgm:spPr/>
      <dgm:t>
        <a:bodyPr/>
        <a:lstStyle/>
        <a:p>
          <a:endParaRPr lang="en-US"/>
        </a:p>
      </dgm:t>
    </dgm:pt>
    <dgm:pt modelId="{5AB9A325-DA78-4C3D-8071-372B2B517E19}">
      <dgm:prSet/>
      <dgm:spPr/>
      <dgm:t>
        <a:bodyPr/>
        <a:lstStyle/>
        <a:p>
          <a:r>
            <a:rPr lang="en-US"/>
            <a:t>Communications technologies (SIGINT)</a:t>
          </a:r>
        </a:p>
      </dgm:t>
    </dgm:pt>
    <dgm:pt modelId="{F03A1B38-1855-4437-B926-29527DC72876}" type="parTrans" cxnId="{AEDC66F2-9C12-46D9-9B51-50D8495EACF7}">
      <dgm:prSet/>
      <dgm:spPr/>
      <dgm:t>
        <a:bodyPr/>
        <a:lstStyle/>
        <a:p>
          <a:endParaRPr lang="en-US"/>
        </a:p>
      </dgm:t>
    </dgm:pt>
    <dgm:pt modelId="{35B274C2-BD24-45FA-A9BE-1E1E68D6DCD3}" type="sibTrans" cxnId="{AEDC66F2-9C12-46D9-9B51-50D8495EACF7}">
      <dgm:prSet/>
      <dgm:spPr/>
      <dgm:t>
        <a:bodyPr/>
        <a:lstStyle/>
        <a:p>
          <a:endParaRPr lang="en-US"/>
        </a:p>
      </dgm:t>
    </dgm:pt>
    <dgm:pt modelId="{EB7941EB-0D0E-4D9D-97DA-E9395FE34253}">
      <dgm:prSet/>
      <dgm:spPr/>
      <dgm:t>
        <a:bodyPr/>
        <a:lstStyle/>
        <a:p>
          <a:r>
            <a:rPr lang="en-US"/>
            <a:t>Equipment Analysis (TECHINT)</a:t>
          </a:r>
        </a:p>
      </dgm:t>
    </dgm:pt>
    <dgm:pt modelId="{01BB3E53-0740-4813-9EA8-46869293737D}" type="parTrans" cxnId="{BF56BF65-7AA1-4FAD-AE7C-6D2D53AB589C}">
      <dgm:prSet/>
      <dgm:spPr/>
      <dgm:t>
        <a:bodyPr/>
        <a:lstStyle/>
        <a:p>
          <a:endParaRPr lang="en-US"/>
        </a:p>
      </dgm:t>
    </dgm:pt>
    <dgm:pt modelId="{153A1433-4DA8-4210-9CBB-5084C8EAE4D3}" type="sibTrans" cxnId="{BF56BF65-7AA1-4FAD-AE7C-6D2D53AB589C}">
      <dgm:prSet/>
      <dgm:spPr/>
      <dgm:t>
        <a:bodyPr/>
        <a:lstStyle/>
        <a:p>
          <a:endParaRPr lang="en-US"/>
        </a:p>
      </dgm:t>
    </dgm:pt>
    <dgm:pt modelId="{CEEAB9A4-DF7F-44F0-8584-DDB23BFA7FE4}">
      <dgm:prSet/>
      <dgm:spPr/>
      <dgm:t>
        <a:bodyPr/>
        <a:lstStyle/>
        <a:p>
          <a:r>
            <a:rPr lang="en-US"/>
            <a:t>…</a:t>
          </a:r>
        </a:p>
      </dgm:t>
    </dgm:pt>
    <dgm:pt modelId="{C9586070-552F-45F9-A7AE-3E7EF98C9C32}" type="parTrans" cxnId="{E51B90FD-8384-4967-85AD-AF510D1DE589}">
      <dgm:prSet/>
      <dgm:spPr/>
      <dgm:t>
        <a:bodyPr/>
        <a:lstStyle/>
        <a:p>
          <a:endParaRPr lang="en-US"/>
        </a:p>
      </dgm:t>
    </dgm:pt>
    <dgm:pt modelId="{0112973B-66B9-447D-A924-817B703FA7A1}" type="sibTrans" cxnId="{E51B90FD-8384-4967-85AD-AF510D1DE589}">
      <dgm:prSet/>
      <dgm:spPr/>
      <dgm:t>
        <a:bodyPr/>
        <a:lstStyle/>
        <a:p>
          <a:endParaRPr lang="en-US"/>
        </a:p>
      </dgm:t>
    </dgm:pt>
    <dgm:pt modelId="{08BB5733-1C4B-4997-97A5-B72B664BA5E8}" type="pres">
      <dgm:prSet presAssocID="{EC665529-9D45-43B0-A6ED-9614DC749A55}" presName="root" presStyleCnt="0">
        <dgm:presLayoutVars>
          <dgm:dir/>
          <dgm:resizeHandles val="exact"/>
        </dgm:presLayoutVars>
      </dgm:prSet>
      <dgm:spPr/>
    </dgm:pt>
    <dgm:pt modelId="{D8FE01BD-E9AD-4352-B512-5EF455FDD9C6}" type="pres">
      <dgm:prSet presAssocID="{D2EF837E-FFB5-4AE4-8548-3BD53AB750E9}" presName="compNode" presStyleCnt="0"/>
      <dgm:spPr/>
    </dgm:pt>
    <dgm:pt modelId="{2BDBD7E5-B148-4F4E-A962-E93D395214E5}" type="pres">
      <dgm:prSet presAssocID="{D2EF837E-FFB5-4AE4-8548-3BD53AB750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D76BDF88-21CC-420E-8242-97E64EC5BB47}" type="pres">
      <dgm:prSet presAssocID="{D2EF837E-FFB5-4AE4-8548-3BD53AB750E9}" presName="iconSpace" presStyleCnt="0"/>
      <dgm:spPr/>
    </dgm:pt>
    <dgm:pt modelId="{7BCC17BA-1916-4C6B-AD0F-2EBD36B82FB6}" type="pres">
      <dgm:prSet presAssocID="{D2EF837E-FFB5-4AE4-8548-3BD53AB750E9}" presName="parTx" presStyleLbl="revTx" presStyleIdx="0" presStyleCnt="4">
        <dgm:presLayoutVars>
          <dgm:chMax val="0"/>
          <dgm:chPref val="0"/>
        </dgm:presLayoutVars>
      </dgm:prSet>
      <dgm:spPr/>
    </dgm:pt>
    <dgm:pt modelId="{0278B49A-2152-4B7C-BFF1-26F6B7C6A1BD}" type="pres">
      <dgm:prSet presAssocID="{D2EF837E-FFB5-4AE4-8548-3BD53AB750E9}" presName="txSpace" presStyleCnt="0"/>
      <dgm:spPr/>
    </dgm:pt>
    <dgm:pt modelId="{F4CE3963-EC7D-4C36-9AD3-95E4B64B231C}" type="pres">
      <dgm:prSet presAssocID="{D2EF837E-FFB5-4AE4-8548-3BD53AB750E9}" presName="desTx" presStyleLbl="revTx" presStyleIdx="1" presStyleCnt="4">
        <dgm:presLayoutVars/>
      </dgm:prSet>
      <dgm:spPr/>
    </dgm:pt>
    <dgm:pt modelId="{A99E7B18-B19B-4C94-B467-3E9460ED89C5}" type="pres">
      <dgm:prSet presAssocID="{6488F286-CBF1-43B8-BB4D-1CBCBFC09F3E}" presName="sibTrans" presStyleCnt="0"/>
      <dgm:spPr/>
    </dgm:pt>
    <dgm:pt modelId="{3E52D15F-62FF-4951-9E2C-F8870E202E98}" type="pres">
      <dgm:prSet presAssocID="{24AB1624-F22E-465F-A08F-65046EC837FB}" presName="compNode" presStyleCnt="0"/>
      <dgm:spPr/>
    </dgm:pt>
    <dgm:pt modelId="{33C38742-0A6A-4DDE-8A9C-8148019F96E0}" type="pres">
      <dgm:prSet presAssocID="{24AB1624-F22E-465F-A08F-65046EC837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E4C9F350-E9B6-46CB-85F2-970D8C7148C1}" type="pres">
      <dgm:prSet presAssocID="{24AB1624-F22E-465F-A08F-65046EC837FB}" presName="iconSpace" presStyleCnt="0"/>
      <dgm:spPr/>
    </dgm:pt>
    <dgm:pt modelId="{A9F77FF6-F601-483F-8A8B-7386246B1123}" type="pres">
      <dgm:prSet presAssocID="{24AB1624-F22E-465F-A08F-65046EC837FB}" presName="parTx" presStyleLbl="revTx" presStyleIdx="2" presStyleCnt="4">
        <dgm:presLayoutVars>
          <dgm:chMax val="0"/>
          <dgm:chPref val="0"/>
        </dgm:presLayoutVars>
      </dgm:prSet>
      <dgm:spPr/>
    </dgm:pt>
    <dgm:pt modelId="{65F76A7C-ACD9-4227-9F0F-7D7361E0145C}" type="pres">
      <dgm:prSet presAssocID="{24AB1624-F22E-465F-A08F-65046EC837FB}" presName="txSpace" presStyleCnt="0"/>
      <dgm:spPr/>
    </dgm:pt>
    <dgm:pt modelId="{071FEFDA-1281-43AA-8EA3-602219893F99}" type="pres">
      <dgm:prSet presAssocID="{24AB1624-F22E-465F-A08F-65046EC837FB}" presName="desTx" presStyleLbl="revTx" presStyleIdx="3" presStyleCnt="4">
        <dgm:presLayoutVars/>
      </dgm:prSet>
      <dgm:spPr/>
    </dgm:pt>
  </dgm:ptLst>
  <dgm:cxnLst>
    <dgm:cxn modelId="{22D11110-0AE7-4480-BE0B-A212CFE39C15}" type="presOf" srcId="{EC665529-9D45-43B0-A6ED-9614DC749A55}" destId="{08BB5733-1C4B-4997-97A5-B72B664BA5E8}" srcOrd="0" destOrd="0" presId="urn:microsoft.com/office/officeart/2018/5/layout/CenteredIconLabelDescriptionList"/>
    <dgm:cxn modelId="{6E6BBB1A-15CF-4686-B91F-F6DA51A2497C}" srcId="{D2EF837E-FFB5-4AE4-8548-3BD53AB750E9}" destId="{65EB8A5B-EE28-4AA0-91F4-E1B02883C18B}" srcOrd="0" destOrd="0" parTransId="{88563CCD-DECD-4D99-BDF2-5E031B8C27F0}" sibTransId="{687D9540-24D8-4273-B9CC-40FB11DEFDC9}"/>
    <dgm:cxn modelId="{9B984231-52D5-474D-82F3-B1CCE4D311F8}" type="presOf" srcId="{8B4981E8-ED93-4D33-9BED-1B35FC11E203}" destId="{F4CE3963-EC7D-4C36-9AD3-95E4B64B231C}" srcOrd="0" destOrd="2" presId="urn:microsoft.com/office/officeart/2018/5/layout/CenteredIconLabelDescriptionList"/>
    <dgm:cxn modelId="{C41C9B31-808F-40AB-8EA8-3B00D902F1EC}" type="presOf" srcId="{CEEAB9A4-DF7F-44F0-8584-DDB23BFA7FE4}" destId="{071FEFDA-1281-43AA-8EA3-602219893F99}" srcOrd="0" destOrd="3" presId="urn:microsoft.com/office/officeart/2018/5/layout/CenteredIconLabelDescriptionList"/>
    <dgm:cxn modelId="{4BD4C532-447E-4234-878F-67969CDC2B71}" type="presOf" srcId="{7B75B025-50D4-416E-8773-C2EB5C90B1B7}" destId="{071FEFDA-1281-43AA-8EA3-602219893F99}" srcOrd="0" destOrd="0" presId="urn:microsoft.com/office/officeart/2018/5/layout/CenteredIconLabelDescriptionList"/>
    <dgm:cxn modelId="{6204755B-B1C1-4E36-8163-5ECB8CCB76B6}" type="presOf" srcId="{D2EF837E-FFB5-4AE4-8548-3BD53AB750E9}" destId="{7BCC17BA-1916-4C6B-AD0F-2EBD36B82FB6}" srcOrd="0" destOrd="0" presId="urn:microsoft.com/office/officeart/2018/5/layout/CenteredIconLabelDescriptionList"/>
    <dgm:cxn modelId="{855DA541-5BF5-48DB-A315-7DAE7BA1D414}" type="presOf" srcId="{5AB9A325-DA78-4C3D-8071-372B2B517E19}" destId="{071FEFDA-1281-43AA-8EA3-602219893F99}" srcOrd="0" destOrd="1" presId="urn:microsoft.com/office/officeart/2018/5/layout/CenteredIconLabelDescriptionList"/>
    <dgm:cxn modelId="{78CF0D65-C585-4FBA-8ADA-5CC70EA999F3}" srcId="{EC665529-9D45-43B0-A6ED-9614DC749A55}" destId="{24AB1624-F22E-465F-A08F-65046EC837FB}" srcOrd="1" destOrd="0" parTransId="{4D944E17-4C6A-4D72-8DCA-D877765A9A9E}" sibTransId="{62BA7014-0797-4541-9A5F-E2177861D2FD}"/>
    <dgm:cxn modelId="{BF56BF65-7AA1-4FAD-AE7C-6D2D53AB589C}" srcId="{24AB1624-F22E-465F-A08F-65046EC837FB}" destId="{EB7941EB-0D0E-4D9D-97DA-E9395FE34253}" srcOrd="2" destOrd="0" parTransId="{01BB3E53-0740-4813-9EA8-46869293737D}" sibTransId="{153A1433-4DA8-4210-9CBB-5084C8EAE4D3}"/>
    <dgm:cxn modelId="{5577AA71-D591-41BC-8D40-305D7D9C4422}" srcId="{EC665529-9D45-43B0-A6ED-9614DC749A55}" destId="{D2EF837E-FFB5-4AE4-8548-3BD53AB750E9}" srcOrd="0" destOrd="0" parTransId="{EEAB8714-CD52-4325-92DA-C556362A8D30}" sibTransId="{6488F286-CBF1-43B8-BB4D-1CBCBFC09F3E}"/>
    <dgm:cxn modelId="{4DCE1173-0C0D-4571-88F8-FAB49DCEDD1B}" type="presOf" srcId="{65EB8A5B-EE28-4AA0-91F4-E1B02883C18B}" destId="{F4CE3963-EC7D-4C36-9AD3-95E4B64B231C}" srcOrd="0" destOrd="0" presId="urn:microsoft.com/office/officeart/2018/5/layout/CenteredIconLabelDescriptionList"/>
    <dgm:cxn modelId="{527C3D76-2037-4F52-82AF-2A160107E0A3}" type="presOf" srcId="{23206983-3B61-4FE0-A741-59FD700BC3F0}" destId="{F4CE3963-EC7D-4C36-9AD3-95E4B64B231C}" srcOrd="0" destOrd="3" presId="urn:microsoft.com/office/officeart/2018/5/layout/CenteredIconLabelDescriptionList"/>
    <dgm:cxn modelId="{AD174D83-68D0-48C9-82B0-35D85E8B65B6}" type="presOf" srcId="{EB7941EB-0D0E-4D9D-97DA-E9395FE34253}" destId="{071FEFDA-1281-43AA-8EA3-602219893F99}" srcOrd="0" destOrd="2" presId="urn:microsoft.com/office/officeart/2018/5/layout/CenteredIconLabelDescriptionList"/>
    <dgm:cxn modelId="{DD09A78C-4F88-48BC-80AE-24B3A35E0865}" type="presOf" srcId="{8BAEC9F5-54BB-4DCA-A177-786E4B6F2913}" destId="{F4CE3963-EC7D-4C36-9AD3-95E4B64B231C}" srcOrd="0" destOrd="1" presId="urn:microsoft.com/office/officeart/2018/5/layout/CenteredIconLabelDescriptionList"/>
    <dgm:cxn modelId="{691500AF-B15E-447C-A5AA-F0A14879E777}" srcId="{D2EF837E-FFB5-4AE4-8548-3BD53AB750E9}" destId="{23206983-3B61-4FE0-A741-59FD700BC3F0}" srcOrd="3" destOrd="0" parTransId="{596997E0-169D-46D4-B755-29332D8B7BD0}" sibTransId="{5AA60A02-8BD1-44E6-822D-C0C6981CF009}"/>
    <dgm:cxn modelId="{B6D70EBA-E26A-42B3-AE4D-A3077DF71ED2}" srcId="{24AB1624-F22E-465F-A08F-65046EC837FB}" destId="{7B75B025-50D4-416E-8773-C2EB5C90B1B7}" srcOrd="0" destOrd="0" parTransId="{1D5BF70D-E979-41C3-849B-8B8E7554110D}" sibTransId="{20D5D968-84A2-483E-834B-DB6981D280EB}"/>
    <dgm:cxn modelId="{0A39A0D9-24E7-4732-BF08-5F187478E6EA}" srcId="{D2EF837E-FFB5-4AE4-8548-3BD53AB750E9}" destId="{8BAEC9F5-54BB-4DCA-A177-786E4B6F2913}" srcOrd="1" destOrd="0" parTransId="{983B86FD-8625-44B7-AA6F-519CA51C1036}" sibTransId="{31D79272-B1ED-42AD-82FB-6E93BEE8BF14}"/>
    <dgm:cxn modelId="{2F8DEEE0-1C2E-4E2F-85F1-15515B047EC2}" srcId="{D2EF837E-FFB5-4AE4-8548-3BD53AB750E9}" destId="{8B4981E8-ED93-4D33-9BED-1B35FC11E203}" srcOrd="2" destOrd="0" parTransId="{D03CE82F-73FD-4E4B-80E7-7D8212C87195}" sibTransId="{5FFA9717-64FC-4E19-82ED-0D423CF84C33}"/>
    <dgm:cxn modelId="{C19846F0-EA05-4FF8-AE20-B85616E92BAF}" type="presOf" srcId="{24AB1624-F22E-465F-A08F-65046EC837FB}" destId="{A9F77FF6-F601-483F-8A8B-7386246B1123}" srcOrd="0" destOrd="0" presId="urn:microsoft.com/office/officeart/2018/5/layout/CenteredIconLabelDescriptionList"/>
    <dgm:cxn modelId="{AEDC66F2-9C12-46D9-9B51-50D8495EACF7}" srcId="{24AB1624-F22E-465F-A08F-65046EC837FB}" destId="{5AB9A325-DA78-4C3D-8071-372B2B517E19}" srcOrd="1" destOrd="0" parTransId="{F03A1B38-1855-4437-B926-29527DC72876}" sibTransId="{35B274C2-BD24-45FA-A9BE-1E1E68D6DCD3}"/>
    <dgm:cxn modelId="{E51B90FD-8384-4967-85AD-AF510D1DE589}" srcId="{24AB1624-F22E-465F-A08F-65046EC837FB}" destId="{CEEAB9A4-DF7F-44F0-8584-DDB23BFA7FE4}" srcOrd="3" destOrd="0" parTransId="{C9586070-552F-45F9-A7AE-3E7EF98C9C32}" sibTransId="{0112973B-66B9-447D-A924-817B703FA7A1}"/>
    <dgm:cxn modelId="{C5DF58BD-B44E-4104-B468-E87A2ECE7BDA}" type="presParOf" srcId="{08BB5733-1C4B-4997-97A5-B72B664BA5E8}" destId="{D8FE01BD-E9AD-4352-B512-5EF455FDD9C6}" srcOrd="0" destOrd="0" presId="urn:microsoft.com/office/officeart/2018/5/layout/CenteredIconLabelDescriptionList"/>
    <dgm:cxn modelId="{EFB508D2-F16F-4DE3-B7E8-79660E180152}" type="presParOf" srcId="{D8FE01BD-E9AD-4352-B512-5EF455FDD9C6}" destId="{2BDBD7E5-B148-4F4E-A962-E93D395214E5}" srcOrd="0" destOrd="0" presId="urn:microsoft.com/office/officeart/2018/5/layout/CenteredIconLabelDescriptionList"/>
    <dgm:cxn modelId="{E2CF7760-7275-4957-B8AE-3792A640D021}" type="presParOf" srcId="{D8FE01BD-E9AD-4352-B512-5EF455FDD9C6}" destId="{D76BDF88-21CC-420E-8242-97E64EC5BB47}" srcOrd="1" destOrd="0" presId="urn:microsoft.com/office/officeart/2018/5/layout/CenteredIconLabelDescriptionList"/>
    <dgm:cxn modelId="{35FD026B-F6BB-4CBD-95C1-B3BE18AC01F9}" type="presParOf" srcId="{D8FE01BD-E9AD-4352-B512-5EF455FDD9C6}" destId="{7BCC17BA-1916-4C6B-AD0F-2EBD36B82FB6}" srcOrd="2" destOrd="0" presId="urn:microsoft.com/office/officeart/2018/5/layout/CenteredIconLabelDescriptionList"/>
    <dgm:cxn modelId="{B6CBA503-30BB-4ACA-8028-AAD7B73DD84E}" type="presParOf" srcId="{D8FE01BD-E9AD-4352-B512-5EF455FDD9C6}" destId="{0278B49A-2152-4B7C-BFF1-26F6B7C6A1BD}" srcOrd="3" destOrd="0" presId="urn:microsoft.com/office/officeart/2018/5/layout/CenteredIconLabelDescriptionList"/>
    <dgm:cxn modelId="{AC728775-E036-4C84-8EF1-E6963226EE66}" type="presParOf" srcId="{D8FE01BD-E9AD-4352-B512-5EF455FDD9C6}" destId="{F4CE3963-EC7D-4C36-9AD3-95E4B64B231C}" srcOrd="4" destOrd="0" presId="urn:microsoft.com/office/officeart/2018/5/layout/CenteredIconLabelDescriptionList"/>
    <dgm:cxn modelId="{22E43A6A-663F-4DAF-A4F8-916173AF448C}" type="presParOf" srcId="{08BB5733-1C4B-4997-97A5-B72B664BA5E8}" destId="{A99E7B18-B19B-4C94-B467-3E9460ED89C5}" srcOrd="1" destOrd="0" presId="urn:microsoft.com/office/officeart/2018/5/layout/CenteredIconLabelDescriptionList"/>
    <dgm:cxn modelId="{2D8703BA-36B2-4E0C-A9AC-0EF7776C5C6E}" type="presParOf" srcId="{08BB5733-1C4B-4997-97A5-B72B664BA5E8}" destId="{3E52D15F-62FF-4951-9E2C-F8870E202E98}" srcOrd="2" destOrd="0" presId="urn:microsoft.com/office/officeart/2018/5/layout/CenteredIconLabelDescriptionList"/>
    <dgm:cxn modelId="{7DFC4420-996A-4596-A3B0-C0D965EB870B}" type="presParOf" srcId="{3E52D15F-62FF-4951-9E2C-F8870E202E98}" destId="{33C38742-0A6A-4DDE-8A9C-8148019F96E0}" srcOrd="0" destOrd="0" presId="urn:microsoft.com/office/officeart/2018/5/layout/CenteredIconLabelDescriptionList"/>
    <dgm:cxn modelId="{8A6D54EE-3C7F-4B79-B1F3-18B72671B37C}" type="presParOf" srcId="{3E52D15F-62FF-4951-9E2C-F8870E202E98}" destId="{E4C9F350-E9B6-46CB-85F2-970D8C7148C1}" srcOrd="1" destOrd="0" presId="urn:microsoft.com/office/officeart/2018/5/layout/CenteredIconLabelDescriptionList"/>
    <dgm:cxn modelId="{32AFB499-C68D-4B2C-9E5F-44020642DD59}" type="presParOf" srcId="{3E52D15F-62FF-4951-9E2C-F8870E202E98}" destId="{A9F77FF6-F601-483F-8A8B-7386246B1123}" srcOrd="2" destOrd="0" presId="urn:microsoft.com/office/officeart/2018/5/layout/CenteredIconLabelDescriptionList"/>
    <dgm:cxn modelId="{815ABF88-F263-42EE-9892-1F954274962E}" type="presParOf" srcId="{3E52D15F-62FF-4951-9E2C-F8870E202E98}" destId="{65F76A7C-ACD9-4227-9F0F-7D7361E0145C}" srcOrd="3" destOrd="0" presId="urn:microsoft.com/office/officeart/2018/5/layout/CenteredIconLabelDescriptionList"/>
    <dgm:cxn modelId="{9F6D33A1-6263-46EA-9F55-898F0761DA61}" type="presParOf" srcId="{3E52D15F-62FF-4951-9E2C-F8870E202E98}" destId="{071FEFDA-1281-43AA-8EA3-602219893F9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7F2A7-D1C8-44BC-AA83-1D377EA96174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2FB422-AA33-433F-9651-4C9FEF00C927}">
      <dgm:prSet/>
      <dgm:spPr/>
      <dgm:t>
        <a:bodyPr/>
        <a:lstStyle/>
        <a:p>
          <a:pPr>
            <a:defRPr cap="all"/>
          </a:pPr>
          <a:r>
            <a:rPr lang="en-US"/>
            <a:t>Define Requirements</a:t>
          </a:r>
        </a:p>
      </dgm:t>
    </dgm:pt>
    <dgm:pt modelId="{8211A768-680B-4AF2-B32F-0D450BE3E600}" type="parTrans" cxnId="{F7F7497D-1381-4F21-8048-16C0D8E4DE1E}">
      <dgm:prSet/>
      <dgm:spPr/>
      <dgm:t>
        <a:bodyPr/>
        <a:lstStyle/>
        <a:p>
          <a:endParaRPr lang="en-US"/>
        </a:p>
      </dgm:t>
    </dgm:pt>
    <dgm:pt modelId="{7D414911-3E6B-4560-BB22-67D83F554323}" type="sibTrans" cxnId="{F7F7497D-1381-4F21-8048-16C0D8E4DE1E}">
      <dgm:prSet/>
      <dgm:spPr/>
      <dgm:t>
        <a:bodyPr/>
        <a:lstStyle/>
        <a:p>
          <a:endParaRPr lang="en-US"/>
        </a:p>
      </dgm:t>
    </dgm:pt>
    <dgm:pt modelId="{FF41D306-D119-4721-9A11-9DA0E795FE16}">
      <dgm:prSet/>
      <dgm:spPr/>
      <dgm:t>
        <a:bodyPr/>
        <a:lstStyle/>
        <a:p>
          <a:pPr>
            <a:defRPr cap="all"/>
          </a:pPr>
          <a:r>
            <a:rPr lang="en-US"/>
            <a:t>Retrieve Data</a:t>
          </a:r>
        </a:p>
      </dgm:t>
    </dgm:pt>
    <dgm:pt modelId="{A2C346C1-4C2C-40FF-A66F-E93CE1BE04E4}" type="parTrans" cxnId="{6CDE3638-D101-476D-99DA-8CD12B09D6B9}">
      <dgm:prSet/>
      <dgm:spPr/>
      <dgm:t>
        <a:bodyPr/>
        <a:lstStyle/>
        <a:p>
          <a:endParaRPr lang="en-US"/>
        </a:p>
      </dgm:t>
    </dgm:pt>
    <dgm:pt modelId="{23E171FA-8F17-4C96-A421-F015C6B97236}" type="sibTrans" cxnId="{6CDE3638-D101-476D-99DA-8CD12B09D6B9}">
      <dgm:prSet/>
      <dgm:spPr/>
      <dgm:t>
        <a:bodyPr/>
        <a:lstStyle/>
        <a:p>
          <a:endParaRPr lang="en-US"/>
        </a:p>
      </dgm:t>
    </dgm:pt>
    <dgm:pt modelId="{71E0382B-3665-4496-83A8-7949AB5870A4}">
      <dgm:prSet/>
      <dgm:spPr/>
      <dgm:t>
        <a:bodyPr/>
        <a:lstStyle/>
        <a:p>
          <a:pPr>
            <a:defRPr cap="all"/>
          </a:pPr>
          <a:r>
            <a:rPr lang="en-US"/>
            <a:t>Analyze</a:t>
          </a:r>
        </a:p>
      </dgm:t>
    </dgm:pt>
    <dgm:pt modelId="{C52A007A-4D9A-4A73-8B93-2F4061664682}" type="parTrans" cxnId="{A4E61CEF-FCBD-4080-853E-B8161586E11E}">
      <dgm:prSet/>
      <dgm:spPr/>
      <dgm:t>
        <a:bodyPr/>
        <a:lstStyle/>
        <a:p>
          <a:endParaRPr lang="en-US"/>
        </a:p>
      </dgm:t>
    </dgm:pt>
    <dgm:pt modelId="{39652DE0-8D82-4A8C-B3B5-553DF5A10249}" type="sibTrans" cxnId="{A4E61CEF-FCBD-4080-853E-B8161586E11E}">
      <dgm:prSet/>
      <dgm:spPr/>
      <dgm:t>
        <a:bodyPr/>
        <a:lstStyle/>
        <a:p>
          <a:endParaRPr lang="en-US"/>
        </a:p>
      </dgm:t>
    </dgm:pt>
    <dgm:pt modelId="{71411589-CB1D-4532-AC33-52100CED6419}">
      <dgm:prSet/>
      <dgm:spPr/>
      <dgm:t>
        <a:bodyPr/>
        <a:lstStyle/>
        <a:p>
          <a:pPr>
            <a:defRPr cap="all"/>
          </a:pPr>
          <a:r>
            <a:rPr lang="en-US"/>
            <a:t>Pivot</a:t>
          </a:r>
        </a:p>
      </dgm:t>
    </dgm:pt>
    <dgm:pt modelId="{356899E9-17F3-43D3-8608-C0742EEBA2EF}" type="parTrans" cxnId="{B061CEA9-D4F6-4DDE-B887-215F2ABADE49}">
      <dgm:prSet/>
      <dgm:spPr/>
      <dgm:t>
        <a:bodyPr/>
        <a:lstStyle/>
        <a:p>
          <a:endParaRPr lang="en-US"/>
        </a:p>
      </dgm:t>
    </dgm:pt>
    <dgm:pt modelId="{85CFC26A-03CE-4DB7-845C-2D6CC80B6A5D}" type="sibTrans" cxnId="{B061CEA9-D4F6-4DDE-B887-215F2ABADE49}">
      <dgm:prSet/>
      <dgm:spPr/>
      <dgm:t>
        <a:bodyPr/>
        <a:lstStyle/>
        <a:p>
          <a:endParaRPr lang="en-US"/>
        </a:p>
      </dgm:t>
    </dgm:pt>
    <dgm:pt modelId="{8670BAF8-F133-44DB-AB1F-08D804F9FCFE}">
      <dgm:prSet/>
      <dgm:spPr/>
      <dgm:t>
        <a:bodyPr/>
        <a:lstStyle/>
        <a:p>
          <a:pPr>
            <a:defRPr cap="all"/>
          </a:pPr>
          <a:r>
            <a:rPr lang="en-US"/>
            <a:t>Report</a:t>
          </a:r>
        </a:p>
      </dgm:t>
    </dgm:pt>
    <dgm:pt modelId="{FE48D2E4-E228-4596-8E76-E55F07131DA8}" type="parTrans" cxnId="{A798B907-9B76-4867-8D36-D14EBB4476D4}">
      <dgm:prSet/>
      <dgm:spPr/>
      <dgm:t>
        <a:bodyPr/>
        <a:lstStyle/>
        <a:p>
          <a:endParaRPr lang="en-US"/>
        </a:p>
      </dgm:t>
    </dgm:pt>
    <dgm:pt modelId="{FF0D5D0B-3667-4B8E-86DC-03D11BEB9ADF}" type="sibTrans" cxnId="{A798B907-9B76-4867-8D36-D14EBB4476D4}">
      <dgm:prSet/>
      <dgm:spPr/>
      <dgm:t>
        <a:bodyPr/>
        <a:lstStyle/>
        <a:p>
          <a:endParaRPr lang="en-US"/>
        </a:p>
      </dgm:t>
    </dgm:pt>
    <dgm:pt modelId="{8496A96D-104A-4BBE-A8D7-EE3BDE7C48F8}" type="pres">
      <dgm:prSet presAssocID="{5A97F2A7-D1C8-44BC-AA83-1D377EA96174}" presName="diagram" presStyleCnt="0">
        <dgm:presLayoutVars>
          <dgm:dir/>
          <dgm:resizeHandles val="exact"/>
        </dgm:presLayoutVars>
      </dgm:prSet>
      <dgm:spPr/>
    </dgm:pt>
    <dgm:pt modelId="{66374A7D-FC47-4BA0-A1AC-768DCEE1E76E}" type="pres">
      <dgm:prSet presAssocID="{1F2FB422-AA33-433F-9651-4C9FEF00C927}" presName="node" presStyleLbl="node1" presStyleIdx="0" presStyleCnt="5">
        <dgm:presLayoutVars>
          <dgm:bulletEnabled val="1"/>
        </dgm:presLayoutVars>
      </dgm:prSet>
      <dgm:spPr/>
    </dgm:pt>
    <dgm:pt modelId="{F20AE222-FE1C-4127-AFBE-DCA157498E7D}" type="pres">
      <dgm:prSet presAssocID="{7D414911-3E6B-4560-BB22-67D83F554323}" presName="sibTrans" presStyleLbl="sibTrans2D1" presStyleIdx="0" presStyleCnt="4"/>
      <dgm:spPr/>
    </dgm:pt>
    <dgm:pt modelId="{1EA2F928-4A1E-46F9-A0F8-4D9EA9534F12}" type="pres">
      <dgm:prSet presAssocID="{7D414911-3E6B-4560-BB22-67D83F554323}" presName="connectorText" presStyleLbl="sibTrans2D1" presStyleIdx="0" presStyleCnt="4"/>
      <dgm:spPr/>
    </dgm:pt>
    <dgm:pt modelId="{C16C7E07-ED12-4FF6-A6D1-4263444BAE50}" type="pres">
      <dgm:prSet presAssocID="{FF41D306-D119-4721-9A11-9DA0E795FE16}" presName="node" presStyleLbl="node1" presStyleIdx="1" presStyleCnt="5">
        <dgm:presLayoutVars>
          <dgm:bulletEnabled val="1"/>
        </dgm:presLayoutVars>
      </dgm:prSet>
      <dgm:spPr/>
    </dgm:pt>
    <dgm:pt modelId="{687045BC-0A0D-48FB-8674-95FC9F8D04F2}" type="pres">
      <dgm:prSet presAssocID="{23E171FA-8F17-4C96-A421-F015C6B97236}" presName="sibTrans" presStyleLbl="sibTrans2D1" presStyleIdx="1" presStyleCnt="4"/>
      <dgm:spPr/>
    </dgm:pt>
    <dgm:pt modelId="{DC70B99C-A301-47E9-9864-EA59BCD6C23E}" type="pres">
      <dgm:prSet presAssocID="{23E171FA-8F17-4C96-A421-F015C6B97236}" presName="connectorText" presStyleLbl="sibTrans2D1" presStyleIdx="1" presStyleCnt="4"/>
      <dgm:spPr/>
    </dgm:pt>
    <dgm:pt modelId="{C4173372-8FF8-43C4-8F20-99F37E795080}" type="pres">
      <dgm:prSet presAssocID="{71E0382B-3665-4496-83A8-7949AB5870A4}" presName="node" presStyleLbl="node1" presStyleIdx="2" presStyleCnt="5">
        <dgm:presLayoutVars>
          <dgm:bulletEnabled val="1"/>
        </dgm:presLayoutVars>
      </dgm:prSet>
      <dgm:spPr/>
    </dgm:pt>
    <dgm:pt modelId="{6C36851B-781C-41F8-B94A-CEDDD5C4A995}" type="pres">
      <dgm:prSet presAssocID="{39652DE0-8D82-4A8C-B3B5-553DF5A10249}" presName="sibTrans" presStyleLbl="sibTrans2D1" presStyleIdx="2" presStyleCnt="4"/>
      <dgm:spPr/>
    </dgm:pt>
    <dgm:pt modelId="{49AEF1C3-374E-42A6-80DC-0A790919F2BD}" type="pres">
      <dgm:prSet presAssocID="{39652DE0-8D82-4A8C-B3B5-553DF5A10249}" presName="connectorText" presStyleLbl="sibTrans2D1" presStyleIdx="2" presStyleCnt="4"/>
      <dgm:spPr/>
    </dgm:pt>
    <dgm:pt modelId="{C32A640F-C9A8-4CD2-8D1A-694C6D1B1B59}" type="pres">
      <dgm:prSet presAssocID="{71411589-CB1D-4532-AC33-52100CED6419}" presName="node" presStyleLbl="node1" presStyleIdx="3" presStyleCnt="5">
        <dgm:presLayoutVars>
          <dgm:bulletEnabled val="1"/>
        </dgm:presLayoutVars>
      </dgm:prSet>
      <dgm:spPr/>
    </dgm:pt>
    <dgm:pt modelId="{E4B01198-4D72-4067-B9FF-C7613133780F}" type="pres">
      <dgm:prSet presAssocID="{85CFC26A-03CE-4DB7-845C-2D6CC80B6A5D}" presName="sibTrans" presStyleLbl="sibTrans2D1" presStyleIdx="3" presStyleCnt="4"/>
      <dgm:spPr/>
    </dgm:pt>
    <dgm:pt modelId="{A2DB74BB-F0C2-4060-86BC-B9A29A3A04FD}" type="pres">
      <dgm:prSet presAssocID="{85CFC26A-03CE-4DB7-845C-2D6CC80B6A5D}" presName="connectorText" presStyleLbl="sibTrans2D1" presStyleIdx="3" presStyleCnt="4"/>
      <dgm:spPr/>
    </dgm:pt>
    <dgm:pt modelId="{E704A077-E13D-414F-BA6A-A6E866E883CF}" type="pres">
      <dgm:prSet presAssocID="{8670BAF8-F133-44DB-AB1F-08D804F9FCFE}" presName="node" presStyleLbl="node1" presStyleIdx="4" presStyleCnt="5">
        <dgm:presLayoutVars>
          <dgm:bulletEnabled val="1"/>
        </dgm:presLayoutVars>
      </dgm:prSet>
      <dgm:spPr/>
    </dgm:pt>
  </dgm:ptLst>
  <dgm:cxnLst>
    <dgm:cxn modelId="{A798B907-9B76-4867-8D36-D14EBB4476D4}" srcId="{5A97F2A7-D1C8-44BC-AA83-1D377EA96174}" destId="{8670BAF8-F133-44DB-AB1F-08D804F9FCFE}" srcOrd="4" destOrd="0" parTransId="{FE48D2E4-E228-4596-8E76-E55F07131DA8}" sibTransId="{FF0D5D0B-3667-4B8E-86DC-03D11BEB9ADF}"/>
    <dgm:cxn modelId="{85427C1A-C1E9-4177-9DC7-C420DB76D153}" type="presOf" srcId="{23E171FA-8F17-4C96-A421-F015C6B97236}" destId="{DC70B99C-A301-47E9-9864-EA59BCD6C23E}" srcOrd="1" destOrd="0" presId="urn:microsoft.com/office/officeart/2005/8/layout/process5"/>
    <dgm:cxn modelId="{CC9E3F22-AD24-484E-95AA-F854138169D8}" type="presOf" srcId="{23E171FA-8F17-4C96-A421-F015C6B97236}" destId="{687045BC-0A0D-48FB-8674-95FC9F8D04F2}" srcOrd="0" destOrd="0" presId="urn:microsoft.com/office/officeart/2005/8/layout/process5"/>
    <dgm:cxn modelId="{6CDE3638-D101-476D-99DA-8CD12B09D6B9}" srcId="{5A97F2A7-D1C8-44BC-AA83-1D377EA96174}" destId="{FF41D306-D119-4721-9A11-9DA0E795FE16}" srcOrd="1" destOrd="0" parTransId="{A2C346C1-4C2C-40FF-A66F-E93CE1BE04E4}" sibTransId="{23E171FA-8F17-4C96-A421-F015C6B97236}"/>
    <dgm:cxn modelId="{D5C04B3D-92E4-4D46-B77D-DB62DF5EB379}" type="presOf" srcId="{8670BAF8-F133-44DB-AB1F-08D804F9FCFE}" destId="{E704A077-E13D-414F-BA6A-A6E866E883CF}" srcOrd="0" destOrd="0" presId="urn:microsoft.com/office/officeart/2005/8/layout/process5"/>
    <dgm:cxn modelId="{0634A640-1A1C-44D2-934F-FFF6494DCB88}" type="presOf" srcId="{5A97F2A7-D1C8-44BC-AA83-1D377EA96174}" destId="{8496A96D-104A-4BBE-A8D7-EE3BDE7C48F8}" srcOrd="0" destOrd="0" presId="urn:microsoft.com/office/officeart/2005/8/layout/process5"/>
    <dgm:cxn modelId="{A8BB7E61-5169-4C15-8A1E-941201F399EB}" type="presOf" srcId="{1F2FB422-AA33-433F-9651-4C9FEF00C927}" destId="{66374A7D-FC47-4BA0-A1AC-768DCEE1E76E}" srcOrd="0" destOrd="0" presId="urn:microsoft.com/office/officeart/2005/8/layout/process5"/>
    <dgm:cxn modelId="{E3A54058-F604-4D4C-A495-CD5287E8849C}" type="presOf" srcId="{39652DE0-8D82-4A8C-B3B5-553DF5A10249}" destId="{49AEF1C3-374E-42A6-80DC-0A790919F2BD}" srcOrd="1" destOrd="0" presId="urn:microsoft.com/office/officeart/2005/8/layout/process5"/>
    <dgm:cxn modelId="{F7F7497D-1381-4F21-8048-16C0D8E4DE1E}" srcId="{5A97F2A7-D1C8-44BC-AA83-1D377EA96174}" destId="{1F2FB422-AA33-433F-9651-4C9FEF00C927}" srcOrd="0" destOrd="0" parTransId="{8211A768-680B-4AF2-B32F-0D450BE3E600}" sibTransId="{7D414911-3E6B-4560-BB22-67D83F554323}"/>
    <dgm:cxn modelId="{8B1A8D80-6E58-4503-A22F-58A814BDC57A}" type="presOf" srcId="{85CFC26A-03CE-4DB7-845C-2D6CC80B6A5D}" destId="{E4B01198-4D72-4067-B9FF-C7613133780F}" srcOrd="0" destOrd="0" presId="urn:microsoft.com/office/officeart/2005/8/layout/process5"/>
    <dgm:cxn modelId="{153A0796-8170-40ED-AF7C-419558097D03}" type="presOf" srcId="{39652DE0-8D82-4A8C-B3B5-553DF5A10249}" destId="{6C36851B-781C-41F8-B94A-CEDDD5C4A995}" srcOrd="0" destOrd="0" presId="urn:microsoft.com/office/officeart/2005/8/layout/process5"/>
    <dgm:cxn modelId="{3960DA9F-CB68-4056-9615-B3FFF8547993}" type="presOf" srcId="{7D414911-3E6B-4560-BB22-67D83F554323}" destId="{F20AE222-FE1C-4127-AFBE-DCA157498E7D}" srcOrd="0" destOrd="0" presId="urn:microsoft.com/office/officeart/2005/8/layout/process5"/>
    <dgm:cxn modelId="{F6F1DEA7-69E2-4B72-AD45-D4D9A6310DE6}" type="presOf" srcId="{71E0382B-3665-4496-83A8-7949AB5870A4}" destId="{C4173372-8FF8-43C4-8F20-99F37E795080}" srcOrd="0" destOrd="0" presId="urn:microsoft.com/office/officeart/2005/8/layout/process5"/>
    <dgm:cxn modelId="{B061CEA9-D4F6-4DDE-B887-215F2ABADE49}" srcId="{5A97F2A7-D1C8-44BC-AA83-1D377EA96174}" destId="{71411589-CB1D-4532-AC33-52100CED6419}" srcOrd="3" destOrd="0" parTransId="{356899E9-17F3-43D3-8608-C0742EEBA2EF}" sibTransId="{85CFC26A-03CE-4DB7-845C-2D6CC80B6A5D}"/>
    <dgm:cxn modelId="{9D9338BC-1E62-4F3E-ADB2-5F3617540A90}" type="presOf" srcId="{85CFC26A-03CE-4DB7-845C-2D6CC80B6A5D}" destId="{A2DB74BB-F0C2-4060-86BC-B9A29A3A04FD}" srcOrd="1" destOrd="0" presId="urn:microsoft.com/office/officeart/2005/8/layout/process5"/>
    <dgm:cxn modelId="{A1D4F4C5-E0B1-4E44-AFE3-BFA7479F961F}" type="presOf" srcId="{7D414911-3E6B-4560-BB22-67D83F554323}" destId="{1EA2F928-4A1E-46F9-A0F8-4D9EA9534F12}" srcOrd="1" destOrd="0" presId="urn:microsoft.com/office/officeart/2005/8/layout/process5"/>
    <dgm:cxn modelId="{29A083DF-C4FE-49A0-A590-F6C92A2AA4B7}" type="presOf" srcId="{71411589-CB1D-4532-AC33-52100CED6419}" destId="{C32A640F-C9A8-4CD2-8D1A-694C6D1B1B59}" srcOrd="0" destOrd="0" presId="urn:microsoft.com/office/officeart/2005/8/layout/process5"/>
    <dgm:cxn modelId="{18D6B7EA-2A6E-40F9-83A4-118B66B1C72D}" type="presOf" srcId="{FF41D306-D119-4721-9A11-9DA0E795FE16}" destId="{C16C7E07-ED12-4FF6-A6D1-4263444BAE50}" srcOrd="0" destOrd="0" presId="urn:microsoft.com/office/officeart/2005/8/layout/process5"/>
    <dgm:cxn modelId="{A4E61CEF-FCBD-4080-853E-B8161586E11E}" srcId="{5A97F2A7-D1C8-44BC-AA83-1D377EA96174}" destId="{71E0382B-3665-4496-83A8-7949AB5870A4}" srcOrd="2" destOrd="0" parTransId="{C52A007A-4D9A-4A73-8B93-2F4061664682}" sibTransId="{39652DE0-8D82-4A8C-B3B5-553DF5A10249}"/>
    <dgm:cxn modelId="{56695A31-C9FE-4AA2-9C10-C463A5B47A3F}" type="presParOf" srcId="{8496A96D-104A-4BBE-A8D7-EE3BDE7C48F8}" destId="{66374A7D-FC47-4BA0-A1AC-768DCEE1E76E}" srcOrd="0" destOrd="0" presId="urn:microsoft.com/office/officeart/2005/8/layout/process5"/>
    <dgm:cxn modelId="{5F952BBC-676A-4732-9159-CE385F40763A}" type="presParOf" srcId="{8496A96D-104A-4BBE-A8D7-EE3BDE7C48F8}" destId="{F20AE222-FE1C-4127-AFBE-DCA157498E7D}" srcOrd="1" destOrd="0" presId="urn:microsoft.com/office/officeart/2005/8/layout/process5"/>
    <dgm:cxn modelId="{295E34F8-4627-4A3D-8DC5-A8016DE1D9D5}" type="presParOf" srcId="{F20AE222-FE1C-4127-AFBE-DCA157498E7D}" destId="{1EA2F928-4A1E-46F9-A0F8-4D9EA9534F12}" srcOrd="0" destOrd="0" presId="urn:microsoft.com/office/officeart/2005/8/layout/process5"/>
    <dgm:cxn modelId="{7B72DD07-2BE9-4E22-82DB-C11C6F3BA263}" type="presParOf" srcId="{8496A96D-104A-4BBE-A8D7-EE3BDE7C48F8}" destId="{C16C7E07-ED12-4FF6-A6D1-4263444BAE50}" srcOrd="2" destOrd="0" presId="urn:microsoft.com/office/officeart/2005/8/layout/process5"/>
    <dgm:cxn modelId="{91135D00-4FD6-4785-9071-485A23E7E2B9}" type="presParOf" srcId="{8496A96D-104A-4BBE-A8D7-EE3BDE7C48F8}" destId="{687045BC-0A0D-48FB-8674-95FC9F8D04F2}" srcOrd="3" destOrd="0" presId="urn:microsoft.com/office/officeart/2005/8/layout/process5"/>
    <dgm:cxn modelId="{4A337F34-79D6-404C-936D-8B649DE04D6E}" type="presParOf" srcId="{687045BC-0A0D-48FB-8674-95FC9F8D04F2}" destId="{DC70B99C-A301-47E9-9864-EA59BCD6C23E}" srcOrd="0" destOrd="0" presId="urn:microsoft.com/office/officeart/2005/8/layout/process5"/>
    <dgm:cxn modelId="{5B5BB800-282A-4461-AFE7-B79F1299C7B3}" type="presParOf" srcId="{8496A96D-104A-4BBE-A8D7-EE3BDE7C48F8}" destId="{C4173372-8FF8-43C4-8F20-99F37E795080}" srcOrd="4" destOrd="0" presId="urn:microsoft.com/office/officeart/2005/8/layout/process5"/>
    <dgm:cxn modelId="{DC5434C0-E6F9-4E11-85A3-EF2FFB776BB8}" type="presParOf" srcId="{8496A96D-104A-4BBE-A8D7-EE3BDE7C48F8}" destId="{6C36851B-781C-41F8-B94A-CEDDD5C4A995}" srcOrd="5" destOrd="0" presId="urn:microsoft.com/office/officeart/2005/8/layout/process5"/>
    <dgm:cxn modelId="{F8538A5E-92ED-47F6-93CD-DD4600E57CF9}" type="presParOf" srcId="{6C36851B-781C-41F8-B94A-CEDDD5C4A995}" destId="{49AEF1C3-374E-42A6-80DC-0A790919F2BD}" srcOrd="0" destOrd="0" presId="urn:microsoft.com/office/officeart/2005/8/layout/process5"/>
    <dgm:cxn modelId="{2E42F9EF-339E-473A-834E-B8FF2612EE12}" type="presParOf" srcId="{8496A96D-104A-4BBE-A8D7-EE3BDE7C48F8}" destId="{C32A640F-C9A8-4CD2-8D1A-694C6D1B1B59}" srcOrd="6" destOrd="0" presId="urn:microsoft.com/office/officeart/2005/8/layout/process5"/>
    <dgm:cxn modelId="{826BA168-B79F-49C5-A5E1-DE8AF59ACE67}" type="presParOf" srcId="{8496A96D-104A-4BBE-A8D7-EE3BDE7C48F8}" destId="{E4B01198-4D72-4067-B9FF-C7613133780F}" srcOrd="7" destOrd="0" presId="urn:microsoft.com/office/officeart/2005/8/layout/process5"/>
    <dgm:cxn modelId="{54367172-E680-4442-B70B-092AD94BFA65}" type="presParOf" srcId="{E4B01198-4D72-4067-B9FF-C7613133780F}" destId="{A2DB74BB-F0C2-4060-86BC-B9A29A3A04FD}" srcOrd="0" destOrd="0" presId="urn:microsoft.com/office/officeart/2005/8/layout/process5"/>
    <dgm:cxn modelId="{BABD801C-75B6-49DF-A59E-FCBC5C6EAFCD}" type="presParOf" srcId="{8496A96D-104A-4BBE-A8D7-EE3BDE7C48F8}" destId="{E704A077-E13D-414F-BA6A-A6E866E883C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AD419B-C37A-4158-B384-EE04A6475B8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13CE85-4E26-408C-AE0B-BDA9ACA505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Pivoting ?</a:t>
          </a:r>
        </a:p>
      </dgm:t>
    </dgm:pt>
    <dgm:pt modelId="{AA99B228-08AE-4C49-BC11-FDEC56844F6E}" type="parTrans" cxnId="{756472FB-116D-4768-9542-D16F6E5F2445}">
      <dgm:prSet/>
      <dgm:spPr/>
      <dgm:t>
        <a:bodyPr/>
        <a:lstStyle/>
        <a:p>
          <a:endParaRPr lang="en-US"/>
        </a:p>
      </dgm:t>
    </dgm:pt>
    <dgm:pt modelId="{365DF178-3A02-488E-B628-552E41CF5895}" type="sibTrans" cxnId="{756472FB-116D-4768-9542-D16F6E5F2445}">
      <dgm:prSet/>
      <dgm:spPr/>
      <dgm:t>
        <a:bodyPr/>
        <a:lstStyle/>
        <a:p>
          <a:endParaRPr lang="en-US"/>
        </a:p>
      </dgm:t>
    </dgm:pt>
    <dgm:pt modelId="{B66CD832-8CB1-41CA-BF99-79039AFF15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Effective pivoting</a:t>
          </a:r>
        </a:p>
      </dgm:t>
    </dgm:pt>
    <dgm:pt modelId="{6BF47E20-6421-4486-933E-575F97451211}" type="parTrans" cxnId="{EF5A01DF-368A-4254-9E46-C793F2BBDE50}">
      <dgm:prSet/>
      <dgm:spPr/>
      <dgm:t>
        <a:bodyPr/>
        <a:lstStyle/>
        <a:p>
          <a:endParaRPr lang="en-US"/>
        </a:p>
      </dgm:t>
    </dgm:pt>
    <dgm:pt modelId="{669BE584-5722-40E9-852C-091F1205FD36}" type="sibTrans" cxnId="{EF5A01DF-368A-4254-9E46-C793F2BBDE50}">
      <dgm:prSet/>
      <dgm:spPr/>
      <dgm:t>
        <a:bodyPr/>
        <a:lstStyle/>
        <a:p>
          <a:endParaRPr lang="en-US"/>
        </a:p>
      </dgm:t>
    </dgm:pt>
    <dgm:pt modelId="{E8096E3A-1E94-4159-A02F-67E1F2EE11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Logging</a:t>
          </a:r>
        </a:p>
      </dgm:t>
    </dgm:pt>
    <dgm:pt modelId="{24CA84C7-3416-4DB2-A926-FB68A29C07B4}" type="parTrans" cxnId="{B76FCEA5-5DB5-4700-B18D-30C83E8EAEDF}">
      <dgm:prSet/>
      <dgm:spPr/>
      <dgm:t>
        <a:bodyPr/>
        <a:lstStyle/>
        <a:p>
          <a:endParaRPr lang="en-US"/>
        </a:p>
      </dgm:t>
    </dgm:pt>
    <dgm:pt modelId="{0B6B1537-12EA-461B-94B0-477C51D54FC1}" type="sibTrans" cxnId="{B76FCEA5-5DB5-4700-B18D-30C83E8EAEDF}">
      <dgm:prSet/>
      <dgm:spPr/>
      <dgm:t>
        <a:bodyPr/>
        <a:lstStyle/>
        <a:p>
          <a:endParaRPr lang="en-US"/>
        </a:p>
      </dgm:t>
    </dgm:pt>
    <dgm:pt modelId="{2F971053-6915-4979-8E9B-A1C45CF7DB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Tips</a:t>
          </a:r>
        </a:p>
      </dgm:t>
    </dgm:pt>
    <dgm:pt modelId="{0BE560C4-FC24-4E5F-B4A1-B3CA79A63B21}" type="parTrans" cxnId="{6CEB4BBE-FAF2-42C8-97E9-A29A081DC765}">
      <dgm:prSet/>
      <dgm:spPr/>
      <dgm:t>
        <a:bodyPr/>
        <a:lstStyle/>
        <a:p>
          <a:endParaRPr lang="en-US"/>
        </a:p>
      </dgm:t>
    </dgm:pt>
    <dgm:pt modelId="{55DD0A33-EFDE-415D-A99F-C7F7A0798F53}" type="sibTrans" cxnId="{6CEB4BBE-FAF2-42C8-97E9-A29A081DC765}">
      <dgm:prSet/>
      <dgm:spPr/>
      <dgm:t>
        <a:bodyPr/>
        <a:lstStyle/>
        <a:p>
          <a:endParaRPr lang="en-US"/>
        </a:p>
      </dgm:t>
    </dgm:pt>
    <dgm:pt modelId="{405378E9-550F-4095-8504-86B0CD6ACD9A}" type="pres">
      <dgm:prSet presAssocID="{FAAD419B-C37A-4158-B384-EE04A6475B8D}" presName="root" presStyleCnt="0">
        <dgm:presLayoutVars>
          <dgm:dir/>
          <dgm:resizeHandles val="exact"/>
        </dgm:presLayoutVars>
      </dgm:prSet>
      <dgm:spPr/>
    </dgm:pt>
    <dgm:pt modelId="{3A103A08-AC06-4E9F-91D1-2F74CF9942A5}" type="pres">
      <dgm:prSet presAssocID="{1713CE85-4E26-408C-AE0B-BDA9ACA5055B}" presName="compNode" presStyleCnt="0"/>
      <dgm:spPr/>
    </dgm:pt>
    <dgm:pt modelId="{BD72FA30-6837-4EBD-B111-9B55A72D1D3A}" type="pres">
      <dgm:prSet presAssocID="{1713CE85-4E26-408C-AE0B-BDA9ACA5055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40120DE-E6D1-422F-8E05-815BD24A9EB9}" type="pres">
      <dgm:prSet presAssocID="{1713CE85-4E26-408C-AE0B-BDA9ACA505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10A116F-1EB3-4F26-BD4C-75079E607A5E}" type="pres">
      <dgm:prSet presAssocID="{1713CE85-4E26-408C-AE0B-BDA9ACA5055B}" presName="spaceRect" presStyleCnt="0"/>
      <dgm:spPr/>
    </dgm:pt>
    <dgm:pt modelId="{3D67B080-97A9-4AF6-817A-C19F304529E1}" type="pres">
      <dgm:prSet presAssocID="{1713CE85-4E26-408C-AE0B-BDA9ACA5055B}" presName="textRect" presStyleLbl="revTx" presStyleIdx="0" presStyleCnt="4">
        <dgm:presLayoutVars>
          <dgm:chMax val="1"/>
          <dgm:chPref val="1"/>
        </dgm:presLayoutVars>
      </dgm:prSet>
      <dgm:spPr/>
    </dgm:pt>
    <dgm:pt modelId="{43DF0A7B-4D03-406E-A6B7-99CA126807B9}" type="pres">
      <dgm:prSet presAssocID="{365DF178-3A02-488E-B628-552E41CF5895}" presName="sibTrans" presStyleCnt="0"/>
      <dgm:spPr/>
    </dgm:pt>
    <dgm:pt modelId="{5C650B1C-FF1D-441C-9B92-FE4C939028A2}" type="pres">
      <dgm:prSet presAssocID="{B66CD832-8CB1-41CA-BF99-79039AFF150C}" presName="compNode" presStyleCnt="0"/>
      <dgm:spPr/>
    </dgm:pt>
    <dgm:pt modelId="{8F22E19C-956E-45F1-BA74-FCAB193FA6A3}" type="pres">
      <dgm:prSet presAssocID="{B66CD832-8CB1-41CA-BF99-79039AFF150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92EEED1-2A4D-4161-9EBA-719B37EA53D0}" type="pres">
      <dgm:prSet presAssocID="{B66CD832-8CB1-41CA-BF99-79039AFF15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F2ABC8-E683-4875-A01A-EC1295E3B6B8}" type="pres">
      <dgm:prSet presAssocID="{B66CD832-8CB1-41CA-BF99-79039AFF150C}" presName="spaceRect" presStyleCnt="0"/>
      <dgm:spPr/>
    </dgm:pt>
    <dgm:pt modelId="{1D6494ED-5EF5-4B8B-9ED6-D45EFD97B804}" type="pres">
      <dgm:prSet presAssocID="{B66CD832-8CB1-41CA-BF99-79039AFF150C}" presName="textRect" presStyleLbl="revTx" presStyleIdx="1" presStyleCnt="4">
        <dgm:presLayoutVars>
          <dgm:chMax val="1"/>
          <dgm:chPref val="1"/>
        </dgm:presLayoutVars>
      </dgm:prSet>
      <dgm:spPr/>
    </dgm:pt>
    <dgm:pt modelId="{727B81A8-1A63-4517-AF72-82076CEB8772}" type="pres">
      <dgm:prSet presAssocID="{669BE584-5722-40E9-852C-091F1205FD36}" presName="sibTrans" presStyleCnt="0"/>
      <dgm:spPr/>
    </dgm:pt>
    <dgm:pt modelId="{A1539614-4F4A-4EA3-BE50-D33D96D24436}" type="pres">
      <dgm:prSet presAssocID="{E8096E3A-1E94-4159-A02F-67E1F2EE1172}" presName="compNode" presStyleCnt="0"/>
      <dgm:spPr/>
    </dgm:pt>
    <dgm:pt modelId="{78D8883A-5094-4541-8A53-CCE1A2772D56}" type="pres">
      <dgm:prSet presAssocID="{E8096E3A-1E94-4159-A02F-67E1F2EE117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D64D854-07A4-475D-9638-9437C14879B2}" type="pres">
      <dgm:prSet presAssocID="{E8096E3A-1E94-4159-A02F-67E1F2EE11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63EDB204-10CA-4E06-835E-784D9BAF4032}" type="pres">
      <dgm:prSet presAssocID="{E8096E3A-1E94-4159-A02F-67E1F2EE1172}" presName="spaceRect" presStyleCnt="0"/>
      <dgm:spPr/>
    </dgm:pt>
    <dgm:pt modelId="{62D924E9-F862-4886-9EE6-03A3FAE2C438}" type="pres">
      <dgm:prSet presAssocID="{E8096E3A-1E94-4159-A02F-67E1F2EE1172}" presName="textRect" presStyleLbl="revTx" presStyleIdx="2" presStyleCnt="4">
        <dgm:presLayoutVars>
          <dgm:chMax val="1"/>
          <dgm:chPref val="1"/>
        </dgm:presLayoutVars>
      </dgm:prSet>
      <dgm:spPr/>
    </dgm:pt>
    <dgm:pt modelId="{224F2E2A-295B-4037-AB58-C4795D39EDA3}" type="pres">
      <dgm:prSet presAssocID="{0B6B1537-12EA-461B-94B0-477C51D54FC1}" presName="sibTrans" presStyleCnt="0"/>
      <dgm:spPr/>
    </dgm:pt>
    <dgm:pt modelId="{2BCE6D53-9D47-4689-BD81-2DDACB525138}" type="pres">
      <dgm:prSet presAssocID="{2F971053-6915-4979-8E9B-A1C45CF7DB92}" presName="compNode" presStyleCnt="0"/>
      <dgm:spPr/>
    </dgm:pt>
    <dgm:pt modelId="{09136D58-CCE8-41CF-BD4F-604FD674C5F8}" type="pres">
      <dgm:prSet presAssocID="{2F971053-6915-4979-8E9B-A1C45CF7DB9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6F4B8EA-4DC3-42BC-A81B-1B71D11450BD}" type="pres">
      <dgm:prSet presAssocID="{2F971053-6915-4979-8E9B-A1C45CF7DB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4C1A6ED-7D4A-4428-B775-9DD235A13743}" type="pres">
      <dgm:prSet presAssocID="{2F971053-6915-4979-8E9B-A1C45CF7DB92}" presName="spaceRect" presStyleCnt="0"/>
      <dgm:spPr/>
    </dgm:pt>
    <dgm:pt modelId="{14D30EA7-38A9-48DD-BDBB-04489CBCFED1}" type="pres">
      <dgm:prSet presAssocID="{2F971053-6915-4979-8E9B-A1C45CF7DB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EF1E3F-1F60-4ABF-A33E-41048C0C3E27}" type="presOf" srcId="{2F971053-6915-4979-8E9B-A1C45CF7DB92}" destId="{14D30EA7-38A9-48DD-BDBB-04489CBCFED1}" srcOrd="0" destOrd="0" presId="urn:microsoft.com/office/officeart/2018/5/layout/IconLeafLabelList"/>
    <dgm:cxn modelId="{C19DC682-E167-4232-BD15-5E6B89EA90FE}" type="presOf" srcId="{E8096E3A-1E94-4159-A02F-67E1F2EE1172}" destId="{62D924E9-F862-4886-9EE6-03A3FAE2C438}" srcOrd="0" destOrd="0" presId="urn:microsoft.com/office/officeart/2018/5/layout/IconLeafLabelList"/>
    <dgm:cxn modelId="{B76FCEA5-5DB5-4700-B18D-30C83E8EAEDF}" srcId="{FAAD419B-C37A-4158-B384-EE04A6475B8D}" destId="{E8096E3A-1E94-4159-A02F-67E1F2EE1172}" srcOrd="2" destOrd="0" parTransId="{24CA84C7-3416-4DB2-A926-FB68A29C07B4}" sibTransId="{0B6B1537-12EA-461B-94B0-477C51D54FC1}"/>
    <dgm:cxn modelId="{CD6F6AA6-A2AA-4CF1-A673-76C39E650AE3}" type="presOf" srcId="{B66CD832-8CB1-41CA-BF99-79039AFF150C}" destId="{1D6494ED-5EF5-4B8B-9ED6-D45EFD97B804}" srcOrd="0" destOrd="0" presId="urn:microsoft.com/office/officeart/2018/5/layout/IconLeafLabelList"/>
    <dgm:cxn modelId="{36A792BC-338E-4039-B148-00D6633F9717}" type="presOf" srcId="{1713CE85-4E26-408C-AE0B-BDA9ACA5055B}" destId="{3D67B080-97A9-4AF6-817A-C19F304529E1}" srcOrd="0" destOrd="0" presId="urn:microsoft.com/office/officeart/2018/5/layout/IconLeafLabelList"/>
    <dgm:cxn modelId="{8F0DFBBD-7D60-40B5-B958-64F9CF0F32F9}" type="presOf" srcId="{FAAD419B-C37A-4158-B384-EE04A6475B8D}" destId="{405378E9-550F-4095-8504-86B0CD6ACD9A}" srcOrd="0" destOrd="0" presId="urn:microsoft.com/office/officeart/2018/5/layout/IconLeafLabelList"/>
    <dgm:cxn modelId="{6CEB4BBE-FAF2-42C8-97E9-A29A081DC765}" srcId="{FAAD419B-C37A-4158-B384-EE04A6475B8D}" destId="{2F971053-6915-4979-8E9B-A1C45CF7DB92}" srcOrd="3" destOrd="0" parTransId="{0BE560C4-FC24-4E5F-B4A1-B3CA79A63B21}" sibTransId="{55DD0A33-EFDE-415D-A99F-C7F7A0798F53}"/>
    <dgm:cxn modelId="{EF5A01DF-368A-4254-9E46-C793F2BBDE50}" srcId="{FAAD419B-C37A-4158-B384-EE04A6475B8D}" destId="{B66CD832-8CB1-41CA-BF99-79039AFF150C}" srcOrd="1" destOrd="0" parTransId="{6BF47E20-6421-4486-933E-575F97451211}" sibTransId="{669BE584-5722-40E9-852C-091F1205FD36}"/>
    <dgm:cxn modelId="{756472FB-116D-4768-9542-D16F6E5F2445}" srcId="{FAAD419B-C37A-4158-B384-EE04A6475B8D}" destId="{1713CE85-4E26-408C-AE0B-BDA9ACA5055B}" srcOrd="0" destOrd="0" parTransId="{AA99B228-08AE-4C49-BC11-FDEC56844F6E}" sibTransId="{365DF178-3A02-488E-B628-552E41CF5895}"/>
    <dgm:cxn modelId="{F163A12C-27FD-483F-81DD-89C7196FB88E}" type="presParOf" srcId="{405378E9-550F-4095-8504-86B0CD6ACD9A}" destId="{3A103A08-AC06-4E9F-91D1-2F74CF9942A5}" srcOrd="0" destOrd="0" presId="urn:microsoft.com/office/officeart/2018/5/layout/IconLeafLabelList"/>
    <dgm:cxn modelId="{72448679-731C-4080-B370-C9612F72030D}" type="presParOf" srcId="{3A103A08-AC06-4E9F-91D1-2F74CF9942A5}" destId="{BD72FA30-6837-4EBD-B111-9B55A72D1D3A}" srcOrd="0" destOrd="0" presId="urn:microsoft.com/office/officeart/2018/5/layout/IconLeafLabelList"/>
    <dgm:cxn modelId="{14CA85F9-0DC7-48E6-BAAB-DD5CC1D9DFD4}" type="presParOf" srcId="{3A103A08-AC06-4E9F-91D1-2F74CF9942A5}" destId="{040120DE-E6D1-422F-8E05-815BD24A9EB9}" srcOrd="1" destOrd="0" presId="urn:microsoft.com/office/officeart/2018/5/layout/IconLeafLabelList"/>
    <dgm:cxn modelId="{013FE25A-2568-4480-9EB5-AB636256629A}" type="presParOf" srcId="{3A103A08-AC06-4E9F-91D1-2F74CF9942A5}" destId="{C10A116F-1EB3-4F26-BD4C-75079E607A5E}" srcOrd="2" destOrd="0" presId="urn:microsoft.com/office/officeart/2018/5/layout/IconLeafLabelList"/>
    <dgm:cxn modelId="{0D6DFB48-D672-450E-B6AD-835599134D35}" type="presParOf" srcId="{3A103A08-AC06-4E9F-91D1-2F74CF9942A5}" destId="{3D67B080-97A9-4AF6-817A-C19F304529E1}" srcOrd="3" destOrd="0" presId="urn:microsoft.com/office/officeart/2018/5/layout/IconLeafLabelList"/>
    <dgm:cxn modelId="{D01871E1-26A4-40F5-8C6F-B1DFE8D1E339}" type="presParOf" srcId="{405378E9-550F-4095-8504-86B0CD6ACD9A}" destId="{43DF0A7B-4D03-406E-A6B7-99CA126807B9}" srcOrd="1" destOrd="0" presId="urn:microsoft.com/office/officeart/2018/5/layout/IconLeafLabelList"/>
    <dgm:cxn modelId="{31A08175-D777-40D3-BEC3-53E3B1136932}" type="presParOf" srcId="{405378E9-550F-4095-8504-86B0CD6ACD9A}" destId="{5C650B1C-FF1D-441C-9B92-FE4C939028A2}" srcOrd="2" destOrd="0" presId="urn:microsoft.com/office/officeart/2018/5/layout/IconLeafLabelList"/>
    <dgm:cxn modelId="{F5260444-B485-4E92-B265-B11EC410A31C}" type="presParOf" srcId="{5C650B1C-FF1D-441C-9B92-FE4C939028A2}" destId="{8F22E19C-956E-45F1-BA74-FCAB193FA6A3}" srcOrd="0" destOrd="0" presId="urn:microsoft.com/office/officeart/2018/5/layout/IconLeafLabelList"/>
    <dgm:cxn modelId="{A0C9D97C-236F-4CA7-A95A-609A9760D6D7}" type="presParOf" srcId="{5C650B1C-FF1D-441C-9B92-FE4C939028A2}" destId="{B92EEED1-2A4D-4161-9EBA-719B37EA53D0}" srcOrd="1" destOrd="0" presId="urn:microsoft.com/office/officeart/2018/5/layout/IconLeafLabelList"/>
    <dgm:cxn modelId="{E747B32B-96B2-4DE9-9943-A20A6220954C}" type="presParOf" srcId="{5C650B1C-FF1D-441C-9B92-FE4C939028A2}" destId="{28F2ABC8-E683-4875-A01A-EC1295E3B6B8}" srcOrd="2" destOrd="0" presId="urn:microsoft.com/office/officeart/2018/5/layout/IconLeafLabelList"/>
    <dgm:cxn modelId="{28D06227-C652-477F-BA7E-AE618D9689FA}" type="presParOf" srcId="{5C650B1C-FF1D-441C-9B92-FE4C939028A2}" destId="{1D6494ED-5EF5-4B8B-9ED6-D45EFD97B804}" srcOrd="3" destOrd="0" presId="urn:microsoft.com/office/officeart/2018/5/layout/IconLeafLabelList"/>
    <dgm:cxn modelId="{60E21A7E-CB07-4325-B136-9906C1ADF967}" type="presParOf" srcId="{405378E9-550F-4095-8504-86B0CD6ACD9A}" destId="{727B81A8-1A63-4517-AF72-82076CEB8772}" srcOrd="3" destOrd="0" presId="urn:microsoft.com/office/officeart/2018/5/layout/IconLeafLabelList"/>
    <dgm:cxn modelId="{080B27FA-12D4-4F90-A116-E0D407C70BB3}" type="presParOf" srcId="{405378E9-550F-4095-8504-86B0CD6ACD9A}" destId="{A1539614-4F4A-4EA3-BE50-D33D96D24436}" srcOrd="4" destOrd="0" presId="urn:microsoft.com/office/officeart/2018/5/layout/IconLeafLabelList"/>
    <dgm:cxn modelId="{B4FA4621-5CE4-4C1E-869F-A7DDE415AFAB}" type="presParOf" srcId="{A1539614-4F4A-4EA3-BE50-D33D96D24436}" destId="{78D8883A-5094-4541-8A53-CCE1A2772D56}" srcOrd="0" destOrd="0" presId="urn:microsoft.com/office/officeart/2018/5/layout/IconLeafLabelList"/>
    <dgm:cxn modelId="{48195531-135A-485E-8C25-C7AF74FD4279}" type="presParOf" srcId="{A1539614-4F4A-4EA3-BE50-D33D96D24436}" destId="{8D64D854-07A4-475D-9638-9437C14879B2}" srcOrd="1" destOrd="0" presId="urn:microsoft.com/office/officeart/2018/5/layout/IconLeafLabelList"/>
    <dgm:cxn modelId="{CE2D4569-68BA-46A3-A540-E0B75BA9B650}" type="presParOf" srcId="{A1539614-4F4A-4EA3-BE50-D33D96D24436}" destId="{63EDB204-10CA-4E06-835E-784D9BAF4032}" srcOrd="2" destOrd="0" presId="urn:microsoft.com/office/officeart/2018/5/layout/IconLeafLabelList"/>
    <dgm:cxn modelId="{90578CE7-8B6C-403E-96BC-9C65D5CF3676}" type="presParOf" srcId="{A1539614-4F4A-4EA3-BE50-D33D96D24436}" destId="{62D924E9-F862-4886-9EE6-03A3FAE2C438}" srcOrd="3" destOrd="0" presId="urn:microsoft.com/office/officeart/2018/5/layout/IconLeafLabelList"/>
    <dgm:cxn modelId="{CA89C764-0700-4601-A4B0-84E138F478C7}" type="presParOf" srcId="{405378E9-550F-4095-8504-86B0CD6ACD9A}" destId="{224F2E2A-295B-4037-AB58-C4795D39EDA3}" srcOrd="5" destOrd="0" presId="urn:microsoft.com/office/officeart/2018/5/layout/IconLeafLabelList"/>
    <dgm:cxn modelId="{95912582-9AB0-4A78-8B4C-95B1907E1B83}" type="presParOf" srcId="{405378E9-550F-4095-8504-86B0CD6ACD9A}" destId="{2BCE6D53-9D47-4689-BD81-2DDACB525138}" srcOrd="6" destOrd="0" presId="urn:microsoft.com/office/officeart/2018/5/layout/IconLeafLabelList"/>
    <dgm:cxn modelId="{2644C7CD-3BA6-4EA8-9875-A33D10A7D700}" type="presParOf" srcId="{2BCE6D53-9D47-4689-BD81-2DDACB525138}" destId="{09136D58-CCE8-41CF-BD4F-604FD674C5F8}" srcOrd="0" destOrd="0" presId="urn:microsoft.com/office/officeart/2018/5/layout/IconLeafLabelList"/>
    <dgm:cxn modelId="{DDD3C1FD-3E96-44ED-99FA-1B1FC43F1219}" type="presParOf" srcId="{2BCE6D53-9D47-4689-BD81-2DDACB525138}" destId="{16F4B8EA-4DC3-42BC-A81B-1B71D11450BD}" srcOrd="1" destOrd="0" presId="urn:microsoft.com/office/officeart/2018/5/layout/IconLeafLabelList"/>
    <dgm:cxn modelId="{0D9C5082-B2B6-4611-BCA0-BD9F98021D3A}" type="presParOf" srcId="{2BCE6D53-9D47-4689-BD81-2DDACB525138}" destId="{C4C1A6ED-7D4A-4428-B775-9DD235A13743}" srcOrd="2" destOrd="0" presId="urn:microsoft.com/office/officeart/2018/5/layout/IconLeafLabelList"/>
    <dgm:cxn modelId="{5FD437FC-FF53-48C4-A88C-08B8441CF338}" type="presParOf" srcId="{2BCE6D53-9D47-4689-BD81-2DDACB525138}" destId="{14D30EA7-38A9-48DD-BDBB-04489CBCFED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BD7E5-B148-4F4E-A962-E93D395214E5}">
      <dsp:nvSpPr>
        <dsp:cNvPr id="0" name=""/>
        <dsp:cNvSpPr/>
      </dsp:nvSpPr>
      <dsp:spPr>
        <a:xfrm>
          <a:off x="1959228" y="3214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C17BA-1916-4C6B-AD0F-2EBD36B82FB6}">
      <dsp:nvSpPr>
        <dsp:cNvPr id="0" name=""/>
        <dsp:cNvSpPr/>
      </dsp:nvSpPr>
      <dsp:spPr>
        <a:xfrm>
          <a:off x="555228" y="20008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Relies on publicly available data:</a:t>
          </a:r>
        </a:p>
      </dsp:txBody>
      <dsp:txXfrm>
        <a:off x="555228" y="2000822"/>
        <a:ext cx="4320000" cy="648000"/>
      </dsp:txXfrm>
    </dsp:sp>
    <dsp:sp modelId="{F4CE3963-EC7D-4C36-9AD3-95E4B64B231C}">
      <dsp:nvSpPr>
        <dsp:cNvPr id="0" name=""/>
        <dsp:cNvSpPr/>
      </dsp:nvSpPr>
      <dsp:spPr>
        <a:xfrm>
          <a:off x="555228" y="2726673"/>
          <a:ext cx="4320000" cy="148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Social media accounts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Phonebooks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Documents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…</a:t>
          </a:r>
          <a:br>
            <a:rPr lang="en-US" sz="1700" kern="1200"/>
          </a:br>
          <a:endParaRPr lang="en-US" sz="1700" kern="1200"/>
        </a:p>
      </dsp:txBody>
      <dsp:txXfrm>
        <a:off x="555228" y="2726673"/>
        <a:ext cx="4320000" cy="1487306"/>
      </dsp:txXfrm>
    </dsp:sp>
    <dsp:sp modelId="{33C38742-0A6A-4DDE-8A9C-8148019F96E0}">
      <dsp:nvSpPr>
        <dsp:cNvPr id="0" name=""/>
        <dsp:cNvSpPr/>
      </dsp:nvSpPr>
      <dsp:spPr>
        <a:xfrm>
          <a:off x="7035228" y="3214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77FF6-F601-483F-8A8B-7386246B1123}">
      <dsp:nvSpPr>
        <dsp:cNvPr id="0" name=""/>
        <dsp:cNvSpPr/>
      </dsp:nvSpPr>
      <dsp:spPr>
        <a:xfrm>
          <a:off x="5631228" y="20008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Usually less reliant on: </a:t>
          </a:r>
        </a:p>
      </dsp:txBody>
      <dsp:txXfrm>
        <a:off x="5631228" y="2000822"/>
        <a:ext cx="4320000" cy="648000"/>
      </dsp:txXfrm>
    </dsp:sp>
    <dsp:sp modelId="{071FEFDA-1281-43AA-8EA3-602219893F99}">
      <dsp:nvSpPr>
        <dsp:cNvPr id="0" name=""/>
        <dsp:cNvSpPr/>
      </dsp:nvSpPr>
      <dsp:spPr>
        <a:xfrm>
          <a:off x="5631228" y="2726673"/>
          <a:ext cx="4320000" cy="148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Interaction (HUMINT)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Communications technologies (SIGINT)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Equipment Analysis (TECHINT)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…</a:t>
          </a:r>
        </a:p>
      </dsp:txBody>
      <dsp:txXfrm>
        <a:off x="5631228" y="2726673"/>
        <a:ext cx="4320000" cy="1487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74A7D-FC47-4BA0-A1AC-768DCEE1E76E}">
      <dsp:nvSpPr>
        <dsp:cNvPr id="0" name=""/>
        <dsp:cNvSpPr/>
      </dsp:nvSpPr>
      <dsp:spPr>
        <a:xfrm>
          <a:off x="591443" y="176"/>
          <a:ext cx="2559105" cy="1535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Define Requirements</a:t>
          </a:r>
        </a:p>
      </dsp:txBody>
      <dsp:txXfrm>
        <a:off x="636415" y="45148"/>
        <a:ext cx="2469161" cy="1445519"/>
      </dsp:txXfrm>
    </dsp:sp>
    <dsp:sp modelId="{F20AE222-FE1C-4127-AFBE-DCA157498E7D}">
      <dsp:nvSpPr>
        <dsp:cNvPr id="0" name=""/>
        <dsp:cNvSpPr/>
      </dsp:nvSpPr>
      <dsp:spPr>
        <a:xfrm>
          <a:off x="3375750" y="450579"/>
          <a:ext cx="542530" cy="63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375750" y="577511"/>
        <a:ext cx="379771" cy="380794"/>
      </dsp:txXfrm>
    </dsp:sp>
    <dsp:sp modelId="{C16C7E07-ED12-4FF6-A6D1-4263444BAE50}">
      <dsp:nvSpPr>
        <dsp:cNvPr id="0" name=""/>
        <dsp:cNvSpPr/>
      </dsp:nvSpPr>
      <dsp:spPr>
        <a:xfrm>
          <a:off x="4174192" y="176"/>
          <a:ext cx="2559105" cy="15354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Retrieve Data</a:t>
          </a:r>
        </a:p>
      </dsp:txBody>
      <dsp:txXfrm>
        <a:off x="4219164" y="45148"/>
        <a:ext cx="2469161" cy="1445519"/>
      </dsp:txXfrm>
    </dsp:sp>
    <dsp:sp modelId="{687045BC-0A0D-48FB-8674-95FC9F8D04F2}">
      <dsp:nvSpPr>
        <dsp:cNvPr id="0" name=""/>
        <dsp:cNvSpPr/>
      </dsp:nvSpPr>
      <dsp:spPr>
        <a:xfrm>
          <a:off x="6958499" y="450579"/>
          <a:ext cx="542530" cy="63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58499" y="577511"/>
        <a:ext cx="379771" cy="380794"/>
      </dsp:txXfrm>
    </dsp:sp>
    <dsp:sp modelId="{C4173372-8FF8-43C4-8F20-99F37E795080}">
      <dsp:nvSpPr>
        <dsp:cNvPr id="0" name=""/>
        <dsp:cNvSpPr/>
      </dsp:nvSpPr>
      <dsp:spPr>
        <a:xfrm>
          <a:off x="7756940" y="176"/>
          <a:ext cx="2559105" cy="15354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Analyze</a:t>
          </a:r>
        </a:p>
      </dsp:txBody>
      <dsp:txXfrm>
        <a:off x="7801912" y="45148"/>
        <a:ext cx="2469161" cy="1445519"/>
      </dsp:txXfrm>
    </dsp:sp>
    <dsp:sp modelId="{6C36851B-781C-41F8-B94A-CEDDD5C4A995}">
      <dsp:nvSpPr>
        <dsp:cNvPr id="0" name=""/>
        <dsp:cNvSpPr/>
      </dsp:nvSpPr>
      <dsp:spPr>
        <a:xfrm rot="5400000">
          <a:off x="8765228" y="1714777"/>
          <a:ext cx="542530" cy="63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8846097" y="1760841"/>
        <a:ext cx="380794" cy="379771"/>
      </dsp:txXfrm>
    </dsp:sp>
    <dsp:sp modelId="{C32A640F-C9A8-4CD2-8D1A-694C6D1B1B59}">
      <dsp:nvSpPr>
        <dsp:cNvPr id="0" name=""/>
        <dsp:cNvSpPr/>
      </dsp:nvSpPr>
      <dsp:spPr>
        <a:xfrm>
          <a:off x="7756940" y="2559282"/>
          <a:ext cx="2559105" cy="15354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Pivot</a:t>
          </a:r>
        </a:p>
      </dsp:txBody>
      <dsp:txXfrm>
        <a:off x="7801912" y="2604254"/>
        <a:ext cx="2469161" cy="1445519"/>
      </dsp:txXfrm>
    </dsp:sp>
    <dsp:sp modelId="{E4B01198-4D72-4067-B9FF-C7613133780F}">
      <dsp:nvSpPr>
        <dsp:cNvPr id="0" name=""/>
        <dsp:cNvSpPr/>
      </dsp:nvSpPr>
      <dsp:spPr>
        <a:xfrm rot="10800000">
          <a:off x="6989208" y="3009685"/>
          <a:ext cx="542530" cy="63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7151967" y="3136617"/>
        <a:ext cx="379771" cy="380794"/>
      </dsp:txXfrm>
    </dsp:sp>
    <dsp:sp modelId="{E704A077-E13D-414F-BA6A-A6E866E883CF}">
      <dsp:nvSpPr>
        <dsp:cNvPr id="0" name=""/>
        <dsp:cNvSpPr/>
      </dsp:nvSpPr>
      <dsp:spPr>
        <a:xfrm>
          <a:off x="4174192" y="2559282"/>
          <a:ext cx="2559105" cy="15354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Report</a:t>
          </a:r>
        </a:p>
      </dsp:txBody>
      <dsp:txXfrm>
        <a:off x="4219164" y="2604254"/>
        <a:ext cx="2469161" cy="1445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2FA30-6837-4EBD-B111-9B55A72D1D3A}">
      <dsp:nvSpPr>
        <dsp:cNvPr id="0" name=""/>
        <dsp:cNvSpPr/>
      </dsp:nvSpPr>
      <dsp:spPr>
        <a:xfrm>
          <a:off x="969209" y="1078881"/>
          <a:ext cx="1263966" cy="126396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120DE-E6D1-422F-8E05-815BD24A9EB9}">
      <dsp:nvSpPr>
        <dsp:cNvPr id="0" name=""/>
        <dsp:cNvSpPr/>
      </dsp:nvSpPr>
      <dsp:spPr>
        <a:xfrm>
          <a:off x="123857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7B080-97A9-4AF6-817A-C19F304529E1}">
      <dsp:nvSpPr>
        <dsp:cNvPr id="0" name=""/>
        <dsp:cNvSpPr/>
      </dsp:nvSpPr>
      <dsp:spPr>
        <a:xfrm>
          <a:off x="56515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Pivoting ?</a:t>
          </a:r>
        </a:p>
      </dsp:txBody>
      <dsp:txXfrm>
        <a:off x="565154" y="2736542"/>
        <a:ext cx="2072076" cy="720000"/>
      </dsp:txXfrm>
    </dsp:sp>
    <dsp:sp modelId="{8F22E19C-956E-45F1-BA74-FCAB193FA6A3}">
      <dsp:nvSpPr>
        <dsp:cNvPr id="0" name=""/>
        <dsp:cNvSpPr/>
      </dsp:nvSpPr>
      <dsp:spPr>
        <a:xfrm>
          <a:off x="3403899" y="1078881"/>
          <a:ext cx="1263966" cy="126396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EEED1-2A4D-4161-9EBA-719B37EA53D0}">
      <dsp:nvSpPr>
        <dsp:cNvPr id="0" name=""/>
        <dsp:cNvSpPr/>
      </dsp:nvSpPr>
      <dsp:spPr>
        <a:xfrm>
          <a:off x="367326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494ED-5EF5-4B8B-9ED6-D45EFD97B804}">
      <dsp:nvSpPr>
        <dsp:cNvPr id="0" name=""/>
        <dsp:cNvSpPr/>
      </dsp:nvSpPr>
      <dsp:spPr>
        <a:xfrm>
          <a:off x="299984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Effective pivoting</a:t>
          </a:r>
        </a:p>
      </dsp:txBody>
      <dsp:txXfrm>
        <a:off x="2999844" y="2736542"/>
        <a:ext cx="2072076" cy="720000"/>
      </dsp:txXfrm>
    </dsp:sp>
    <dsp:sp modelId="{78D8883A-5094-4541-8A53-CCE1A2772D56}">
      <dsp:nvSpPr>
        <dsp:cNvPr id="0" name=""/>
        <dsp:cNvSpPr/>
      </dsp:nvSpPr>
      <dsp:spPr>
        <a:xfrm>
          <a:off x="5838589" y="1078881"/>
          <a:ext cx="1263966" cy="126396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4D854-07A4-475D-9638-9437C14879B2}">
      <dsp:nvSpPr>
        <dsp:cNvPr id="0" name=""/>
        <dsp:cNvSpPr/>
      </dsp:nvSpPr>
      <dsp:spPr>
        <a:xfrm>
          <a:off x="610795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924E9-F862-4886-9EE6-03A3FAE2C438}">
      <dsp:nvSpPr>
        <dsp:cNvPr id="0" name=""/>
        <dsp:cNvSpPr/>
      </dsp:nvSpPr>
      <dsp:spPr>
        <a:xfrm>
          <a:off x="543453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Logging</a:t>
          </a:r>
        </a:p>
      </dsp:txBody>
      <dsp:txXfrm>
        <a:off x="5434534" y="2736542"/>
        <a:ext cx="2072076" cy="720000"/>
      </dsp:txXfrm>
    </dsp:sp>
    <dsp:sp modelId="{09136D58-CCE8-41CF-BD4F-604FD674C5F8}">
      <dsp:nvSpPr>
        <dsp:cNvPr id="0" name=""/>
        <dsp:cNvSpPr/>
      </dsp:nvSpPr>
      <dsp:spPr>
        <a:xfrm>
          <a:off x="8273279" y="1078881"/>
          <a:ext cx="1263966" cy="126396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4B8EA-4DC3-42BC-A81B-1B71D11450BD}">
      <dsp:nvSpPr>
        <dsp:cNvPr id="0" name=""/>
        <dsp:cNvSpPr/>
      </dsp:nvSpPr>
      <dsp:spPr>
        <a:xfrm>
          <a:off x="854264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30EA7-38A9-48DD-BDBB-04489CBCFED1}">
      <dsp:nvSpPr>
        <dsp:cNvPr id="0" name=""/>
        <dsp:cNvSpPr/>
      </dsp:nvSpPr>
      <dsp:spPr>
        <a:xfrm>
          <a:off x="786922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Tips</a:t>
          </a:r>
        </a:p>
      </dsp:txBody>
      <dsp:txXfrm>
        <a:off x="7869224" y="2736542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16/12/2020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[15s - 00:00-00:15]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919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[15s - </a:t>
            </a:r>
            <a:r>
              <a:rPr lang="fr-CH" dirty="0"/>
              <a:t>00:15-00:30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715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468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285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[30s – 31:40-32:10]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910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[60s – 32:10-33:10]</a:t>
            </a:r>
          </a:p>
          <a:p>
            <a:pPr defTabSz="990752">
              <a:defRPr/>
            </a:pPr>
            <a:r>
              <a:rPr lang="en-US" dirty="0"/>
              <a:t>+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596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16/12/2020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5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16/12/2020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16/12/2020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7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16/12/2020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16/12/2020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16/12/2020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16/12/2020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16/12/2020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0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16/12/2020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0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16/12/2020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16/12/2020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00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16/12/2020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5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unige.ch/Nicolas.Boeckh" TargetMode="External"/><Relationship Id="rId13" Type="http://schemas.openxmlformats.org/officeDocument/2006/relationships/hyperlink" Target="https://atomicnicos.me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nicolas-boeckh" TargetMode="External"/><Relationship Id="rId11" Type="http://schemas.openxmlformats.org/officeDocument/2006/relationships/hyperlink" Target="https://github.com/AtomicNicos" TargetMode="External"/><Relationship Id="rId5" Type="http://schemas.openxmlformats.org/officeDocument/2006/relationships/hyperlink" Target="https://twitter.com/AtomicNicos" TargetMode="External"/><Relationship Id="rId15" Type="http://schemas.openxmlformats.org/officeDocument/2006/relationships/image" Target="../media/image6.png"/><Relationship Id="rId10" Type="http://schemas.openxmlformats.org/officeDocument/2006/relationships/hyperlink" Target="gitlab.unige.ch/Nicolas.Boeckh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hyperlink" Target="https://atomicnicos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62AC28-7E51-4CB8-B600-AA7262A3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2850"/>
            <a:ext cx="9144000" cy="150495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@Gateway</a:t>
            </a:r>
            <a:endParaRPr lang="en-CH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ECF5B-0B20-47A6-88E2-343D9D07D27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C60A1-6F2D-4037-9D1E-259566F72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3"/>
          </a:xfrm>
        </p:spPr>
        <p:txBody>
          <a:bodyPr/>
          <a:lstStyle/>
          <a:p>
            <a:r>
              <a:rPr lang="en-US" dirty="0"/>
              <a:t>The OSINT pivot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003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718FE6-B5F6-49FF-9C9A-3440BE9A0BA0}"/>
              </a:ext>
            </a:extLst>
          </p:cNvPr>
          <p:cNvGrpSpPr/>
          <p:nvPr/>
        </p:nvGrpSpPr>
        <p:grpSpPr>
          <a:xfrm>
            <a:off x="4685108" y="1657823"/>
            <a:ext cx="2821784" cy="4235373"/>
            <a:chOff x="5540969" y="2519111"/>
            <a:chExt cx="2821784" cy="42353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073E54-5FDA-490F-88F4-CD8CB83E527D}"/>
                </a:ext>
              </a:extLst>
            </p:cNvPr>
            <p:cNvSpPr txBox="1"/>
            <p:nvPr/>
          </p:nvSpPr>
          <p:spPr>
            <a:xfrm>
              <a:off x="5681727" y="6231264"/>
              <a:ext cx="2540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Nicolas Boeckh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E5C5FC3-7434-41A8-8895-4D431B5C0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969" y="2519111"/>
              <a:ext cx="2821784" cy="3762378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B0B6E1B-E2B4-4B52-8BBA-CF810E61CB8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8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atomicnicos@1337m4ch1n3</a:t>
            </a:r>
            <a:r>
              <a:rPr lang="en-US" sz="3600" dirty="0">
                <a:latin typeface="Consolas" panose="020B0609020204030204" pitchFamily="49" charset="0"/>
                <a:ea typeface="Times New Roman" panose="02020603050405020304" pitchFamily="18" charset="0"/>
              </a:rPr>
              <a:t>~$ </a:t>
            </a:r>
            <a:r>
              <a:rPr lang="en-US" sz="36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whoami</a:t>
            </a:r>
            <a:endParaRPr lang="en-CH" sz="40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9A494-2BCD-4EE1-BA45-41C2EA3F6D3D}"/>
              </a:ext>
            </a:extLst>
          </p:cNvPr>
          <p:cNvGrpSpPr/>
          <p:nvPr/>
        </p:nvGrpSpPr>
        <p:grpSpPr>
          <a:xfrm>
            <a:off x="1623005" y="3108260"/>
            <a:ext cx="2312940" cy="1334499"/>
            <a:chOff x="9310535" y="3173453"/>
            <a:chExt cx="2312940" cy="13344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86F4E0-61DA-4401-B933-70DEC78E2C50}"/>
                </a:ext>
              </a:extLst>
            </p:cNvPr>
            <p:cNvGrpSpPr/>
            <p:nvPr/>
          </p:nvGrpSpPr>
          <p:grpSpPr>
            <a:xfrm>
              <a:off x="9310535" y="3173453"/>
              <a:ext cx="2220881" cy="511094"/>
              <a:chOff x="1754659" y="4872119"/>
              <a:chExt cx="2220881" cy="511094"/>
            </a:xfrm>
          </p:grpSpPr>
          <p:pic>
            <p:nvPicPr>
              <p:cNvPr id="3" name="Picture 8" descr="Twitter Logo bird drawing free image">
                <a:extLst>
                  <a:ext uri="{FF2B5EF4-FFF2-40B4-BE49-F238E27FC236}">
                    <a16:creationId xmlns:a16="http://schemas.microsoft.com/office/drawing/2014/main" id="{FB5FE3C3-CAD2-4E8B-BAAD-988210066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659" y="4872119"/>
                <a:ext cx="594211" cy="51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7C891-98AC-4D4A-B1A0-8270A6D327FD}"/>
                  </a:ext>
                </a:extLst>
              </p:cNvPr>
              <p:cNvSpPr txBox="1"/>
              <p:nvPr/>
            </p:nvSpPr>
            <p:spPr>
              <a:xfrm>
                <a:off x="2348870" y="4943000"/>
                <a:ext cx="1626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00B0F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@AtomicNicos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AE9BE9-0490-461D-AB85-5E0FD613A121}"/>
                </a:ext>
              </a:extLst>
            </p:cNvPr>
            <p:cNvGrpSpPr/>
            <p:nvPr/>
          </p:nvGrpSpPr>
          <p:grpSpPr>
            <a:xfrm>
              <a:off x="9310535" y="3913740"/>
              <a:ext cx="2312940" cy="594212"/>
              <a:chOff x="1662600" y="3334379"/>
              <a:chExt cx="2312940" cy="594212"/>
            </a:xfrm>
          </p:grpSpPr>
          <p:pic>
            <p:nvPicPr>
              <p:cNvPr id="1028" name="Picture 4" descr="Linkedin Logo Icon of Flat style - Available in SVG, PNG, EPS, AI &amp; Icon  fonts">
                <a:hlinkClick r:id="rId6"/>
                <a:extLst>
                  <a:ext uri="{FF2B5EF4-FFF2-40B4-BE49-F238E27FC236}">
                    <a16:creationId xmlns:a16="http://schemas.microsoft.com/office/drawing/2014/main" id="{CE419D65-CAAC-4140-800F-A33E93D6F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2600" y="3334379"/>
                <a:ext cx="594212" cy="594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40D5BF-0A33-4DBA-B5EA-905CA80462A9}"/>
                  </a:ext>
                </a:extLst>
              </p:cNvPr>
              <p:cNvSpPr txBox="1"/>
              <p:nvPr/>
            </p:nvSpPr>
            <p:spPr>
              <a:xfrm>
                <a:off x="2348870" y="3446819"/>
                <a:ext cx="1626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err="1">
                    <a:solidFill>
                      <a:srgbClr val="00B0F0"/>
                    </a:solidFill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nicolas-boeckh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AD8EEF-4E2B-404B-96C7-8784AE51F051}"/>
              </a:ext>
            </a:extLst>
          </p:cNvPr>
          <p:cNvGrpSpPr/>
          <p:nvPr/>
        </p:nvGrpSpPr>
        <p:grpSpPr>
          <a:xfrm>
            <a:off x="8256055" y="2191670"/>
            <a:ext cx="3128151" cy="2474659"/>
            <a:chOff x="8256055" y="2154048"/>
            <a:chExt cx="3128151" cy="24746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78493B-9AD0-45C6-9D53-8B15DCCF4E60}"/>
                </a:ext>
              </a:extLst>
            </p:cNvPr>
            <p:cNvGrpSpPr/>
            <p:nvPr/>
          </p:nvGrpSpPr>
          <p:grpSpPr>
            <a:xfrm>
              <a:off x="8435414" y="3982376"/>
              <a:ext cx="2530659" cy="646331"/>
              <a:chOff x="3562689" y="1718205"/>
              <a:chExt cx="2530659" cy="646331"/>
            </a:xfrm>
          </p:grpSpPr>
          <p:pic>
            <p:nvPicPr>
              <p:cNvPr id="1034" name="Picture 10">
                <a:hlinkClick r:id="rId8"/>
                <a:extLst>
                  <a:ext uri="{FF2B5EF4-FFF2-40B4-BE49-F238E27FC236}">
                    <a16:creationId xmlns:a16="http://schemas.microsoft.com/office/drawing/2014/main" id="{7F5CC278-3A39-42F3-97F7-8D4B2BDDC4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2689" y="1815597"/>
                <a:ext cx="594212" cy="54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71906C-D1B9-4F22-BDF9-50DCFAD88F78}"/>
                  </a:ext>
                </a:extLst>
              </p:cNvPr>
              <p:cNvSpPr txBox="1"/>
              <p:nvPr/>
            </p:nvSpPr>
            <p:spPr>
              <a:xfrm>
                <a:off x="4305856" y="1718205"/>
                <a:ext cx="178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hlinkClick r:id="rId10" action="ppaction://hlinkfil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g</a:t>
                </a:r>
                <a:r>
                  <a:rPr lang="en-US" sz="1800" dirty="0">
                    <a:solidFill>
                      <a:srgbClr val="00B0F0"/>
                    </a:solidFill>
                    <a:hlinkClick r:id="rId10" action="ppaction://hlinkfil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itlab.unige.ch/</a:t>
                </a:r>
                <a:br>
                  <a:rPr lang="en-US" sz="1800" dirty="0">
                    <a:solidFill>
                      <a:srgbClr val="00B0F0"/>
                    </a:solidFill>
                    <a:hlinkClick r:id="rId10" action="ppaction://hlinkfil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lang="en-US" sz="1800" dirty="0" err="1">
                    <a:solidFill>
                      <a:srgbClr val="00B0F0"/>
                    </a:solidFill>
                    <a:hlinkClick r:id="rId10" action="ppaction://hlinkfil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Nicolas.Boeckh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69B5CD-9D86-4CEA-B653-C11226EE668B}"/>
                </a:ext>
              </a:extLst>
            </p:cNvPr>
            <p:cNvGrpSpPr/>
            <p:nvPr/>
          </p:nvGrpSpPr>
          <p:grpSpPr>
            <a:xfrm>
              <a:off x="8256055" y="2922313"/>
              <a:ext cx="2549195" cy="952931"/>
              <a:chOff x="536575" y="5539943"/>
              <a:chExt cx="2549195" cy="952931"/>
            </a:xfrm>
          </p:grpSpPr>
          <p:pic>
            <p:nvPicPr>
              <p:cNvPr id="1036" name="Picture 12" descr="Github icon">
                <a:hlinkClick r:id="rId11"/>
                <a:extLst>
                  <a:ext uri="{FF2B5EF4-FFF2-40B4-BE49-F238E27FC236}">
                    <a16:creationId xmlns:a16="http://schemas.microsoft.com/office/drawing/2014/main" id="{F50DE25E-4637-4252-BB12-156AB6CE75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575" y="5539943"/>
                <a:ext cx="952931" cy="952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E88AE9-DE7E-4A71-B474-9306108B2D1C}"/>
                  </a:ext>
                </a:extLst>
              </p:cNvPr>
              <p:cNvSpPr txBox="1"/>
              <p:nvPr/>
            </p:nvSpPr>
            <p:spPr>
              <a:xfrm>
                <a:off x="1459100" y="5831742"/>
                <a:ext cx="1626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err="1">
                    <a:solidFill>
                      <a:srgbClr val="00B0F0"/>
                    </a:solidFill>
                    <a:hlinkClick r:id="rId11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AtomicNicos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47154E-5FDC-41EE-8658-DACBA4EB1158}"/>
                </a:ext>
              </a:extLst>
            </p:cNvPr>
            <p:cNvGrpSpPr/>
            <p:nvPr/>
          </p:nvGrpSpPr>
          <p:grpSpPr>
            <a:xfrm>
              <a:off x="8348114" y="2154048"/>
              <a:ext cx="3036092" cy="683892"/>
              <a:chOff x="8348114" y="2154048"/>
              <a:chExt cx="3036092" cy="68389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5F0DB-8F77-4E4A-B0BD-E9482D2442C4}"/>
                  </a:ext>
                </a:extLst>
              </p:cNvPr>
              <p:cNvSpPr txBox="1"/>
              <p:nvPr/>
            </p:nvSpPr>
            <p:spPr>
              <a:xfrm>
                <a:off x="9178580" y="2279671"/>
                <a:ext cx="2205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00B0F0"/>
                    </a:solidFill>
                    <a:hlinkClick r:id="rId1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atomicnicos.</a:t>
                </a:r>
                <a:r>
                  <a:rPr lang="en-US" dirty="0">
                    <a:solidFill>
                      <a:srgbClr val="00B0F0"/>
                    </a:solidFill>
                    <a:hlinkClick r:id="rId1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me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13" name="Picture 4" descr="undefined">
                <a:hlinkClick r:id="rId14"/>
                <a:extLst>
                  <a:ext uri="{FF2B5EF4-FFF2-40B4-BE49-F238E27FC236}">
                    <a16:creationId xmlns:a16="http://schemas.microsoft.com/office/drawing/2014/main" id="{81B48073-5DB0-446B-8519-6ADF0E5D22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8114" y="2154048"/>
                <a:ext cx="683892" cy="683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334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FFC56-1E8B-4FB4-A187-FA6A0626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Open Source </a:t>
            </a:r>
            <a:r>
              <a:rPr lang="en-US" sz="4000" dirty="0" err="1"/>
              <a:t>INTelligence</a:t>
            </a:r>
            <a:r>
              <a:rPr lang="en-US" sz="4000" dirty="0"/>
              <a:t> / Recon</a:t>
            </a:r>
            <a:endParaRPr lang="en-CH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129E8-22C4-4A06-9FBD-EBE96F5AB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283195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752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16158-65BB-49BD-BF78-05EFF9AB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OSINT Steps</a:t>
            </a:r>
            <a:endParaRPr lang="en-CH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E7BFD6-D355-402D-8DB3-B57BB81A8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6800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62071B2A-1567-4E14-87B5-930C76EFBB1F}"/>
              </a:ext>
            </a:extLst>
          </p:cNvPr>
          <p:cNvGrpSpPr/>
          <p:nvPr/>
        </p:nvGrpSpPr>
        <p:grpSpPr>
          <a:xfrm rot="2319588">
            <a:off x="7634484" y="3590736"/>
            <a:ext cx="542530" cy="634658"/>
            <a:chOff x="6989208" y="3009685"/>
            <a:chExt cx="542530" cy="634658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029CA8C-069C-4B02-BE10-44E7C1658C40}"/>
                </a:ext>
              </a:extLst>
            </p:cNvPr>
            <p:cNvSpPr/>
            <p:nvPr/>
          </p:nvSpPr>
          <p:spPr>
            <a:xfrm rot="10800000">
              <a:off x="6989208" y="3009685"/>
              <a:ext cx="542530" cy="6346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Right 4">
              <a:extLst>
                <a:ext uri="{FF2B5EF4-FFF2-40B4-BE49-F238E27FC236}">
                  <a16:creationId xmlns:a16="http://schemas.microsoft.com/office/drawing/2014/main" id="{7FC44020-1CC6-4956-AB30-775B696B1A5C}"/>
                </a:ext>
              </a:extLst>
            </p:cNvPr>
            <p:cNvSpPr txBox="1"/>
            <p:nvPr/>
          </p:nvSpPr>
          <p:spPr>
            <a:xfrm rot="21600000">
              <a:off x="7151967" y="3136617"/>
              <a:ext cx="379771" cy="3807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8209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492CC-68FC-4DD2-9600-A59FE4E7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Summary</a:t>
            </a:r>
            <a:endParaRPr lang="en-CH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4EAEDA-58B2-494A-89AA-986B1FAFE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81053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25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117FB-D914-4310-9F2C-AF5392E4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Pivoting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7F6CA2-1231-49E8-8CB5-90A94B58B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Get datapoints from a previously collected datapoint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Use it to grow the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2D9997-008E-4181-8412-0183FE79282B}"/>
              </a:ext>
            </a:extLst>
          </p:cNvPr>
          <p:cNvGrpSpPr/>
          <p:nvPr/>
        </p:nvGrpSpPr>
        <p:grpSpPr>
          <a:xfrm>
            <a:off x="6083028" y="1690401"/>
            <a:ext cx="5628018" cy="3476561"/>
            <a:chOff x="4134345" y="1404663"/>
            <a:chExt cx="5628018" cy="3476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71332D-9082-47B2-B275-C453E275584F}"/>
                </a:ext>
              </a:extLst>
            </p:cNvPr>
            <p:cNvSpPr/>
            <p:nvPr/>
          </p:nvSpPr>
          <p:spPr>
            <a:xfrm>
              <a:off x="4134346" y="1407006"/>
              <a:ext cx="5628017" cy="347421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62A344B-E4CB-455A-9A04-C9C3FB1E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34345" y="1404663"/>
              <a:ext cx="5628017" cy="3474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67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05EF-11D6-4104-9C0E-363585FC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1D10-F1AC-463D-AC32-81F5507AC2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378985-706A-40EA-B664-13BCCD884BD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45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F03-2447-47A2-91A9-FDAAFCA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F8910-6973-435E-91F1-60BEA395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licensed under Creative Commons : CC-BY-SA (</a:t>
            </a:r>
            <a:r>
              <a:rPr lang="en-US" dirty="0" err="1">
                <a:hlinkClick r:id="rId3"/>
              </a:rPr>
              <a:t>legalcode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8DD1-0C91-491B-B0B5-F462180A8B6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0D41B-97F1-4F22-A0B5-4A60137AC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8501"/>
            <a:ext cx="5266198" cy="11249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20B612-280A-4223-A894-86DB5E73DA69}"/>
              </a:ext>
            </a:extLst>
          </p:cNvPr>
          <p:cNvGrpSpPr/>
          <p:nvPr/>
        </p:nvGrpSpPr>
        <p:grpSpPr>
          <a:xfrm>
            <a:off x="6867900" y="2602706"/>
            <a:ext cx="4485900" cy="3409849"/>
            <a:chOff x="6867900" y="2349500"/>
            <a:chExt cx="4485900" cy="3409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465EA7-C4A1-45B7-9F96-55664080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1693"/>
            <a:stretch/>
          </p:blipFill>
          <p:spPr>
            <a:xfrm>
              <a:off x="6867900" y="2349500"/>
              <a:ext cx="4485900" cy="15001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DF8960-AFA8-4CA3-9C49-6987D4F4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238"/>
            <a:stretch/>
          </p:blipFill>
          <p:spPr>
            <a:xfrm>
              <a:off x="6867900" y="3849688"/>
              <a:ext cx="4485900" cy="190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7EDF901-6F46-4F6D-AC74-F306877D741A}"/>
              </a:ext>
            </a:extLst>
          </p:cNvPr>
          <p:cNvSpPr txBox="1"/>
          <p:nvPr/>
        </p:nvSpPr>
        <p:spPr>
          <a:xfrm>
            <a:off x="1530298" y="3160888"/>
            <a:ext cx="388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/>
              <a:t>Open License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20692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02CE7A79-88AB-4C9D-85D2-667474AF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275"/>
            <a:ext cx="2210097" cy="1325563"/>
          </a:xfrm>
        </p:spPr>
        <p:txBody>
          <a:bodyPr/>
          <a:lstStyle/>
          <a:p>
            <a:r>
              <a:rPr lang="fr-CH" dirty="0" err="1"/>
              <a:t>Thanks</a:t>
            </a:r>
            <a:endParaRPr lang="en-CH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3D1F8B-A2B6-41A3-B2A9-4B6CAFBDB07D}"/>
              </a:ext>
            </a:extLst>
          </p:cNvPr>
          <p:cNvGrpSpPr/>
          <p:nvPr/>
        </p:nvGrpSpPr>
        <p:grpSpPr>
          <a:xfrm>
            <a:off x="3361880" y="714374"/>
            <a:ext cx="8154290" cy="2224619"/>
            <a:chOff x="3123757" y="1986623"/>
            <a:chExt cx="8154290" cy="29056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0C9506-EE5B-4035-A166-6CA615A0CC17}"/>
                </a:ext>
              </a:extLst>
            </p:cNvPr>
            <p:cNvSpPr/>
            <p:nvPr/>
          </p:nvSpPr>
          <p:spPr>
            <a:xfrm>
              <a:off x="6857853" y="1986624"/>
              <a:ext cx="2210097" cy="2905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@AppSecBloke</a:t>
              </a:r>
            </a:p>
            <a:p>
              <a:pPr algn="ctr"/>
              <a:r>
                <a:rPr lang="en-US" dirty="0"/>
                <a:t>@phat_hobbit</a:t>
              </a:r>
            </a:p>
            <a:p>
              <a:pPr algn="ctr"/>
              <a:r>
                <a:rPr lang="en-US" dirty="0"/>
                <a:t>@ScottMcGready</a:t>
              </a:r>
            </a:p>
            <a:p>
              <a:pPr algn="ctr"/>
              <a:r>
                <a:rPr lang="en-US" dirty="0"/>
                <a:t>@j_opdenakker</a:t>
              </a:r>
            </a:p>
            <a:p>
              <a:pPr algn="ctr"/>
              <a:r>
                <a:rPr lang="en-US" dirty="0"/>
                <a:t>@InfosecHour</a:t>
              </a:r>
            </a:p>
            <a:p>
              <a:pPr algn="ctr"/>
              <a:r>
                <a:rPr lang="en-US" dirty="0"/>
                <a:t>@5w0rdFish</a:t>
              </a:r>
            </a:p>
            <a:p>
              <a:pPr algn="ctr"/>
              <a:r>
                <a:rPr lang="en-US" dirty="0"/>
                <a:t>@lennaert89</a:t>
              </a:r>
              <a:endParaRPr lang="en-CH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BB7E88-834C-4772-A8C4-13357F8F17D5}"/>
                </a:ext>
              </a:extLst>
            </p:cNvPr>
            <p:cNvSpPr/>
            <p:nvPr/>
          </p:nvSpPr>
          <p:spPr>
            <a:xfrm>
              <a:off x="4647756" y="1986624"/>
              <a:ext cx="2210097" cy="2905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@coffee_fueled</a:t>
              </a:r>
            </a:p>
            <a:p>
              <a:pPr algn="ctr"/>
              <a:r>
                <a:rPr lang="en-US" dirty="0"/>
                <a:t>@ClaireTills</a:t>
              </a:r>
            </a:p>
            <a:p>
              <a:pPr algn="ctr"/>
              <a:r>
                <a:rPr lang="en-US" dirty="0"/>
                <a:t>@RoseSecOps</a:t>
              </a:r>
            </a:p>
            <a:p>
              <a:pPr algn="ctr"/>
              <a:r>
                <a:rPr lang="en-US" dirty="0"/>
                <a:t>@safesecs</a:t>
              </a:r>
              <a:endParaRPr 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  <a:latin typeface="Calibri" panose="020F0502020204030204" pitchFamily="34" charset="0"/>
                </a:rPr>
                <a:t>@RayRedacted</a:t>
              </a:r>
              <a:endParaRPr lang="en-US" dirty="0"/>
            </a:p>
            <a:p>
              <a:pPr algn="ctr"/>
              <a:r>
                <a:rPr lang="en-US" dirty="0"/>
                <a:t>@TheBeerFarmers</a:t>
              </a:r>
            </a:p>
            <a:p>
              <a:pPr algn="ctr"/>
              <a:r>
                <a:rPr lang="en-US" dirty="0"/>
                <a:t>@SeanWrightSec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8E17AC-E118-42D4-B5D9-48F1584383CB}"/>
                </a:ext>
              </a:extLst>
            </p:cNvPr>
            <p:cNvSpPr/>
            <p:nvPr/>
          </p:nvSpPr>
          <p:spPr>
            <a:xfrm>
              <a:off x="3123757" y="1986623"/>
              <a:ext cx="1523999" cy="2905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Special Shoutouts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6D2D32-1350-4B26-9453-16F583780750}"/>
                </a:ext>
              </a:extLst>
            </p:cNvPr>
            <p:cNvSpPr/>
            <p:nvPr/>
          </p:nvSpPr>
          <p:spPr>
            <a:xfrm>
              <a:off x="9067950" y="1986624"/>
              <a:ext cx="2210097" cy="2905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@BeeFauBee09</a:t>
              </a:r>
            </a:p>
            <a:p>
              <a:pPr algn="ctr"/>
              <a:r>
                <a:rPr lang="en-US" dirty="0"/>
                <a:t>@rag_sec</a:t>
              </a:r>
            </a:p>
            <a:p>
              <a:pPr algn="ctr"/>
              <a:r>
                <a:rPr lang="en-US" dirty="0"/>
                <a:t>@TheCyberViking</a:t>
              </a:r>
              <a:endParaRPr lang="en-CH" dirty="0"/>
            </a:p>
            <a:p>
              <a:pPr algn="ctr"/>
              <a:r>
                <a:rPr lang="en-US" dirty="0"/>
                <a:t>@juan_spinel</a:t>
              </a:r>
              <a:endParaRPr lang="en-CH" dirty="0"/>
            </a:p>
            <a:p>
              <a:pPr algn="ctr"/>
              <a:r>
                <a:rPr lang="en-US" dirty="0"/>
                <a:t>@yellowcap_ghost</a:t>
              </a:r>
              <a:endParaRPr lang="en-CH" dirty="0"/>
            </a:p>
            <a:p>
              <a:pPr algn="ctr"/>
              <a:r>
                <a:rPr lang="en-US" dirty="0"/>
                <a:t>@CyberSecV</a:t>
              </a:r>
              <a:endParaRPr lang="en-CH" dirty="0"/>
            </a:p>
            <a:p>
              <a:pPr algn="ctr"/>
              <a:r>
                <a:rPr lang="en-US" dirty="0"/>
                <a:t>@davewj</a:t>
              </a:r>
              <a:endParaRPr lang="en-CH" dirty="0">
                <a:effectLst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F40A62-5148-433E-8868-BA8919C69F84}"/>
              </a:ext>
            </a:extLst>
          </p:cNvPr>
          <p:cNvGrpSpPr/>
          <p:nvPr/>
        </p:nvGrpSpPr>
        <p:grpSpPr>
          <a:xfrm>
            <a:off x="3361880" y="2948515"/>
            <a:ext cx="8154289" cy="747184"/>
            <a:chOff x="2018854" y="4596341"/>
            <a:chExt cx="8154289" cy="7471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3A91DB-34A3-4F23-A531-D2B12629D512}"/>
                </a:ext>
              </a:extLst>
            </p:cNvPr>
            <p:cNvSpPr/>
            <p:nvPr/>
          </p:nvSpPr>
          <p:spPr>
            <a:xfrm>
              <a:off x="3542853" y="4596342"/>
              <a:ext cx="2210097" cy="74718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@LisaForteUK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E56165-8F0E-4A8B-B473-87E55214023F}"/>
                </a:ext>
              </a:extLst>
            </p:cNvPr>
            <p:cNvSpPr/>
            <p:nvPr/>
          </p:nvSpPr>
          <p:spPr>
            <a:xfrm>
              <a:off x="2018854" y="4596341"/>
              <a:ext cx="1523999" cy="74718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Research</a:t>
              </a:r>
            </a:p>
            <a:p>
              <a:pPr algn="ctr"/>
              <a:r>
                <a:rPr lang="en-US" dirty="0"/>
                <a:t>Shoutouts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FAEDB9-E26F-46EB-8A2C-22D6B32E260C}"/>
                </a:ext>
              </a:extLst>
            </p:cNvPr>
            <p:cNvSpPr/>
            <p:nvPr/>
          </p:nvSpPr>
          <p:spPr>
            <a:xfrm>
              <a:off x="5752950" y="4596341"/>
              <a:ext cx="2210097" cy="74718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@smealum</a:t>
              </a:r>
              <a:endParaRPr lang="en-CH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EA1C73-ED81-46A1-85C1-483FB0FC2386}"/>
                </a:ext>
              </a:extLst>
            </p:cNvPr>
            <p:cNvSpPr/>
            <p:nvPr/>
          </p:nvSpPr>
          <p:spPr>
            <a:xfrm>
              <a:off x="7963046" y="4596341"/>
              <a:ext cx="2210097" cy="74718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@tautology0</a:t>
              </a:r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E764EE-9947-47FA-AD1E-FDF879DBCE5F}"/>
              </a:ext>
            </a:extLst>
          </p:cNvPr>
          <p:cNvSpPr txBox="1"/>
          <p:nvPr/>
        </p:nvSpPr>
        <p:spPr>
          <a:xfrm>
            <a:off x="3210072" y="482441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Discord : @AtomicNicos#1404</a:t>
            </a:r>
          </a:p>
          <a:p>
            <a:pPr algn="ctr"/>
            <a:r>
              <a:rPr lang="en-US" sz="2800" dirty="0"/>
              <a:t>Twitter : @AtomicNicos</a:t>
            </a:r>
          </a:p>
        </p:txBody>
      </p:sp>
      <p:pic>
        <p:nvPicPr>
          <p:cNvPr id="28" name="Picture 2" descr="Dialogue | Training Journal">
            <a:extLst>
              <a:ext uri="{FF2B5EF4-FFF2-40B4-BE49-F238E27FC236}">
                <a16:creationId xmlns:a16="http://schemas.microsoft.com/office/drawing/2014/main" id="{0FAF135F-4A06-4CD2-9E85-A7752F517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0000" l="14355" r="59355">
                        <a14:foregroundMark x1="25645" y1="73125" x2="25806" y2="77500"/>
                        <a14:foregroundMark x1="25968" y1="63750" x2="27581" y2="62500"/>
                        <a14:foregroundMark x1="46774" y1="65938" x2="48226" y2="64688"/>
                        <a14:foregroundMark x1="47742" y1="76250" x2="48871" y2="74688"/>
                        <a14:foregroundMark x1="36613" y1="11563" x2="41290" y2="12812"/>
                        <a14:foregroundMark x1="20161" y1="5625" x2="21613" y2="9375"/>
                        <a14:foregroundMark x1="14516" y1="17188" x2="14677" y2="25313"/>
                        <a14:foregroundMark x1="59355" y1="30312" x2="58387" y2="37188"/>
                        <a14:foregroundMark x1="47903" y1="8750" x2="47903" y2="8750"/>
                        <a14:foregroundMark x1="49516" y1="10625" x2="49677" y2="1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07" r="36681"/>
          <a:stretch/>
        </p:blipFill>
        <p:spPr bwMode="auto">
          <a:xfrm>
            <a:off x="9820275" y="4542050"/>
            <a:ext cx="1533525" cy="151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95D0C0B-2645-461F-81B3-6130084B8DA6}"/>
              </a:ext>
            </a:extLst>
          </p:cNvPr>
          <p:cNvSpPr txBox="1">
            <a:spLocks/>
          </p:cNvSpPr>
          <p:nvPr/>
        </p:nvSpPr>
        <p:spPr>
          <a:xfrm>
            <a:off x="838200" y="4638683"/>
            <a:ext cx="1533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AMA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0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223</Words>
  <Application>Microsoft Office PowerPoint</Application>
  <PresentationFormat>Widescreen</PresentationFormat>
  <Paragraphs>81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The OSINT pivot</vt:lpstr>
      <vt:lpstr>PowerPoint Presentation</vt:lpstr>
      <vt:lpstr>Open Source INTelligence / Recon</vt:lpstr>
      <vt:lpstr>OSINT Steps</vt:lpstr>
      <vt:lpstr>Summary</vt:lpstr>
      <vt:lpstr>Pivoting ?</vt:lpstr>
      <vt:lpstr>PowerPoint Presentation</vt:lpstr>
      <vt:lpstr>Availability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OSINT pivot</dc:title>
  <dc:creator>Nicolas Richard Walter Boeckh</dc:creator>
  <cp:lastModifiedBy>Nicolas Richard Walter Boeckh</cp:lastModifiedBy>
  <cp:revision>2</cp:revision>
  <dcterms:created xsi:type="dcterms:W3CDTF">2020-12-15T21:44:34Z</dcterms:created>
  <dcterms:modified xsi:type="dcterms:W3CDTF">2020-12-16T00:32:40Z</dcterms:modified>
</cp:coreProperties>
</file>