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1" r:id="rId3"/>
    <p:sldId id="264" r:id="rId4"/>
    <p:sldId id="265" r:id="rId5"/>
    <p:sldId id="257" r:id="rId6"/>
    <p:sldId id="262" r:id="rId7"/>
    <p:sldId id="263" r:id="rId8"/>
    <p:sldId id="266" r:id="rId9"/>
    <p:sldId id="269" r:id="rId10"/>
    <p:sldId id="267" r:id="rId11"/>
    <p:sldId id="268" r:id="rId12"/>
    <p:sldId id="271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693" autoAdjust="0"/>
  </p:normalViewPr>
  <p:slideViewPr>
    <p:cSldViewPr snapToGrid="0">
      <p:cViewPr>
        <p:scale>
          <a:sx n="65" d="100"/>
          <a:sy n="65" d="100"/>
        </p:scale>
        <p:origin x="61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BC1CC-D040-4A23-A2BC-C5A4703A02E4}" type="datetimeFigureOut">
              <a:rPr lang="en-CH" smtClean="0"/>
              <a:t>08/02/2023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A799B-5638-4717-B96D-143C4245BA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47747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dirty="0"/>
              <a:t>Nothing, for </a:t>
            </a:r>
            <a:r>
              <a:rPr lang="fr-CH" dirty="0" err="1"/>
              <a:t>loops</a:t>
            </a:r>
            <a:r>
              <a:rPr lang="fr-CH" dirty="0"/>
              <a:t> </a:t>
            </a:r>
            <a:r>
              <a:rPr lang="fr-CH" dirty="0" err="1"/>
              <a:t>easy</a:t>
            </a:r>
            <a:r>
              <a:rPr lang="fr-CH" dirty="0"/>
              <a:t>, no </a:t>
            </a:r>
            <a:r>
              <a:rPr lang="fr-CH" dirty="0" err="1"/>
              <a:t>semicolons</a:t>
            </a:r>
            <a:r>
              <a:rPr lang="fr-CH" dirty="0"/>
              <a:t>, simple </a:t>
            </a:r>
            <a:r>
              <a:rPr lang="fr-CH" dirty="0" err="1"/>
              <a:t>semantics</a:t>
            </a:r>
            <a:r>
              <a:rPr lang="fr-CH" dirty="0"/>
              <a:t>, OOP, all </a:t>
            </a:r>
            <a:r>
              <a:rPr lang="fr-CH" dirty="0" err="1"/>
              <a:t>that</a:t>
            </a:r>
            <a:r>
              <a:rPr lang="fr-CH" dirty="0"/>
              <a:t> jazz</a:t>
            </a:r>
          </a:p>
          <a:p>
            <a:pPr marL="171450" indent="-171450">
              <a:buFontTx/>
              <a:buChar char="-"/>
            </a:pPr>
            <a:r>
              <a:rPr lang="fr-CH" dirty="0" err="1"/>
              <a:t>It’s</a:t>
            </a:r>
            <a:r>
              <a:rPr lang="fr-CH" dirty="0"/>
              <a:t> </a:t>
            </a:r>
            <a:r>
              <a:rPr lang="fr-CH" dirty="0" err="1"/>
              <a:t>very</a:t>
            </a:r>
            <a:r>
              <a:rPr lang="fr-CH" dirty="0"/>
              <a:t> fun to </a:t>
            </a:r>
            <a:r>
              <a:rPr lang="fr-CH" dirty="0" err="1"/>
              <a:t>hate</a:t>
            </a:r>
            <a:r>
              <a:rPr lang="fr-CH" dirty="0"/>
              <a:t> on Python, but </a:t>
            </a:r>
            <a:r>
              <a:rPr lang="fr-CH" dirty="0" err="1"/>
              <a:t>it’s</a:t>
            </a:r>
            <a:r>
              <a:rPr lang="fr-CH" dirty="0"/>
              <a:t> </a:t>
            </a:r>
            <a:r>
              <a:rPr lang="fr-CH" dirty="0" err="1"/>
              <a:t>where</a:t>
            </a:r>
            <a:r>
              <a:rPr lang="fr-CH" dirty="0"/>
              <a:t> </a:t>
            </a:r>
            <a:r>
              <a:rPr lang="fr-CH" dirty="0" err="1"/>
              <a:t>you</a:t>
            </a:r>
            <a:r>
              <a:rPr lang="fr-CH" dirty="0"/>
              <a:t> can go </a:t>
            </a:r>
            <a:r>
              <a:rPr lang="fr-CH" dirty="0" err="1"/>
              <a:t>when</a:t>
            </a:r>
            <a:r>
              <a:rPr lang="fr-CH" dirty="0"/>
              <a:t> </a:t>
            </a:r>
            <a:r>
              <a:rPr lang="fr-CH" dirty="0" err="1"/>
              <a:t>spreadsheets</a:t>
            </a:r>
            <a:r>
              <a:rPr lang="fr-CH" dirty="0"/>
              <a:t> fail </a:t>
            </a:r>
            <a:r>
              <a:rPr lang="fr-CH" dirty="0" err="1"/>
              <a:t>you</a:t>
            </a:r>
            <a:endParaRPr lang="fr-CH" dirty="0"/>
          </a:p>
          <a:p>
            <a:pPr marL="171450" indent="-171450">
              <a:buFontTx/>
              <a:buChar char="-"/>
            </a:pPr>
            <a:endParaRPr lang="fr-CH" dirty="0"/>
          </a:p>
          <a:p>
            <a:pPr marL="171450" indent="-171450">
              <a:buFontTx/>
              <a:buChar char="-"/>
            </a:pPr>
            <a:r>
              <a:rPr lang="fr-CH" dirty="0"/>
              <a:t>Type </a:t>
            </a:r>
            <a:r>
              <a:rPr lang="fr-CH" dirty="0" err="1"/>
              <a:t>enforcement</a:t>
            </a:r>
            <a:r>
              <a:rPr lang="fr-CH" dirty="0"/>
              <a:t>? </a:t>
            </a:r>
            <a:r>
              <a:rPr lang="fr-CH" dirty="0" err="1"/>
              <a:t>Lol</a:t>
            </a:r>
            <a:r>
              <a:rPr lang="fr-CH" dirty="0"/>
              <a:t> </a:t>
            </a:r>
            <a:r>
              <a:rPr lang="fr-CH" dirty="0" err="1"/>
              <a:t>get</a:t>
            </a:r>
            <a:r>
              <a:rPr lang="fr-CH" dirty="0"/>
              <a:t> the </a:t>
            </a:r>
            <a:r>
              <a:rPr lang="en-GB" dirty="0" err="1"/>
              <a:t>type_enforced</a:t>
            </a:r>
            <a:r>
              <a:rPr lang="en-GB" dirty="0"/>
              <a:t> package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dirty="0"/>
              <a:t>sure </a:t>
            </a:r>
            <a:r>
              <a:rPr lang="fr-CH" dirty="0" err="1"/>
              <a:t>your</a:t>
            </a:r>
            <a:r>
              <a:rPr lang="fr-CH" dirty="0"/>
              <a:t> </a:t>
            </a:r>
            <a:r>
              <a:rPr lang="fr-CH" dirty="0" err="1"/>
              <a:t>print</a:t>
            </a:r>
            <a:r>
              <a:rPr lang="fr-CH" dirty="0"/>
              <a:t>(‘Hello World’) </a:t>
            </a:r>
            <a:r>
              <a:rPr lang="fr-CH" dirty="0" err="1"/>
              <a:t>is</a:t>
            </a:r>
            <a:r>
              <a:rPr lang="fr-CH" dirty="0"/>
              <a:t> quick, but </a:t>
            </a:r>
            <a:r>
              <a:rPr lang="fr-CH" dirty="0" err="1"/>
              <a:t>uhhh</a:t>
            </a:r>
            <a:r>
              <a:rPr lang="fr-CH" dirty="0"/>
              <a:t>$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CH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dirty="0" err="1"/>
              <a:t>It’s</a:t>
            </a:r>
            <a:r>
              <a:rPr lang="fr-CH" dirty="0"/>
              <a:t> in a package (</a:t>
            </a:r>
            <a:r>
              <a:rPr lang="fr-CH" dirty="0" err="1"/>
              <a:t>multiprocessing</a:t>
            </a:r>
            <a:r>
              <a:rPr lang="fr-CH" dirty="0"/>
              <a:t>), </a:t>
            </a:r>
            <a:r>
              <a:rPr lang="fr-CH" dirty="0" err="1"/>
              <a:t>also</a:t>
            </a:r>
            <a:r>
              <a:rPr lang="fr-CH" dirty="0"/>
              <a:t> the package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flawed</a:t>
            </a:r>
            <a:r>
              <a:rPr lang="fr-CH" dirty="0"/>
              <a:t> </a:t>
            </a:r>
            <a:r>
              <a:rPr lang="fr-CH" dirty="0" err="1"/>
              <a:t>so</a:t>
            </a:r>
            <a:r>
              <a:rPr lang="fr-CH" dirty="0"/>
              <a:t> </a:t>
            </a:r>
            <a:r>
              <a:rPr lang="fr-CH" dirty="0" err="1"/>
              <a:t>there’s</a:t>
            </a:r>
            <a:r>
              <a:rPr lang="fr-CH" dirty="0"/>
              <a:t> the </a:t>
            </a:r>
            <a:r>
              <a:rPr lang="fr-CH" dirty="0" err="1"/>
              <a:t>same</a:t>
            </a:r>
            <a:r>
              <a:rPr lang="fr-CH" dirty="0"/>
              <a:t> package </a:t>
            </a:r>
            <a:r>
              <a:rPr lang="fr-CH" dirty="0" err="1"/>
              <a:t>fixed</a:t>
            </a:r>
            <a:r>
              <a:rPr lang="fr-CH" dirty="0"/>
              <a:t> (</a:t>
            </a:r>
            <a:r>
              <a:rPr lang="fr-CH" dirty="0" err="1"/>
              <a:t>multiprocess</a:t>
            </a:r>
            <a:r>
              <a:rPr lang="fr-CH" dirty="0"/>
              <a:t>) and </a:t>
            </a:r>
            <a:r>
              <a:rPr lang="fr-CH" dirty="0" err="1"/>
              <a:t>now</a:t>
            </a:r>
            <a:r>
              <a:rPr lang="fr-CH" dirty="0"/>
              <a:t> in 3.10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also</a:t>
            </a:r>
            <a:r>
              <a:rPr lang="fr-CH" dirty="0"/>
              <a:t> have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CH" dirty="0"/>
          </a:p>
          <a:p>
            <a:pPr marL="171450" indent="-171450">
              <a:buFontTx/>
              <a:buChar char="-"/>
            </a:pPr>
            <a:endParaRPr lang="fr-CH" dirty="0"/>
          </a:p>
          <a:p>
            <a:pPr marL="171450" indent="-171450">
              <a:buFontTx/>
              <a:buChar char="-"/>
            </a:pP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A799B-5638-4717-B96D-143C4245BA99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78208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It can be typed, but none of the tutorials show you that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A799B-5638-4717-B96D-143C4245BA99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6387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Java Card is about X million, a lot of the rest is probably people playing Minecraft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Like, you can create self contained executables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How to break a context </a:t>
            </a:r>
            <a:r>
              <a:rPr lang="en-US" dirty="0" err="1"/>
              <a:t>fr,fr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still requires you to manage what you’re storing where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A799B-5638-4717-B96D-143C4245BA99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87019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Null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Null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Null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Make of that what you will</a:t>
            </a:r>
          </a:p>
          <a:p>
            <a:pPr marL="171450" indent="-171450">
              <a:buFontTx/>
              <a:buChar char="-"/>
            </a:pP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A799B-5638-4717-B96D-143C4245BA99}" type="slidenum">
              <a:rPr lang="en-CH" smtClean="0"/>
              <a:t>11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78249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A799B-5638-4717-B96D-143C4245BA99}" type="slidenum">
              <a:rPr lang="en-CH" smtClean="0"/>
              <a:t>12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86526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A799B-5638-4717-B96D-143C4245BA99}" type="slidenum">
              <a:rPr lang="en-CH" smtClean="0"/>
              <a:t>20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676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BB54C-5B57-5C78-2359-CAC27DE9D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8EA2B-93D4-0E30-E43B-27000F920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F2261-54E4-505C-79EF-71907F224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7EC8-7C70-46AE-8066-07F66AB0E7AA}" type="datetimeFigureOut">
              <a:rPr lang="en-CH" smtClean="0"/>
              <a:t>08/02/2023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D2278-82B5-8146-907F-C1EABE12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9E816-F05E-EAD8-1720-5F1A3017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3831-66BD-47D7-AD29-D385BE5178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79585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DF108-0E42-67C0-F63D-8D06D5E8D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CBA3C6-D330-09A9-80E4-6BEE32668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6C9B2-6353-4E3E-5229-5B6DF42B6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7EC8-7C70-46AE-8066-07F66AB0E7AA}" type="datetimeFigureOut">
              <a:rPr lang="en-CH" smtClean="0"/>
              <a:t>08/02/2023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F5F1-3748-536D-5DB9-36EA79830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B22CE-5490-CF57-B2F5-0631A0FC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3831-66BD-47D7-AD29-D385BE5178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2562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E5800-3D61-B6E0-55CB-5E1102F670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97E8E-0069-42F9-0938-499A453BD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FCB0D-BA2B-7F15-65B6-9993E9447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7EC8-7C70-46AE-8066-07F66AB0E7AA}" type="datetimeFigureOut">
              <a:rPr lang="en-CH" smtClean="0"/>
              <a:t>08/02/2023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F0E1B-77E7-613B-093B-80AE4281B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1014E-0008-F6E9-76B1-FB0C0C141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3831-66BD-47D7-AD29-D385BE5178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3788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DF7D2-C695-5970-56BD-F313FF2B8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9AC89-3468-5F23-2C1B-A114D655C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8FAC3-0282-1A4C-A8F0-020F9863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7EC8-7C70-46AE-8066-07F66AB0E7AA}" type="datetimeFigureOut">
              <a:rPr lang="en-CH" smtClean="0"/>
              <a:t>08/02/2023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15AE5-2F36-8F6E-0CA2-8F706F69D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4A126-B948-3B91-E37E-A75ADEE38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3831-66BD-47D7-AD29-D385BE5178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44583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90600-8284-9BCE-7321-50F1FE5F2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9F9C2-60D8-51D9-7AC8-C4106F66B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F4F48-F729-F396-A01F-A4F42F93F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7EC8-7C70-46AE-8066-07F66AB0E7AA}" type="datetimeFigureOut">
              <a:rPr lang="en-CH" smtClean="0"/>
              <a:t>08/02/2023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7E4B1-4AA6-BF12-5A9C-9D529D0C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54FCB-A9AC-CB30-9ACC-5858E48B4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3831-66BD-47D7-AD29-D385BE5178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3058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8A17-61EA-A2D4-9FC5-5B155A48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516E7-E08C-FB2E-A079-B0F34BD85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24D33-86BA-59FF-47B7-7BE8E6696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E1F4E-F9A7-6F09-6A16-D342F44EA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7EC8-7C70-46AE-8066-07F66AB0E7AA}" type="datetimeFigureOut">
              <a:rPr lang="en-CH" smtClean="0"/>
              <a:t>08/02/2023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66E94-B239-274B-6F95-8D04148B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5F3E3-6F21-4B27-5DE8-B8F9BCFC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3831-66BD-47D7-AD29-D385BE5178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0270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B395-5925-92F1-888F-35A52A36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3ED2F-C345-6A55-F0DB-64B00AF03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4130B-6BFE-FF9B-F902-DC6206CCD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71507D-6387-874C-A879-49A02ED67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A980F-4689-7214-295F-23E87ED8B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0C5C80-6FA8-B2FE-F543-9BA11BCF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7EC8-7C70-46AE-8066-07F66AB0E7AA}" type="datetimeFigureOut">
              <a:rPr lang="en-CH" smtClean="0"/>
              <a:t>08/02/2023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646C05-096F-0F4E-E062-28729E725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0B83AD-44BE-06DD-2102-86F4668B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3831-66BD-47D7-AD29-D385BE5178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98683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73683-1ED8-6B3D-8BF0-63C191BA3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A7884-0D61-F06E-7000-72B23F477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7EC8-7C70-46AE-8066-07F66AB0E7AA}" type="datetimeFigureOut">
              <a:rPr lang="en-CH" smtClean="0"/>
              <a:t>08/02/2023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6B9EB-0727-8E8A-181D-C66099B0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8CD0A-3B5B-5CDF-21F0-EC8D7584B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3831-66BD-47D7-AD29-D385BE5178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4181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D93732-01A4-313E-DDCA-22038219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7EC8-7C70-46AE-8066-07F66AB0E7AA}" type="datetimeFigureOut">
              <a:rPr lang="en-CH" smtClean="0"/>
              <a:t>08/02/2023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71F227-3DB6-03E6-6D4A-F01793F5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10B00-6C74-7D81-AB43-9218031D7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3831-66BD-47D7-AD29-D385BE5178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7323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E88B0-4182-4EA2-632E-538F50FD8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4529C-73FE-B972-5922-B0A748598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AB0A0-15C1-7422-1636-A0FFBE776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34392-F5C5-1044-8E4A-8137F4A9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7EC8-7C70-46AE-8066-07F66AB0E7AA}" type="datetimeFigureOut">
              <a:rPr lang="en-CH" smtClean="0"/>
              <a:t>08/02/2023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9DA2F-27CF-731E-7AB5-37A1349B5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9AA81-9E0D-79FC-75AD-1E3F45C5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3831-66BD-47D7-AD29-D385BE5178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4875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CA79-388E-782C-420D-B7C7D3A9D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2BEA2B-D360-96E9-627B-2C4FC1943C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D6C7D-3108-FBDE-500C-213ACCA8B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6E679-25F0-E2B2-CB7F-6D03FF92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7EC8-7C70-46AE-8066-07F66AB0E7AA}" type="datetimeFigureOut">
              <a:rPr lang="en-CH" smtClean="0"/>
              <a:t>08/02/2023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881A2-07FC-7A5D-CCCB-B10B2BC98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53E79-9174-49D9-0E09-ABED1322C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3831-66BD-47D7-AD29-D385BE5178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985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306361-61DC-50B4-F1E0-0E3700F80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12CD8-483E-1C39-A304-AE8C2FC56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D409-09B1-E199-E7A1-29078B553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17EC8-7C70-46AE-8066-07F66AB0E7AA}" type="datetimeFigureOut">
              <a:rPr lang="en-CH" smtClean="0"/>
              <a:t>08/02/2023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EC645-52A4-DD1A-C0A5-A976F5B9A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1D0E1-AA5D-5FE3-59AC-9498EB6D4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63831-66BD-47D7-AD29-D385BE5178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9198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7DFAB-F5D4-17CC-5F26-32B332E979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/>
              <a:t>it’s</a:t>
            </a:r>
            <a:r>
              <a:rPr lang="fr-CH" dirty="0"/>
              <a:t> </a:t>
            </a:r>
            <a:r>
              <a:rPr lang="fr-CH" dirty="0" err="1"/>
              <a:t>borked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B4D0D-ACA9-45F0-AB01-6802C5BB9C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err="1"/>
              <a:t>programming</a:t>
            </a:r>
            <a:r>
              <a:rPr lang="fr-CH" dirty="0"/>
              <a:t> </a:t>
            </a:r>
            <a:r>
              <a:rPr lang="fr-CH" dirty="0" err="1"/>
              <a:t>was</a:t>
            </a:r>
            <a:r>
              <a:rPr lang="fr-CH" dirty="0"/>
              <a:t> a </a:t>
            </a:r>
            <a:r>
              <a:rPr lang="fr-CH" dirty="0" err="1"/>
              <a:t>mistake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730527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4F56-C554-ED85-F373-F46D7DF9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#java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E0020-AAEB-A3F1-C14B-C3E9BEEF1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on 3 billion devices (</a:t>
            </a:r>
            <a:r>
              <a:rPr lang="en-CH" u="sng" dirty="0">
                <a:solidFill>
                  <a:srgbClr val="8AB4F8"/>
                </a:solidFill>
                <a:latin typeface="arial" panose="020B0604020202020204" pitchFamily="34" charset="0"/>
              </a:rPr>
              <a:t>👀</a:t>
            </a:r>
            <a:r>
              <a:rPr lang="en-US" u="sng" dirty="0">
                <a:solidFill>
                  <a:srgbClr val="8AB4F8"/>
                </a:solidFill>
                <a:latin typeface="arial" panose="020B0604020202020204" pitchFamily="34" charset="0"/>
              </a:rPr>
              <a:t> </a:t>
            </a:r>
            <a:r>
              <a:rPr lang="en-US" dirty="0"/>
              <a:t>Java card)</a:t>
            </a:r>
          </a:p>
          <a:p>
            <a:endParaRPr lang="en-US" dirty="0"/>
          </a:p>
          <a:p>
            <a:r>
              <a:rPr lang="en-US" dirty="0"/>
              <a:t>fully cross-OS environment</a:t>
            </a:r>
          </a:p>
          <a:p>
            <a:pPr lvl="1"/>
            <a:r>
              <a:rPr lang="en-US" dirty="0"/>
              <a:t>oh wait I have to ship a VM too?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garbage collection can be finicky</a:t>
            </a:r>
          </a:p>
          <a:p>
            <a:endParaRPr lang="en-US" dirty="0"/>
          </a:p>
          <a:p>
            <a:r>
              <a:rPr lang="en-US" dirty="0"/>
              <a:t>the dreaded existence of static</a:t>
            </a:r>
          </a:p>
          <a:p>
            <a:endParaRPr lang="fr-CH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8A2E5EE-D78E-4C19-FEFC-6F9FC12EC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12121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altLang="en-CH" sz="1000" b="0" i="0" u="none" strike="noStrike" cap="none" normalizeH="0" baseline="0">
                <a:ln>
                  <a:noFill/>
                </a:ln>
                <a:solidFill>
                  <a:srgbClr val="E9E9E9"/>
                </a:solidFill>
                <a:effectLst/>
                <a:latin typeface="Inter"/>
              </a:rPr>
              <a:t>  </a:t>
            </a:r>
            <a:r>
              <a:rPr kumimoji="0" lang="en-CH" altLang="en-CH" sz="1900" b="0" i="0" u="none" strike="noStrike" cap="none" normalizeH="0" baseline="0">
                <a:ln>
                  <a:noFill/>
                </a:ln>
                <a:solidFill>
                  <a:srgbClr val="E9E9E9"/>
                </a:solidFill>
                <a:effectLst/>
                <a:latin typeface="Inter"/>
              </a:rPr>
              <a:t>      </a:t>
            </a:r>
            <a:endParaRPr kumimoji="0" lang="en-CH" altLang="en-CH" sz="1000" b="0" i="0" u="none" strike="noStrike" cap="none" normalizeH="0" baseline="0">
              <a:ln>
                <a:noFill/>
              </a:ln>
              <a:solidFill>
                <a:srgbClr val="E9E9E9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altLang="en-CH" sz="1000" b="0" i="0" u="none" strike="noStrike" cap="none" normalizeH="0" baseline="0">
                <a:ln>
                  <a:noFill/>
                </a:ln>
                <a:solidFill>
                  <a:srgbClr val="E9E9E9"/>
                </a:solidFill>
                <a:effectLst/>
                <a:latin typeface="Inter"/>
              </a:rPr>
              <a:t>Now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CH" altLang="en-CH" sz="1000" b="0" i="0" u="none" strike="noStrike" cap="none" normalizeH="0" baseline="0">
                <a:ln>
                  <a:noFill/>
                </a:ln>
                <a:solidFill>
                  <a:srgbClr val="E9E9E9"/>
                </a:solidFill>
                <a:effectLst/>
                <a:latin typeface="Inter"/>
              </a:rPr>
            </a:br>
            <a:endParaRPr kumimoji="0" lang="en-CH" alt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" descr="👀">
            <a:extLst>
              <a:ext uri="{FF2B5EF4-FFF2-40B4-BE49-F238E27FC236}">
                <a16:creationId xmlns:a16="http://schemas.microsoft.com/office/drawing/2014/main" id="{F3DAA294-A4E2-76C0-1A89-F3CFC94B56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" y="-4349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48836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4F56-C554-ED85-F373-F46D7DF9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#java (</a:t>
            </a:r>
            <a:r>
              <a:rPr lang="fr-CH" dirty="0" err="1"/>
              <a:t>parenthesis</a:t>
            </a:r>
            <a:r>
              <a:rPr lang="fr-CH" dirty="0"/>
              <a:t>)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E0020-AAEB-A3F1-C14B-C3E9BEEF1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 Commission shenanigans for automated public transportation</a:t>
            </a:r>
          </a:p>
          <a:p>
            <a:endParaRPr lang="en-US" dirty="0"/>
          </a:p>
          <a:p>
            <a:r>
              <a:rPr lang="en-US" dirty="0"/>
              <a:t>a bit of context</a:t>
            </a:r>
          </a:p>
          <a:p>
            <a:endParaRPr lang="en-US" dirty="0"/>
          </a:p>
          <a:p>
            <a:r>
              <a:rPr lang="en-US" dirty="0"/>
              <a:t>“It has to be quick! I know, let’s </a:t>
            </a:r>
            <a:r>
              <a:rPr lang="en-US" dirty="0" err="1"/>
              <a:t>dockerize</a:t>
            </a:r>
            <a:r>
              <a:rPr lang="en-US" dirty="0"/>
              <a:t> 15 different Java components and hope for sub-1ms response times!”</a:t>
            </a:r>
          </a:p>
          <a:p>
            <a:endParaRPr lang="en-US" dirty="0"/>
          </a:p>
          <a:p>
            <a:r>
              <a:rPr lang="en-US" dirty="0"/>
              <a:t>I worked on something called the Risk Assessment Engine</a:t>
            </a:r>
          </a:p>
        </p:txBody>
      </p:sp>
    </p:spTree>
    <p:extLst>
      <p:ext uri="{BB962C8B-B14F-4D97-AF65-F5344CB8AC3E}">
        <p14:creationId xmlns:p14="http://schemas.microsoft.com/office/powerpoint/2010/main" val="640365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4F56-C554-ED85-F373-F46D7DF9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#java (</a:t>
            </a:r>
            <a:r>
              <a:rPr lang="fr-CH" dirty="0" err="1"/>
              <a:t>parenthesis</a:t>
            </a:r>
            <a:r>
              <a:rPr lang="fr-CH" dirty="0"/>
              <a:t>)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E0020-AAEB-A3F1-C14B-C3E9BEEF1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issues</a:t>
            </a:r>
          </a:p>
          <a:p>
            <a:pPr lvl="1"/>
            <a:r>
              <a:rPr lang="en-US" dirty="0"/>
              <a:t>alert queueing</a:t>
            </a:r>
          </a:p>
          <a:p>
            <a:pPr lvl="1"/>
            <a:r>
              <a:rPr lang="en-US" dirty="0"/>
              <a:t>alert batch processing</a:t>
            </a:r>
          </a:p>
          <a:p>
            <a:pPr lvl="1"/>
            <a:r>
              <a:rPr lang="en-US" dirty="0"/>
              <a:t>fully asynchronous</a:t>
            </a:r>
          </a:p>
          <a:p>
            <a:pPr lvl="1"/>
            <a:endParaRPr lang="en-US" dirty="0"/>
          </a:p>
          <a:p>
            <a:r>
              <a:rPr lang="en-US" dirty="0"/>
              <a:t>(all of these are in</a:t>
            </a:r>
            <a:br>
              <a:rPr lang="en-US" dirty="0"/>
            </a:br>
            <a:r>
              <a:rPr lang="en-US" dirty="0"/>
              <a:t>their own threads btw)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21414-FEB9-70E7-84E4-9530DB623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281" y="1825625"/>
            <a:ext cx="7256890" cy="332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90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CB48-5868-C068-92D2-E5AFFBF25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#javascript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FBE0C-C637-C85E-DF6E-0F6F92146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untyped</a:t>
            </a:r>
          </a:p>
          <a:p>
            <a:endParaRPr lang="en-US" dirty="0"/>
          </a:p>
          <a:p>
            <a:r>
              <a:rPr lang="en-US" dirty="0"/>
              <a:t>used everywhere a browser is</a:t>
            </a:r>
          </a:p>
          <a:p>
            <a:pPr lvl="1"/>
            <a:r>
              <a:rPr lang="en-US" dirty="0"/>
              <a:t>oh but wait node means running raw on servers too</a:t>
            </a:r>
          </a:p>
          <a:p>
            <a:endParaRPr lang="en-US" dirty="0"/>
          </a:p>
          <a:p>
            <a:r>
              <a:rPr lang="en-US" dirty="0"/>
              <a:t>super versatile (yay </a:t>
            </a:r>
            <a:r>
              <a:rPr lang="en-US" dirty="0" err="1"/>
              <a:t>npm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no one should have to deal with my 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/>
              <a:t>(although if you want, </a:t>
            </a:r>
            <a:r>
              <a:rPr lang="en-US" dirty="0" err="1"/>
              <a:t>uhhhh</a:t>
            </a:r>
            <a:r>
              <a:rPr lang="en-US" dirty="0"/>
              <a:t>, DM me)</a:t>
            </a:r>
          </a:p>
          <a:p>
            <a:pPr lvl="1"/>
            <a:r>
              <a:rPr lang="en-US" dirty="0"/>
              <a:t>I have great user reviews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608714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CB48-5868-C068-92D2-E5AFFBF25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#javascript</a:t>
            </a:r>
            <a:endParaRPr lang="en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056216-D52B-20D4-B9E7-5D412F16A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303" y="1240789"/>
            <a:ext cx="4409497" cy="52345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D70664-C7F0-AE5D-B95B-DF6E78F1F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349161"/>
            <a:ext cx="5490336" cy="333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83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CB48-5868-C068-92D2-E5AFFBF25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#javascript</a:t>
            </a:r>
            <a:endParaRPr lang="en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BE0C6F-372A-12CB-083E-3CF30F9CC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49" y="2612400"/>
            <a:ext cx="10659702" cy="163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54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CB48-5868-C068-92D2-E5AFFBF25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#javascript (or rather JSFUCK)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F84046-27BC-F71C-587E-FB1D0D98B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158" y="1690688"/>
            <a:ext cx="5911683" cy="502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637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CB48-5868-C068-92D2-E5AFFBF25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#javascript (or rather JSFUCK)</a:t>
            </a:r>
            <a:endParaRPr lang="en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85DF82-79AB-3462-61E3-5FC868A4EA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625"/>
          <a:stretch/>
        </p:blipFill>
        <p:spPr>
          <a:xfrm>
            <a:off x="384148" y="2254254"/>
            <a:ext cx="11423703" cy="305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12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CB48-5868-C068-92D2-E5AFFBF25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#javascript (or rather JSFUCK)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7E4006-0C44-A7BE-A922-55B6BB436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465" y="1690688"/>
            <a:ext cx="8657070" cy="44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76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3B2E-09BF-6B84-5163-DA94E9E05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could also talk about Golang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600CB-86C3-7417-524C-D840FD724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it’s really cool though</a:t>
            </a:r>
          </a:p>
          <a:p>
            <a:endParaRPr lang="en-US" dirty="0"/>
          </a:p>
          <a:p>
            <a:r>
              <a:rPr lang="en-US" dirty="0"/>
              <a:t>it is garbage-collected but it can be wonky</a:t>
            </a:r>
          </a:p>
          <a:p>
            <a:endParaRPr lang="en-US" dirty="0"/>
          </a:p>
          <a:p>
            <a:r>
              <a:rPr lang="en-US" dirty="0"/>
              <a:t>dealing with panic’s is a really wild approach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554696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C1493-25CA-D699-422B-D1F074FC1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 </a:t>
            </a:r>
            <a:r>
              <a:rPr lang="en-US" dirty="0" err="1"/>
              <a:t>whoami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F6FE9-2CF3-36EB-A1C2-C6BD2E285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477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software / </a:t>
            </a:r>
            <a:r>
              <a:rPr lang="en-US" dirty="0" err="1"/>
              <a:t>appsec</a:t>
            </a:r>
            <a:r>
              <a:rPr lang="en-US" dirty="0"/>
              <a:t> e</a:t>
            </a:r>
            <a:r>
              <a:rPr lang="en-CH" dirty="0" err="1"/>
              <a:t>ngineering</a:t>
            </a:r>
            <a:r>
              <a:rPr lang="en-US" dirty="0"/>
              <a:t> (-</a:t>
            </a:r>
            <a:r>
              <a:rPr lang="en-US" dirty="0" err="1"/>
              <a:t>ish</a:t>
            </a:r>
            <a:r>
              <a:rPr lang="en-US" dirty="0"/>
              <a:t>?)</a:t>
            </a:r>
          </a:p>
          <a:p>
            <a:r>
              <a:rPr lang="en-US" dirty="0"/>
              <a:t>infosec (not-so-</a:t>
            </a:r>
            <a:r>
              <a:rPr lang="en-US" dirty="0" err="1"/>
              <a:t>ish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on the side? </a:t>
            </a:r>
          </a:p>
          <a:p>
            <a:pPr lvl="1"/>
            <a:r>
              <a:rPr lang="en-US" dirty="0"/>
              <a:t> </a:t>
            </a:r>
            <a:r>
              <a:rPr lang="en-US" strike="sngStrike" dirty="0"/>
              <a:t>studies</a:t>
            </a:r>
            <a:r>
              <a:rPr lang="en-US" dirty="0"/>
              <a:t>, communities, </a:t>
            </a:r>
            <a:r>
              <a:rPr lang="en-US" dirty="0" err="1"/>
              <a:t>ctf’s</a:t>
            </a:r>
            <a:r>
              <a:rPr lang="en-US" dirty="0"/>
              <a:t>, conferences</a:t>
            </a:r>
          </a:p>
          <a:p>
            <a:endParaRPr lang="en-US" dirty="0"/>
          </a:p>
          <a:p>
            <a:r>
              <a:rPr lang="en-US" dirty="0"/>
              <a:t>I do stupid (fun?) things</a:t>
            </a:r>
          </a:p>
          <a:p>
            <a:endParaRPr lang="en-US" dirty="0"/>
          </a:p>
          <a:p>
            <a:r>
              <a:rPr lang="en-US" dirty="0"/>
              <a:t>I am not </a:t>
            </a:r>
            <a:r>
              <a:rPr lang="en-US" i="1" dirty="0"/>
              <a:t>that</a:t>
            </a:r>
            <a:r>
              <a:rPr lang="en-US" dirty="0"/>
              <a:t> </a:t>
            </a:r>
            <a:r>
              <a:rPr lang="en-US" dirty="0" err="1"/>
              <a:t>swiss</a:t>
            </a:r>
            <a:r>
              <a:rPr lang="en-US" dirty="0"/>
              <a:t> </a:t>
            </a:r>
            <a:r>
              <a:rPr lang="en-US" dirty="0" err="1"/>
              <a:t>maia</a:t>
            </a:r>
            <a:r>
              <a:rPr lang="en-US" dirty="0"/>
              <a:t> (get </a:t>
            </a:r>
            <a:r>
              <a:rPr lang="en-US" dirty="0" err="1"/>
              <a:t>bingled</a:t>
            </a:r>
            <a:r>
              <a:rPr lang="en-US" dirty="0"/>
              <a:t>)</a:t>
            </a:r>
            <a:endParaRPr lang="en-CH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6240365-C292-F86D-7EB3-FFD973227475}"/>
              </a:ext>
            </a:extLst>
          </p:cNvPr>
          <p:cNvGrpSpPr/>
          <p:nvPr/>
        </p:nvGrpSpPr>
        <p:grpSpPr>
          <a:xfrm>
            <a:off x="8483766" y="5041826"/>
            <a:ext cx="2870034" cy="830997"/>
            <a:chOff x="7883970" y="4599375"/>
            <a:chExt cx="2870034" cy="83099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4100682-7487-8081-D409-57C64B21915F}"/>
                </a:ext>
              </a:extLst>
            </p:cNvPr>
            <p:cNvSpPr txBox="1"/>
            <p:nvPr/>
          </p:nvSpPr>
          <p:spPr>
            <a:xfrm>
              <a:off x="8545804" y="4599375"/>
              <a:ext cx="2208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B0F0"/>
                  </a:solidFill>
                </a:rPr>
                <a:t>@AtomicMaya@tech.lgbt</a:t>
              </a:r>
              <a:endParaRPr lang="en-CH" sz="2400" dirty="0">
                <a:solidFill>
                  <a:srgbClr val="00B0F0"/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657C6F8-B7C7-D91F-0459-E5C122C4C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83970" y="4683956"/>
              <a:ext cx="661834" cy="661834"/>
            </a:xfrm>
            <a:prstGeom prst="rect">
              <a:avLst/>
            </a:prstGeom>
          </p:spPr>
        </p:pic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C8502A6F-FEE8-168E-089D-0FF6D0224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136" y="724630"/>
            <a:ext cx="3276664" cy="32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23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3B2E-09BF-6B84-5163-DA94E9E05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could also talk about Rust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600CB-86C3-7417-524C-D840FD724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I don’t want to get stabbed</a:t>
            </a:r>
          </a:p>
          <a:p>
            <a:endParaRPr lang="en-US" dirty="0"/>
          </a:p>
          <a:p>
            <a:r>
              <a:rPr lang="en-US" dirty="0"/>
              <a:t>my only issue is how it handles JSON, but </a:t>
            </a:r>
            <a:r>
              <a:rPr lang="en-US" altLang="ja-JP" dirty="0"/>
              <a:t>¯\_(</a:t>
            </a:r>
            <a:r>
              <a:rPr lang="ja-JP" altLang="en-US" dirty="0"/>
              <a:t>ツ</a:t>
            </a:r>
            <a:r>
              <a:rPr lang="en-US" altLang="ja-JP" dirty="0"/>
              <a:t>)_/¯</a:t>
            </a:r>
          </a:p>
          <a:p>
            <a:pPr lvl="1"/>
            <a:r>
              <a:rPr lang="en-US" dirty="0"/>
              <a:t>(I know it’s not designed for it)</a:t>
            </a:r>
          </a:p>
          <a:p>
            <a:pPr lvl="1"/>
            <a:endParaRPr lang="en-US" dirty="0"/>
          </a:p>
          <a:p>
            <a:r>
              <a:rPr lang="en-US" dirty="0"/>
              <a:t>crabs are cool</a:t>
            </a:r>
          </a:p>
          <a:p>
            <a:endParaRPr lang="en-US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828938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C68A9-158B-DC86-6AA7-3A6B284E0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# </a:t>
            </a:r>
            <a:r>
              <a:rPr lang="fr-CH" dirty="0" err="1"/>
              <a:t>surely</a:t>
            </a:r>
            <a:r>
              <a:rPr lang="fr-CH" dirty="0"/>
              <a:t> </a:t>
            </a:r>
            <a:r>
              <a:rPr lang="fr-CH" dirty="0" err="1"/>
              <a:t>it’s</a:t>
            </a:r>
            <a:r>
              <a:rPr lang="fr-CH" dirty="0"/>
              <a:t> not all </a:t>
            </a:r>
            <a:r>
              <a:rPr lang="fr-CH" dirty="0" err="1"/>
              <a:t>borked</a:t>
            </a:r>
            <a:endParaRPr lang="en-C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E70D85-D860-469F-3E0E-DC393C8A2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3535" y="1825625"/>
            <a:ext cx="7724930" cy="4351338"/>
          </a:xfrm>
        </p:spPr>
      </p:pic>
    </p:spTree>
    <p:extLst>
      <p:ext uri="{BB962C8B-B14F-4D97-AF65-F5344CB8AC3E}">
        <p14:creationId xmlns:p14="http://schemas.microsoft.com/office/powerpoint/2010/main" val="358706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C68A9-158B-DC86-6AA7-3A6B284E0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# </a:t>
            </a:r>
            <a:r>
              <a:rPr lang="fr-CH" dirty="0" err="1"/>
              <a:t>surely</a:t>
            </a:r>
            <a:r>
              <a:rPr lang="fr-CH" dirty="0"/>
              <a:t> </a:t>
            </a:r>
            <a:r>
              <a:rPr lang="fr-CH" dirty="0" err="1"/>
              <a:t>it’s</a:t>
            </a:r>
            <a:r>
              <a:rPr lang="fr-CH" dirty="0"/>
              <a:t> not all </a:t>
            </a:r>
            <a:r>
              <a:rPr lang="fr-CH" dirty="0" err="1"/>
              <a:t>borked</a:t>
            </a:r>
            <a:endParaRPr lang="en-C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435D6-0CA7-D774-B95D-133FEF0C8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can trace back a lot of programming design patterns across many languages to “Structured Programming”, the 1972 book written by Dahl, Dijkstra and Hoare</a:t>
            </a:r>
          </a:p>
          <a:p>
            <a:endParaRPr lang="en-US" dirty="0"/>
          </a:p>
          <a:p>
            <a:r>
              <a:rPr lang="en-US" dirty="0"/>
              <a:t>then yeah</a:t>
            </a:r>
          </a:p>
        </p:txBody>
      </p:sp>
    </p:spTree>
    <p:extLst>
      <p:ext uri="{BB962C8B-B14F-4D97-AF65-F5344CB8AC3E}">
        <p14:creationId xmlns:p14="http://schemas.microsoft.com/office/powerpoint/2010/main" val="3775737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3860-21B0-0932-6117-56F1DC6A4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# </a:t>
            </a:r>
            <a:r>
              <a:rPr lang="fr-CH" dirty="0" err="1"/>
              <a:t>what’s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the </a:t>
            </a:r>
            <a:r>
              <a:rPr lang="fr-CH" dirty="0" err="1"/>
              <a:t>title</a:t>
            </a:r>
            <a:r>
              <a:rPr lang="fr-CH" dirty="0"/>
              <a:t>, Maya?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DD53A-2226-9542-29F6-735297F03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been </a:t>
            </a:r>
            <a:r>
              <a:rPr lang="fr-CH" dirty="0" err="1"/>
              <a:t>programming</a:t>
            </a:r>
            <a:r>
              <a:rPr lang="fr-CH" dirty="0"/>
              <a:t> for about 9 </a:t>
            </a:r>
            <a:r>
              <a:rPr lang="fr-CH" dirty="0" err="1"/>
              <a:t>years</a:t>
            </a:r>
            <a:r>
              <a:rPr lang="fr-CH" dirty="0"/>
              <a:t> </a:t>
            </a:r>
            <a:r>
              <a:rPr lang="fr-CH" dirty="0" err="1"/>
              <a:t>now</a:t>
            </a:r>
            <a:endParaRPr lang="fr-CH" dirty="0"/>
          </a:p>
          <a:p>
            <a:pPr lvl="1"/>
            <a:r>
              <a:rPr lang="fr-CH" dirty="0"/>
              <a:t>python, c, </a:t>
            </a:r>
            <a:r>
              <a:rPr lang="fr-CH" dirty="0" err="1"/>
              <a:t>js</a:t>
            </a:r>
            <a:r>
              <a:rPr lang="fr-CH" dirty="0"/>
              <a:t>, </a:t>
            </a:r>
            <a:r>
              <a:rPr lang="fr-CH" dirty="0" err="1"/>
              <a:t>ts</a:t>
            </a:r>
            <a:r>
              <a:rPr lang="fr-CH" dirty="0"/>
              <a:t>, scala, java, </a:t>
            </a:r>
            <a:r>
              <a:rPr lang="fr-CH" dirty="0" err="1"/>
              <a:t>swift</a:t>
            </a:r>
            <a:r>
              <a:rPr lang="fr-CH" dirty="0"/>
              <a:t>, </a:t>
            </a:r>
            <a:r>
              <a:rPr lang="fr-CH" dirty="0" err="1"/>
              <a:t>golang</a:t>
            </a:r>
            <a:r>
              <a:rPr lang="fr-CH" dirty="0"/>
              <a:t>, </a:t>
            </a:r>
            <a:r>
              <a:rPr lang="fr-CH" dirty="0" err="1"/>
              <a:t>dart</a:t>
            </a:r>
            <a:r>
              <a:rPr lang="fr-CH" dirty="0"/>
              <a:t>, </a:t>
            </a:r>
            <a:r>
              <a:rPr lang="fr-CH" dirty="0" err="1"/>
              <a:t>php</a:t>
            </a:r>
            <a:endParaRPr lang="fr-CH" dirty="0"/>
          </a:p>
          <a:p>
            <a:pPr lvl="1"/>
            <a:endParaRPr lang="fr-CH" dirty="0"/>
          </a:p>
          <a:p>
            <a:pPr lvl="1"/>
            <a:r>
              <a:rPr lang="fr-CH" dirty="0"/>
              <a:t>+ a </a:t>
            </a:r>
            <a:r>
              <a:rPr lang="fr-CH" dirty="0" err="1"/>
              <a:t>bunch</a:t>
            </a:r>
            <a:r>
              <a:rPr lang="fr-CH" dirty="0"/>
              <a:t> of </a:t>
            </a:r>
            <a:r>
              <a:rPr lang="fr-CH" dirty="0" err="1"/>
              <a:t>frameworks</a:t>
            </a:r>
            <a:r>
              <a:rPr lang="fr-CH" dirty="0"/>
              <a:t>/</a:t>
            </a:r>
            <a:r>
              <a:rPr lang="fr-CH" dirty="0" err="1"/>
              <a:t>libs</a:t>
            </a:r>
            <a:r>
              <a:rPr lang="fr-CH" dirty="0"/>
              <a:t>/</a:t>
            </a:r>
            <a:r>
              <a:rPr lang="fr-CH" dirty="0" err="1"/>
              <a:t>dbms</a:t>
            </a:r>
            <a:r>
              <a:rPr lang="fr-CH" dirty="0"/>
              <a:t>’</a:t>
            </a:r>
          </a:p>
          <a:p>
            <a:pPr lvl="1"/>
            <a:endParaRPr lang="fr-CH" dirty="0"/>
          </a:p>
          <a:p>
            <a:r>
              <a:rPr lang="fr-CH" dirty="0"/>
              <a:t>and </a:t>
            </a:r>
            <a:r>
              <a:rPr lang="fr-CH" dirty="0" err="1"/>
              <a:t>yet</a:t>
            </a:r>
            <a:r>
              <a:rPr lang="fr-CH" dirty="0"/>
              <a:t>, I </a:t>
            </a:r>
            <a:r>
              <a:rPr lang="fr-CH" dirty="0" err="1"/>
              <a:t>am</a:t>
            </a:r>
            <a:r>
              <a:rPr lang="fr-CH" dirty="0"/>
              <a:t> </a:t>
            </a:r>
            <a:r>
              <a:rPr lang="fr-CH" dirty="0" err="1"/>
              <a:t>woefully</a:t>
            </a:r>
            <a:r>
              <a:rPr lang="fr-CH" dirty="0"/>
              <a:t> </a:t>
            </a:r>
            <a:r>
              <a:rPr lang="fr-CH" dirty="0" err="1"/>
              <a:t>underqualified</a:t>
            </a:r>
            <a:r>
              <a:rPr lang="fr-CH" dirty="0"/>
              <a:t> to talk about </a:t>
            </a:r>
            <a:r>
              <a:rPr lang="fr-CH" dirty="0" err="1"/>
              <a:t>anything</a:t>
            </a:r>
            <a:endParaRPr lang="fr-CH" dirty="0"/>
          </a:p>
          <a:p>
            <a:endParaRPr lang="fr-CH" dirty="0"/>
          </a:p>
          <a:p>
            <a:r>
              <a:rPr lang="fr-CH" dirty="0"/>
              <a:t>(but I can </a:t>
            </a:r>
            <a:r>
              <a:rPr lang="fr-CH" dirty="0" err="1"/>
              <a:t>rant</a:t>
            </a:r>
            <a:r>
              <a:rPr lang="fr-CH" dirty="0"/>
              <a:t>, and I </a:t>
            </a:r>
            <a:r>
              <a:rPr lang="fr-CH" dirty="0" err="1"/>
              <a:t>will</a:t>
            </a:r>
            <a:r>
              <a:rPr lang="fr-C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68312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9056-944C-E50A-A187-4965742B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# python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0138B-6029-2527-A86D-CC53FC746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/>
              <a:t>fun </a:t>
            </a:r>
            <a:r>
              <a:rPr lang="fr-CH" dirty="0" err="1"/>
              <a:t>interpreted</a:t>
            </a:r>
            <a:r>
              <a:rPr lang="fr-CH" dirty="0"/>
              <a:t> </a:t>
            </a:r>
            <a:r>
              <a:rPr lang="fr-CH" dirty="0" err="1"/>
              <a:t>language</a:t>
            </a:r>
            <a:r>
              <a:rPr lang="fr-CH" dirty="0"/>
              <a:t>, </a:t>
            </a:r>
            <a:r>
              <a:rPr lang="fr-CH" dirty="0" err="1"/>
              <a:t>very</a:t>
            </a:r>
            <a:r>
              <a:rPr lang="fr-CH" dirty="0"/>
              <a:t> </a:t>
            </a:r>
            <a:r>
              <a:rPr lang="fr-CH" dirty="0" err="1"/>
              <a:t>unquirky</a:t>
            </a:r>
            <a:endParaRPr lang="fr-CH" dirty="0"/>
          </a:p>
          <a:p>
            <a:endParaRPr lang="fr-CH" dirty="0"/>
          </a:p>
          <a:p>
            <a:r>
              <a:rPr lang="fr-CH" dirty="0" err="1"/>
              <a:t>except</a:t>
            </a:r>
            <a:r>
              <a:rPr lang="fr-CH" dirty="0"/>
              <a:t> the </a:t>
            </a:r>
            <a:r>
              <a:rPr lang="fr-CH" dirty="0" err="1"/>
              <a:t>lack</a:t>
            </a:r>
            <a:r>
              <a:rPr lang="fr-CH" dirty="0"/>
              <a:t> of </a:t>
            </a:r>
            <a:r>
              <a:rPr lang="fr-CH" dirty="0" err="1"/>
              <a:t>typing</a:t>
            </a:r>
            <a:r>
              <a:rPr lang="fr-CH" dirty="0"/>
              <a:t> (like </a:t>
            </a:r>
            <a:r>
              <a:rPr lang="fr-CH" dirty="0" err="1"/>
              <a:t>seriously</a:t>
            </a:r>
            <a:r>
              <a:rPr lang="fr-CH" dirty="0"/>
              <a:t>, type </a:t>
            </a:r>
            <a:r>
              <a:rPr lang="fr-CH" dirty="0" err="1"/>
              <a:t>hints</a:t>
            </a:r>
            <a:r>
              <a:rPr lang="fr-CH" dirty="0"/>
              <a:t> </a:t>
            </a:r>
            <a:r>
              <a:rPr lang="fr-CH" dirty="0" err="1"/>
              <a:t>were</a:t>
            </a:r>
            <a:r>
              <a:rPr lang="fr-CH" dirty="0"/>
              <a:t> </a:t>
            </a:r>
            <a:r>
              <a:rPr lang="fr-CH" dirty="0" err="1"/>
              <a:t>added</a:t>
            </a:r>
            <a:r>
              <a:rPr lang="fr-CH" dirty="0"/>
              <a:t> in 3.9)</a:t>
            </a:r>
          </a:p>
          <a:p>
            <a:endParaRPr lang="fr-CH" dirty="0"/>
          </a:p>
          <a:p>
            <a:r>
              <a:rPr lang="fr-CH" dirty="0" err="1"/>
              <a:t>it’s</a:t>
            </a:r>
            <a:r>
              <a:rPr lang="fr-CH" dirty="0"/>
              <a:t> </a:t>
            </a:r>
            <a:r>
              <a:rPr lang="fr-CH" dirty="0" err="1"/>
              <a:t>slooooow</a:t>
            </a:r>
            <a:endParaRPr lang="fr-CH" dirty="0"/>
          </a:p>
          <a:p>
            <a:endParaRPr lang="fr-CH" dirty="0"/>
          </a:p>
          <a:p>
            <a:r>
              <a:rPr lang="fr-CH" dirty="0" err="1"/>
              <a:t>pip</a:t>
            </a:r>
            <a:r>
              <a:rPr lang="fr-CH" dirty="0"/>
              <a:t> </a:t>
            </a:r>
            <a:r>
              <a:rPr lang="fr-CH" dirty="0" err="1"/>
              <a:t>this</a:t>
            </a:r>
            <a:r>
              <a:rPr lang="fr-CH" dirty="0"/>
              <a:t>, </a:t>
            </a:r>
            <a:r>
              <a:rPr lang="fr-CH" dirty="0" err="1"/>
              <a:t>pip</a:t>
            </a:r>
            <a:r>
              <a:rPr lang="fr-CH" dirty="0"/>
              <a:t> </a:t>
            </a:r>
            <a:r>
              <a:rPr lang="fr-CH" dirty="0" err="1"/>
              <a:t>that</a:t>
            </a:r>
            <a:r>
              <a:rPr lang="fr-CH" dirty="0"/>
              <a:t> (</a:t>
            </a:r>
            <a:r>
              <a:rPr lang="fr-CH" dirty="0" err="1"/>
              <a:t>everything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a package)</a:t>
            </a:r>
          </a:p>
          <a:p>
            <a:endParaRPr lang="fr-CH" dirty="0"/>
          </a:p>
          <a:p>
            <a:r>
              <a:rPr lang="fr-CH" dirty="0" err="1"/>
              <a:t>multi-threading</a:t>
            </a:r>
            <a:r>
              <a:rPr lang="fr-CH" dirty="0"/>
              <a:t>? sure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6921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4F56-C554-ED85-F373-F46D7DF9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#python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E0020-AAEB-A3F1-C14B-C3E9BEEF1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venv</a:t>
            </a:r>
            <a:r>
              <a:rPr lang="fr-CH" dirty="0"/>
              <a:t> </a:t>
            </a:r>
            <a:r>
              <a:rPr lang="fr-CH" dirty="0" err="1"/>
              <a:t>my</a:t>
            </a:r>
            <a:r>
              <a:rPr lang="fr-CH" dirty="0"/>
              <a:t> </a:t>
            </a:r>
            <a:r>
              <a:rPr lang="fr-CH" dirty="0" err="1"/>
              <a:t>beloved</a:t>
            </a:r>
            <a:endParaRPr lang="fr-CH" dirty="0"/>
          </a:p>
          <a:p>
            <a:pPr lvl="1"/>
            <a:r>
              <a:rPr lang="fr-CH" dirty="0"/>
              <a:t>(</a:t>
            </a:r>
            <a:r>
              <a:rPr lang="fr-CH" dirty="0" err="1"/>
              <a:t>I’m</a:t>
            </a:r>
            <a:r>
              <a:rPr lang="fr-CH" dirty="0"/>
              <a:t> </a:t>
            </a:r>
            <a:r>
              <a:rPr lang="fr-CH" dirty="0" err="1"/>
              <a:t>cheating</a:t>
            </a:r>
            <a:r>
              <a:rPr lang="fr-CH" dirty="0"/>
              <a:t> on </a:t>
            </a:r>
            <a:r>
              <a:rPr lang="fr-CH" dirty="0" err="1"/>
              <a:t>you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</a:t>
            </a:r>
            <a:r>
              <a:rPr lang="fr-CH" dirty="0" err="1"/>
              <a:t>Poetry</a:t>
            </a:r>
            <a:r>
              <a:rPr lang="fr-CH" dirty="0"/>
              <a:t>)</a:t>
            </a:r>
          </a:p>
          <a:p>
            <a:pPr lvl="1"/>
            <a:endParaRPr lang="fr-CH" dirty="0"/>
          </a:p>
          <a:p>
            <a:r>
              <a:rPr lang="fr-CH" dirty="0" err="1"/>
              <a:t>list</a:t>
            </a:r>
            <a:r>
              <a:rPr lang="fr-CH" dirty="0"/>
              <a:t> </a:t>
            </a:r>
            <a:r>
              <a:rPr lang="fr-CH" dirty="0" err="1"/>
              <a:t>comprehension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really</a:t>
            </a:r>
            <a:r>
              <a:rPr lang="fr-CH" dirty="0"/>
              <a:t> </a:t>
            </a:r>
            <a:r>
              <a:rPr lang="fr-CH" dirty="0" err="1"/>
              <a:t>really</a:t>
            </a:r>
            <a:r>
              <a:rPr lang="fr-CH" dirty="0"/>
              <a:t> fun to </a:t>
            </a:r>
            <a:r>
              <a:rPr lang="fr-CH" dirty="0" err="1"/>
              <a:t>work</a:t>
            </a:r>
            <a:r>
              <a:rPr lang="fr-CH" dirty="0"/>
              <a:t> </a:t>
            </a:r>
            <a:r>
              <a:rPr lang="fr-CH" dirty="0" err="1"/>
              <a:t>with</a:t>
            </a:r>
            <a:endParaRPr lang="en-US" dirty="0"/>
          </a:p>
          <a:p>
            <a:endParaRPr lang="fr-CH" dirty="0"/>
          </a:p>
          <a:p>
            <a:r>
              <a:rPr lang="fr-CH" dirty="0" err="1"/>
              <a:t>testing</a:t>
            </a:r>
            <a:r>
              <a:rPr lang="fr-CH" dirty="0"/>
              <a:t>! </a:t>
            </a:r>
            <a:r>
              <a:rPr lang="fr-CH" dirty="0" err="1"/>
              <a:t>it</a:t>
            </a:r>
            <a:r>
              <a:rPr lang="fr-CH" dirty="0"/>
              <a:t> </a:t>
            </a:r>
            <a:r>
              <a:rPr lang="fr-CH" dirty="0" err="1"/>
              <a:t>exists</a:t>
            </a:r>
            <a:endParaRPr lang="fr-CH" dirty="0"/>
          </a:p>
          <a:p>
            <a:endParaRPr lang="fr-CH" dirty="0"/>
          </a:p>
          <a:p>
            <a:r>
              <a:rPr lang="fr-CH" dirty="0" err="1"/>
              <a:t>rated</a:t>
            </a:r>
            <a:r>
              <a:rPr lang="fr-CH" dirty="0"/>
              <a:t> top </a:t>
            </a:r>
            <a:r>
              <a:rPr lang="fr-CH" dirty="0" err="1"/>
              <a:t>language</a:t>
            </a:r>
            <a:r>
              <a:rPr lang="fr-CH" dirty="0"/>
              <a:t> to </a:t>
            </a:r>
            <a:r>
              <a:rPr lang="fr-CH" dirty="0" err="1"/>
              <a:t>build</a:t>
            </a:r>
            <a:r>
              <a:rPr lang="fr-CH" dirty="0"/>
              <a:t> an API </a:t>
            </a:r>
            <a:r>
              <a:rPr lang="fr-CH" dirty="0" err="1"/>
              <a:t>with</a:t>
            </a:r>
            <a:r>
              <a:rPr lang="fr-CH" dirty="0"/>
              <a:t> (not </a:t>
            </a:r>
            <a:r>
              <a:rPr lang="fr-CH" dirty="0" err="1"/>
              <a:t>really</a:t>
            </a:r>
            <a:r>
              <a:rPr lang="fr-C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5280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4F56-C554-ED85-F373-F46D7DF9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#php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E0020-AAEB-A3F1-C14B-C3E9BEEF1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easiest language to hate</a:t>
            </a:r>
          </a:p>
          <a:p>
            <a:endParaRPr lang="en-US" dirty="0"/>
          </a:p>
          <a:p>
            <a:r>
              <a:rPr lang="en-US" dirty="0"/>
              <a:t>untyped by default</a:t>
            </a:r>
          </a:p>
          <a:p>
            <a:endParaRPr lang="en-US" dirty="0"/>
          </a:p>
          <a:p>
            <a:r>
              <a:rPr lang="en-US" dirty="0"/>
              <a:t>effectively three semantics in a </a:t>
            </a:r>
            <a:r>
              <a:rPr lang="en-US" dirty="0" err="1"/>
              <a:t>trenchcoat</a:t>
            </a:r>
            <a:endParaRPr lang="en-US" dirty="0"/>
          </a:p>
          <a:p>
            <a:pPr lvl="1"/>
            <a:r>
              <a:rPr lang="en-US" dirty="0" err="1"/>
              <a:t>getenv</a:t>
            </a:r>
            <a:endParaRPr lang="en-US" dirty="0"/>
          </a:p>
          <a:p>
            <a:pPr lvl="1"/>
            <a:r>
              <a:rPr lang="en-US" dirty="0" err="1"/>
              <a:t>file_get_contents</a:t>
            </a:r>
            <a:endParaRPr lang="en-US" dirty="0"/>
          </a:p>
          <a:p>
            <a:pPr lvl="1"/>
            <a:r>
              <a:rPr lang="en-GB" b="0" i="0" dirty="0" err="1">
                <a:solidFill>
                  <a:srgbClr val="1C1C1C"/>
                </a:solidFill>
                <a:effectLst/>
                <a:latin typeface="Noto Mono"/>
              </a:rPr>
              <a:t>Zend_Service_ReCaptcha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fr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D01FE1-5FD4-46B9-0672-FB993C2D1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901" y="4453915"/>
            <a:ext cx="9394198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97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4F56-C554-ED85-F373-F46D7DF9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#php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E0020-AAEB-A3F1-C14B-C3E9BEEF1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dubious honor of being trashed by its creator</a:t>
            </a:r>
          </a:p>
          <a:p>
            <a:pPr lvl="1"/>
            <a:r>
              <a:rPr lang="en-US" dirty="0"/>
              <a:t>“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PHP 8 is significantly better because it contains a lot less of my code”</a:t>
            </a:r>
          </a:p>
          <a:p>
            <a:pPr lvl="1"/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dirty="0"/>
              <a:t>if you really want “the full Monty” of a rant, check </a:t>
            </a:r>
            <a:r>
              <a:rPr lang="en-US" dirty="0" err="1"/>
              <a:t>eevee’s</a:t>
            </a:r>
            <a:r>
              <a:rPr lang="en-US" dirty="0"/>
              <a:t> blog:</a:t>
            </a:r>
          </a:p>
          <a:p>
            <a:pPr lvl="1"/>
            <a:r>
              <a:rPr lang="en-US" dirty="0"/>
              <a:t>https://eev.ee/blog/2012/04/09/php-a-fractal-of-bad-design/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127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3972</TotalTime>
  <Words>731</Words>
  <Application>Microsoft Office PowerPoint</Application>
  <PresentationFormat>Widescreen</PresentationFormat>
  <Paragraphs>147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</vt:lpstr>
      <vt:lpstr>Calibri</vt:lpstr>
      <vt:lpstr>Calibri Light</vt:lpstr>
      <vt:lpstr>Inter</vt:lpstr>
      <vt:lpstr>Noto Mono</vt:lpstr>
      <vt:lpstr>Office Theme</vt:lpstr>
      <vt:lpstr>it’s borked</vt:lpstr>
      <vt:lpstr># whoami</vt:lpstr>
      <vt:lpstr># surely it’s not all borked</vt:lpstr>
      <vt:lpstr># surely it’s not all borked</vt:lpstr>
      <vt:lpstr># what’s with the title, Maya?</vt:lpstr>
      <vt:lpstr># python</vt:lpstr>
      <vt:lpstr>#python</vt:lpstr>
      <vt:lpstr>#php</vt:lpstr>
      <vt:lpstr>#php</vt:lpstr>
      <vt:lpstr>#java</vt:lpstr>
      <vt:lpstr>#java (parenthesis)</vt:lpstr>
      <vt:lpstr>#java (parenthesis)</vt:lpstr>
      <vt:lpstr>#javascript</vt:lpstr>
      <vt:lpstr>#javascript</vt:lpstr>
      <vt:lpstr>#javascript</vt:lpstr>
      <vt:lpstr>#javascript (or rather JSFUCK)</vt:lpstr>
      <vt:lpstr>#javascript (or rather JSFUCK)</vt:lpstr>
      <vt:lpstr>#javascript (or rather JSFUCK)</vt:lpstr>
      <vt:lpstr>I could also talk about Golang</vt:lpstr>
      <vt:lpstr>I could also talk about Rust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it’s borked</dc:title>
  <dc:creator>Maya Boeckh</dc:creator>
  <cp:lastModifiedBy>Maya Boeckh</cp:lastModifiedBy>
  <cp:revision>8</cp:revision>
  <dcterms:created xsi:type="dcterms:W3CDTF">2023-02-08T16:01:57Z</dcterms:created>
  <dcterms:modified xsi:type="dcterms:W3CDTF">2023-02-11T10:14:32Z</dcterms:modified>
</cp:coreProperties>
</file>