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8" r:id="rId4"/>
    <p:sldId id="283" r:id="rId5"/>
    <p:sldId id="281" r:id="rId6"/>
    <p:sldId id="284" r:id="rId7"/>
    <p:sldId id="282" r:id="rId8"/>
    <p:sldId id="285" r:id="rId9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E2EB8D-7E24-49B9-A630-318468052B69}">
          <p14:sldIdLst>
            <p14:sldId id="256"/>
            <p14:sldId id="260"/>
            <p14:sldId id="258"/>
            <p14:sldId id="283"/>
            <p14:sldId id="281"/>
            <p14:sldId id="284"/>
            <p14:sldId id="28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6600"/>
    <a:srgbClr val="1D57CC"/>
    <a:srgbClr val="00FF00"/>
    <a:srgbClr val="767171"/>
    <a:srgbClr val="D58C2E"/>
    <a:srgbClr val="C9492C"/>
    <a:srgbClr val="29AF8C"/>
    <a:srgbClr val="1B8065"/>
    <a:srgbClr val="4C3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72268" autoAdjust="0"/>
  </p:normalViewPr>
  <p:slideViewPr>
    <p:cSldViewPr snapToGrid="0">
      <p:cViewPr varScale="1">
        <p:scale>
          <a:sx n="82" d="100"/>
          <a:sy n="82" d="100"/>
        </p:scale>
        <p:origin x="684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93A2D7C-8946-4477-B728-E965586E4053}" type="datetimeFigureOut">
              <a:rPr lang="en-CH" smtClean="0"/>
              <a:t>12/03/2021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241644-66C6-4D91-96DF-61FD632CAD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17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[15s - 00:00-00:15]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919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385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906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867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6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2281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5295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125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12/03/2021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056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12/03/2021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12/03/2021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74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12/03/2021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96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12/03/2021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92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12/03/2021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60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12/03/2021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82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12/03/2021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808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12/03/2021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40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12/03/2021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12/03/2021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00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44D4-4086-4D2A-86A2-E238CD64373D}" type="datetimeFigureOut">
              <a:rPr lang="en-CH" smtClean="0"/>
              <a:t>12/03/2021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651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62AC28-7E51-4CB8-B600-AA7262A3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8567"/>
            <a:ext cx="9144000" cy="150495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Usage for data retrieval and 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ECF5B-0B20-47A6-88E2-343D9D07D27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C60A1-6F2D-4037-9D1E-259566F72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8" y="1637277"/>
            <a:ext cx="9492343" cy="1909763"/>
          </a:xfrm>
        </p:spPr>
        <p:txBody>
          <a:bodyPr>
            <a:normAutofit/>
          </a:bodyPr>
          <a:lstStyle/>
          <a:p>
            <a:r>
              <a:rPr lang="en-US" dirty="0"/>
              <a:t>Python !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900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70C0F-0754-4CD8-B122-1C06FD42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Modules</a:t>
            </a:r>
            <a:endParaRPr lang="en-CH" sz="4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7F3-7B3B-44A1-BE1F-FBA93927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requests</a:t>
            </a:r>
          </a:p>
          <a:p>
            <a:endParaRPr lang="en-US" sz="2000" dirty="0"/>
          </a:p>
          <a:p>
            <a:r>
              <a:rPr lang="en-US" sz="2000" dirty="0"/>
              <a:t>BeautifulSoup4</a:t>
            </a:r>
          </a:p>
          <a:p>
            <a:endParaRPr lang="en-US" sz="2000" dirty="0"/>
          </a:p>
          <a:p>
            <a:r>
              <a:rPr lang="en-US" sz="2000" dirty="0"/>
              <a:t>pandas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F529A8-430F-49CC-B1D7-DD22AB3E9081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8" name="Picture 4" descr="How to Install a Python Module With PIP - Technipages">
            <a:extLst>
              <a:ext uri="{FF2B5EF4-FFF2-40B4-BE49-F238E27FC236}">
                <a16:creationId xmlns:a16="http://schemas.microsoft.com/office/drawing/2014/main" id="{AA6075C9-4A49-4D6D-B3D9-280F05D6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59" y="2885709"/>
            <a:ext cx="57150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6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BB925-01B8-411C-88E1-786A1752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requests</a:t>
            </a:r>
            <a:endParaRPr lang="en-CH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84A1-2A56-4C14-9552-D25D144E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RESTful interactions</a:t>
            </a:r>
          </a:p>
          <a:p>
            <a:endParaRPr lang="en-US" sz="2000" dirty="0"/>
          </a:p>
          <a:p>
            <a:r>
              <a:rPr lang="en-US" sz="2000" dirty="0"/>
              <a:t>Allows you to query “THE INTERNET”</a:t>
            </a:r>
          </a:p>
          <a:p>
            <a:endParaRPr lang="en-US" sz="2000" dirty="0"/>
          </a:p>
          <a:p>
            <a:r>
              <a:rPr lang="en-US" sz="2000" dirty="0"/>
              <a:t>Status Codes, Response Content, Headers, …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91098-DAC2-48C8-9619-D845DB8E08A1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 descr="What is a REST API? Definition and principles - Seobility Wiki">
            <a:extLst>
              <a:ext uri="{FF2B5EF4-FFF2-40B4-BE49-F238E27FC236}">
                <a16:creationId xmlns:a16="http://schemas.microsoft.com/office/drawing/2014/main" id="{3FF90213-3141-4B21-B968-5BB6F3430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516937"/>
            <a:ext cx="5238668" cy="395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BB925-01B8-411C-88E1-786A1752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requests</a:t>
            </a:r>
            <a:endParaRPr lang="en-CH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84A1-2A56-4C14-9552-D25D144E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Demo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91098-DAC2-48C8-9619-D845DB8E08A1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 descr="What is a REST API? Definition and principles - Seobility Wiki">
            <a:extLst>
              <a:ext uri="{FF2B5EF4-FFF2-40B4-BE49-F238E27FC236}">
                <a16:creationId xmlns:a16="http://schemas.microsoft.com/office/drawing/2014/main" id="{3FF90213-3141-4B21-B968-5BB6F3430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516937"/>
            <a:ext cx="5238668" cy="395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79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BB925-01B8-411C-88E1-786A1752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BeautifulSoup4</a:t>
            </a:r>
            <a:endParaRPr lang="en-CH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84A1-2A56-4C14-9552-D25D144E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Why write a parser, when one already exists?</a:t>
            </a:r>
          </a:p>
          <a:p>
            <a:endParaRPr lang="en-US" sz="2000" dirty="0"/>
          </a:p>
          <a:p>
            <a:r>
              <a:rPr lang="en-US" sz="2000" dirty="0"/>
              <a:t>Useful for web scraping.</a:t>
            </a:r>
          </a:p>
          <a:p>
            <a:endParaRPr lang="en-US" sz="2000" dirty="0"/>
          </a:p>
          <a:p>
            <a:r>
              <a:rPr lang="en-US" sz="2000" dirty="0"/>
              <a:t>Copy tables, parse for email addresses, etc.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91098-DAC2-48C8-9619-D845DB8E08A1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C5312-1E6F-4693-897E-86416035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59" y="3680046"/>
            <a:ext cx="6184050" cy="14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5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BB925-01B8-411C-88E1-786A1752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BeautifulSoup4</a:t>
            </a:r>
            <a:endParaRPr lang="en-CH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84A1-2A56-4C14-9552-D25D144E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Demo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91098-DAC2-48C8-9619-D845DB8E08A1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C5312-1E6F-4693-897E-86416035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59" y="3680046"/>
            <a:ext cx="6184050" cy="14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BB925-01B8-411C-88E1-786A1752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pandas</a:t>
            </a:r>
            <a:endParaRPr lang="en-CH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84A1-2A56-4C14-9552-D25D144E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Used for working on data.</a:t>
            </a:r>
          </a:p>
          <a:p>
            <a:endParaRPr lang="en-US" sz="2000" dirty="0"/>
          </a:p>
          <a:p>
            <a:r>
              <a:rPr lang="en-US" sz="2000" dirty="0"/>
              <a:t>It is the tank of data representation and analysis</a:t>
            </a:r>
          </a:p>
          <a:p>
            <a:endParaRPr lang="en-US" sz="2000" dirty="0"/>
          </a:p>
          <a:p>
            <a:r>
              <a:rPr lang="en-US" sz="2000" dirty="0"/>
              <a:t>Works with most file formats.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91098-DAC2-48C8-9619-D845DB8E08A1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D1A1BF-6B46-4C8C-809D-A6A3D11C1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991" y="2780068"/>
            <a:ext cx="5321371" cy="345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5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BB925-01B8-411C-88E1-786A1752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pandas</a:t>
            </a:r>
            <a:endParaRPr lang="en-CH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84A1-2A56-4C14-9552-D25D144E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Demo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91098-DAC2-48C8-9619-D845DB8E08A1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D1A1BF-6B46-4C8C-809D-A6A3D11C1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991" y="2780068"/>
            <a:ext cx="5321371" cy="345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70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116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Python !</vt:lpstr>
      <vt:lpstr>Modules</vt:lpstr>
      <vt:lpstr>requests</vt:lpstr>
      <vt:lpstr>requests</vt:lpstr>
      <vt:lpstr>BeautifulSoup4</vt:lpstr>
      <vt:lpstr>BeautifulSoup4</vt:lpstr>
      <vt:lpstr>pandas</vt:lpstr>
      <vt:lpstr>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!</dc:title>
  <dc:creator>Nicolas Richard Walter Boeckh</dc:creator>
  <cp:lastModifiedBy>Nicolas Richard Walter Boeckh</cp:lastModifiedBy>
  <cp:revision>29</cp:revision>
  <dcterms:created xsi:type="dcterms:W3CDTF">2021-01-08T00:04:16Z</dcterms:created>
  <dcterms:modified xsi:type="dcterms:W3CDTF">2021-03-12T20:02:19Z</dcterms:modified>
</cp:coreProperties>
</file>