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403" r:id="rId3"/>
    <p:sldId id="406" r:id="rId4"/>
    <p:sldId id="407" r:id="rId5"/>
    <p:sldId id="404" r:id="rId6"/>
    <p:sldId id="408" r:id="rId7"/>
    <p:sldId id="409" r:id="rId8"/>
    <p:sldId id="410" r:id="rId9"/>
    <p:sldId id="40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0270" autoAdjust="0"/>
  </p:normalViewPr>
  <p:slideViewPr>
    <p:cSldViewPr snapToGrid="0">
      <p:cViewPr varScale="1">
        <p:scale>
          <a:sx n="80" d="100"/>
          <a:sy n="80" d="100"/>
        </p:scale>
        <p:origin x="1620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8A0EE5-1C49-466D-9AFE-ADC7B95C1C0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E63E991-E719-48F5-A5CD-E82AFAD31EF4}">
      <dgm:prSet/>
      <dgm:spPr/>
      <dgm:t>
        <a:bodyPr/>
        <a:lstStyle/>
        <a:p>
          <a:r>
            <a:rPr lang="en-US"/>
            <a:t>DEV</a:t>
          </a:r>
        </a:p>
      </dgm:t>
    </dgm:pt>
    <dgm:pt modelId="{5B0FC3EB-9C05-4656-AE3C-8756D13B6670}" type="parTrans" cxnId="{D7AEDA34-5349-4293-9632-51DA10BDD776}">
      <dgm:prSet/>
      <dgm:spPr/>
      <dgm:t>
        <a:bodyPr/>
        <a:lstStyle/>
        <a:p>
          <a:endParaRPr lang="en-US"/>
        </a:p>
      </dgm:t>
    </dgm:pt>
    <dgm:pt modelId="{31608537-DAB1-494D-9627-A58F44E368F0}" type="sibTrans" cxnId="{D7AEDA34-5349-4293-9632-51DA10BDD776}">
      <dgm:prSet/>
      <dgm:spPr/>
      <dgm:t>
        <a:bodyPr/>
        <a:lstStyle/>
        <a:p>
          <a:endParaRPr lang="en-US"/>
        </a:p>
      </dgm:t>
    </dgm:pt>
    <dgm:pt modelId="{62675B55-2967-4926-A8D7-52400EC9FAFE}">
      <dgm:prSet/>
      <dgm:spPr/>
      <dgm:t>
        <a:bodyPr/>
        <a:lstStyle/>
        <a:p>
          <a:r>
            <a:rPr lang="en-US"/>
            <a:t>Developers</a:t>
          </a:r>
        </a:p>
      </dgm:t>
    </dgm:pt>
    <dgm:pt modelId="{C622CAA6-B1F7-4127-B583-ECB6C018E38A}" type="parTrans" cxnId="{560A704A-065E-47B0-94F7-4CA731A3EE96}">
      <dgm:prSet/>
      <dgm:spPr/>
      <dgm:t>
        <a:bodyPr/>
        <a:lstStyle/>
        <a:p>
          <a:endParaRPr lang="en-US"/>
        </a:p>
      </dgm:t>
    </dgm:pt>
    <dgm:pt modelId="{119BE9BF-6B20-4627-8AA9-CB8437EBF618}" type="sibTrans" cxnId="{560A704A-065E-47B0-94F7-4CA731A3EE96}">
      <dgm:prSet/>
      <dgm:spPr/>
      <dgm:t>
        <a:bodyPr/>
        <a:lstStyle/>
        <a:p>
          <a:endParaRPr lang="en-US"/>
        </a:p>
      </dgm:t>
    </dgm:pt>
    <dgm:pt modelId="{8945EBA9-67A4-4DC6-BE34-B4D1F7FD4BDC}">
      <dgm:prSet/>
      <dgm:spPr/>
      <dgm:t>
        <a:bodyPr/>
        <a:lstStyle/>
        <a:p>
          <a:r>
            <a:rPr lang="en-US"/>
            <a:t>SEC</a:t>
          </a:r>
        </a:p>
      </dgm:t>
    </dgm:pt>
    <dgm:pt modelId="{07430742-1CE0-41F0-9DA0-975987D4BFBC}" type="parTrans" cxnId="{F849E4C4-22DC-48E1-9FF3-D70FD639F421}">
      <dgm:prSet/>
      <dgm:spPr/>
      <dgm:t>
        <a:bodyPr/>
        <a:lstStyle/>
        <a:p>
          <a:endParaRPr lang="en-US"/>
        </a:p>
      </dgm:t>
    </dgm:pt>
    <dgm:pt modelId="{2B757153-6B3C-4054-9A59-4EBFEB6464F6}" type="sibTrans" cxnId="{F849E4C4-22DC-48E1-9FF3-D70FD639F421}">
      <dgm:prSet/>
      <dgm:spPr/>
      <dgm:t>
        <a:bodyPr/>
        <a:lstStyle/>
        <a:p>
          <a:endParaRPr lang="en-US"/>
        </a:p>
      </dgm:t>
    </dgm:pt>
    <dgm:pt modelId="{D27021D2-2467-4022-BABD-A21B6B10F4F5}">
      <dgm:prSet/>
      <dgm:spPr/>
      <dgm:t>
        <a:bodyPr/>
        <a:lstStyle/>
        <a:p>
          <a:r>
            <a:rPr lang="en-US"/>
            <a:t>Security</a:t>
          </a:r>
        </a:p>
      </dgm:t>
    </dgm:pt>
    <dgm:pt modelId="{C6BEAE20-E33D-4571-97CA-C0699E20517C}" type="parTrans" cxnId="{EE3FD26E-3BE4-481A-B975-A84C7F30C60F}">
      <dgm:prSet/>
      <dgm:spPr/>
      <dgm:t>
        <a:bodyPr/>
        <a:lstStyle/>
        <a:p>
          <a:endParaRPr lang="en-US"/>
        </a:p>
      </dgm:t>
    </dgm:pt>
    <dgm:pt modelId="{66575CD8-9155-43A1-97DC-E235C0126AFE}" type="sibTrans" cxnId="{EE3FD26E-3BE4-481A-B975-A84C7F30C60F}">
      <dgm:prSet/>
      <dgm:spPr/>
      <dgm:t>
        <a:bodyPr/>
        <a:lstStyle/>
        <a:p>
          <a:endParaRPr lang="en-US"/>
        </a:p>
      </dgm:t>
    </dgm:pt>
    <dgm:pt modelId="{84E90D7E-3383-48E4-89B8-91D262D2AE79}">
      <dgm:prSet/>
      <dgm:spPr/>
      <dgm:t>
        <a:bodyPr/>
        <a:lstStyle/>
        <a:p>
          <a:r>
            <a:rPr lang="en-US"/>
            <a:t>MGR</a:t>
          </a:r>
        </a:p>
      </dgm:t>
    </dgm:pt>
    <dgm:pt modelId="{FFE8930D-0CF9-4152-BFF7-EB9C6FFA735E}" type="parTrans" cxnId="{F208F150-1D91-46C8-85DA-3BF94AD53C90}">
      <dgm:prSet/>
      <dgm:spPr/>
      <dgm:t>
        <a:bodyPr/>
        <a:lstStyle/>
        <a:p>
          <a:endParaRPr lang="en-US"/>
        </a:p>
      </dgm:t>
    </dgm:pt>
    <dgm:pt modelId="{A5722491-B15E-4806-867F-86E01378FAB4}" type="sibTrans" cxnId="{F208F150-1D91-46C8-85DA-3BF94AD53C90}">
      <dgm:prSet/>
      <dgm:spPr/>
      <dgm:t>
        <a:bodyPr/>
        <a:lstStyle/>
        <a:p>
          <a:endParaRPr lang="en-US"/>
        </a:p>
      </dgm:t>
    </dgm:pt>
    <dgm:pt modelId="{DA9C7949-2E27-4182-9588-096EFBA8C3A0}">
      <dgm:prSet/>
      <dgm:spPr/>
      <dgm:t>
        <a:bodyPr/>
        <a:lstStyle/>
        <a:p>
          <a:r>
            <a:rPr lang="en-US"/>
            <a:t>Managers</a:t>
          </a:r>
        </a:p>
      </dgm:t>
    </dgm:pt>
    <dgm:pt modelId="{AB4031E7-2A5F-41C9-9977-5DF5B6511C81}" type="parTrans" cxnId="{309DE99D-D7D8-4365-BD91-98C9BE473F0D}">
      <dgm:prSet/>
      <dgm:spPr/>
      <dgm:t>
        <a:bodyPr/>
        <a:lstStyle/>
        <a:p>
          <a:endParaRPr lang="en-US"/>
        </a:p>
      </dgm:t>
    </dgm:pt>
    <dgm:pt modelId="{92AC0C1E-6992-4BC8-A70B-13B53E7D95B5}" type="sibTrans" cxnId="{309DE99D-D7D8-4365-BD91-98C9BE473F0D}">
      <dgm:prSet/>
      <dgm:spPr/>
      <dgm:t>
        <a:bodyPr/>
        <a:lstStyle/>
        <a:p>
          <a:endParaRPr lang="en-US"/>
        </a:p>
      </dgm:t>
    </dgm:pt>
    <dgm:pt modelId="{55C86C5A-C4AD-46AC-9316-9949234FCF5F}">
      <dgm:prSet/>
      <dgm:spPr/>
      <dgm:t>
        <a:bodyPr/>
        <a:lstStyle/>
        <a:p>
          <a:r>
            <a:rPr lang="en-US"/>
            <a:t>THR</a:t>
          </a:r>
        </a:p>
      </dgm:t>
    </dgm:pt>
    <dgm:pt modelId="{D9CC9893-36BF-493D-B23A-4FC4DDD2A6C0}" type="parTrans" cxnId="{A36BCA98-EA27-4F08-8AA8-858E4C083048}">
      <dgm:prSet/>
      <dgm:spPr/>
      <dgm:t>
        <a:bodyPr/>
        <a:lstStyle/>
        <a:p>
          <a:endParaRPr lang="en-US"/>
        </a:p>
      </dgm:t>
    </dgm:pt>
    <dgm:pt modelId="{3D572219-071A-4DD1-9F7F-775A4C023AAA}" type="sibTrans" cxnId="{A36BCA98-EA27-4F08-8AA8-858E4C083048}">
      <dgm:prSet/>
      <dgm:spPr/>
      <dgm:t>
        <a:bodyPr/>
        <a:lstStyle/>
        <a:p>
          <a:endParaRPr lang="en-US"/>
        </a:p>
      </dgm:t>
    </dgm:pt>
    <dgm:pt modelId="{89E22C32-DE52-4F6A-B3E8-593E841622C9}">
      <dgm:prSet/>
      <dgm:spPr/>
      <dgm:t>
        <a:bodyPr/>
        <a:lstStyle/>
        <a:p>
          <a:r>
            <a:rPr lang="en-US" dirty="0"/>
            <a:t>Threats</a:t>
          </a:r>
        </a:p>
      </dgm:t>
    </dgm:pt>
    <dgm:pt modelId="{B34578D6-C0B9-4BEC-952A-7660903A478A}" type="parTrans" cxnId="{A6F04DC9-14E7-40F2-BC8E-3B1CF75D2E06}">
      <dgm:prSet/>
      <dgm:spPr/>
      <dgm:t>
        <a:bodyPr/>
        <a:lstStyle/>
        <a:p>
          <a:endParaRPr lang="en-US"/>
        </a:p>
      </dgm:t>
    </dgm:pt>
    <dgm:pt modelId="{44254D08-C155-4B5A-BDB6-6642A2E0FCC3}" type="sibTrans" cxnId="{A6F04DC9-14E7-40F2-BC8E-3B1CF75D2E06}">
      <dgm:prSet/>
      <dgm:spPr/>
      <dgm:t>
        <a:bodyPr/>
        <a:lstStyle/>
        <a:p>
          <a:endParaRPr lang="en-US"/>
        </a:p>
      </dgm:t>
    </dgm:pt>
    <dgm:pt modelId="{0875481F-50E0-4F36-B4FE-D3B4D284DE49}" type="pres">
      <dgm:prSet presAssocID="{508A0EE5-1C49-466D-9AFE-ADC7B95C1C0B}" presName="vert0" presStyleCnt="0">
        <dgm:presLayoutVars>
          <dgm:dir/>
          <dgm:animOne val="branch"/>
          <dgm:animLvl val="lvl"/>
        </dgm:presLayoutVars>
      </dgm:prSet>
      <dgm:spPr/>
    </dgm:pt>
    <dgm:pt modelId="{1CB3A761-C897-4F9A-A1F6-3BE82773939E}" type="pres">
      <dgm:prSet presAssocID="{2E63E991-E719-48F5-A5CD-E82AFAD31EF4}" presName="thickLine" presStyleLbl="alignNode1" presStyleIdx="0" presStyleCnt="4"/>
      <dgm:spPr/>
    </dgm:pt>
    <dgm:pt modelId="{0D98C008-C582-4CD9-AADA-638BA05AA24A}" type="pres">
      <dgm:prSet presAssocID="{2E63E991-E719-48F5-A5CD-E82AFAD31EF4}" presName="horz1" presStyleCnt="0"/>
      <dgm:spPr/>
    </dgm:pt>
    <dgm:pt modelId="{76F99FBD-24B7-4EF7-91D4-58C11E65E6A1}" type="pres">
      <dgm:prSet presAssocID="{2E63E991-E719-48F5-A5CD-E82AFAD31EF4}" presName="tx1" presStyleLbl="revTx" presStyleIdx="0" presStyleCnt="8"/>
      <dgm:spPr/>
    </dgm:pt>
    <dgm:pt modelId="{5F0199B4-6AA4-4F64-B92E-00CAFA4DBC2E}" type="pres">
      <dgm:prSet presAssocID="{2E63E991-E719-48F5-A5CD-E82AFAD31EF4}" presName="vert1" presStyleCnt="0"/>
      <dgm:spPr/>
    </dgm:pt>
    <dgm:pt modelId="{8FC468EB-19FA-4E13-BF5D-D78CD609ADC3}" type="pres">
      <dgm:prSet presAssocID="{62675B55-2967-4926-A8D7-52400EC9FAFE}" presName="vertSpace2a" presStyleCnt="0"/>
      <dgm:spPr/>
    </dgm:pt>
    <dgm:pt modelId="{231EB9A3-E866-4B0C-8E45-81F4412795BA}" type="pres">
      <dgm:prSet presAssocID="{62675B55-2967-4926-A8D7-52400EC9FAFE}" presName="horz2" presStyleCnt="0"/>
      <dgm:spPr/>
    </dgm:pt>
    <dgm:pt modelId="{8CB0CE75-764A-4DBD-A4BF-505A5D744D48}" type="pres">
      <dgm:prSet presAssocID="{62675B55-2967-4926-A8D7-52400EC9FAFE}" presName="horzSpace2" presStyleCnt="0"/>
      <dgm:spPr/>
    </dgm:pt>
    <dgm:pt modelId="{2740A9CC-0D56-49AD-9ED7-EB63618DEB35}" type="pres">
      <dgm:prSet presAssocID="{62675B55-2967-4926-A8D7-52400EC9FAFE}" presName="tx2" presStyleLbl="revTx" presStyleIdx="1" presStyleCnt="8"/>
      <dgm:spPr/>
    </dgm:pt>
    <dgm:pt modelId="{A0E39EFC-0912-4475-95BB-C1AE29852D1E}" type="pres">
      <dgm:prSet presAssocID="{62675B55-2967-4926-A8D7-52400EC9FAFE}" presName="vert2" presStyleCnt="0"/>
      <dgm:spPr/>
    </dgm:pt>
    <dgm:pt modelId="{93C96EF5-A424-4BFE-B585-46D512430E13}" type="pres">
      <dgm:prSet presAssocID="{62675B55-2967-4926-A8D7-52400EC9FAFE}" presName="thinLine2b" presStyleLbl="callout" presStyleIdx="0" presStyleCnt="4"/>
      <dgm:spPr/>
    </dgm:pt>
    <dgm:pt modelId="{D12234EE-95C6-43FA-B364-7D73ECE98E75}" type="pres">
      <dgm:prSet presAssocID="{62675B55-2967-4926-A8D7-52400EC9FAFE}" presName="vertSpace2b" presStyleCnt="0"/>
      <dgm:spPr/>
    </dgm:pt>
    <dgm:pt modelId="{A6236FE9-A7DE-4BAD-B9C6-6A70907F5526}" type="pres">
      <dgm:prSet presAssocID="{8945EBA9-67A4-4DC6-BE34-B4D1F7FD4BDC}" presName="thickLine" presStyleLbl="alignNode1" presStyleIdx="1" presStyleCnt="4"/>
      <dgm:spPr/>
    </dgm:pt>
    <dgm:pt modelId="{BBFA1F8C-148E-4BE7-990B-3EDF83AE6A0C}" type="pres">
      <dgm:prSet presAssocID="{8945EBA9-67A4-4DC6-BE34-B4D1F7FD4BDC}" presName="horz1" presStyleCnt="0"/>
      <dgm:spPr/>
    </dgm:pt>
    <dgm:pt modelId="{CC774D33-FB5F-4BB4-BE91-8F97D266200E}" type="pres">
      <dgm:prSet presAssocID="{8945EBA9-67A4-4DC6-BE34-B4D1F7FD4BDC}" presName="tx1" presStyleLbl="revTx" presStyleIdx="2" presStyleCnt="8"/>
      <dgm:spPr/>
    </dgm:pt>
    <dgm:pt modelId="{B8C29D28-CF72-411E-8E7D-52BA4CB9DF2E}" type="pres">
      <dgm:prSet presAssocID="{8945EBA9-67A4-4DC6-BE34-B4D1F7FD4BDC}" presName="vert1" presStyleCnt="0"/>
      <dgm:spPr/>
    </dgm:pt>
    <dgm:pt modelId="{F191124F-93E7-4654-AA95-9D39D69C67F9}" type="pres">
      <dgm:prSet presAssocID="{D27021D2-2467-4022-BABD-A21B6B10F4F5}" presName="vertSpace2a" presStyleCnt="0"/>
      <dgm:spPr/>
    </dgm:pt>
    <dgm:pt modelId="{686EEC47-2D89-4933-B1CF-3523EAD59077}" type="pres">
      <dgm:prSet presAssocID="{D27021D2-2467-4022-BABD-A21B6B10F4F5}" presName="horz2" presStyleCnt="0"/>
      <dgm:spPr/>
    </dgm:pt>
    <dgm:pt modelId="{E7D8A91E-3DAE-4FB3-9E01-78C111607EC6}" type="pres">
      <dgm:prSet presAssocID="{D27021D2-2467-4022-BABD-A21B6B10F4F5}" presName="horzSpace2" presStyleCnt="0"/>
      <dgm:spPr/>
    </dgm:pt>
    <dgm:pt modelId="{799ED777-99A2-425C-ADBD-134594149926}" type="pres">
      <dgm:prSet presAssocID="{D27021D2-2467-4022-BABD-A21B6B10F4F5}" presName="tx2" presStyleLbl="revTx" presStyleIdx="3" presStyleCnt="8"/>
      <dgm:spPr/>
    </dgm:pt>
    <dgm:pt modelId="{4CF07B08-FB05-461C-8EC5-CFFFBA56DE50}" type="pres">
      <dgm:prSet presAssocID="{D27021D2-2467-4022-BABD-A21B6B10F4F5}" presName="vert2" presStyleCnt="0"/>
      <dgm:spPr/>
    </dgm:pt>
    <dgm:pt modelId="{99B5E2A6-D9D1-492A-83A7-A57E510FB988}" type="pres">
      <dgm:prSet presAssocID="{D27021D2-2467-4022-BABD-A21B6B10F4F5}" presName="thinLine2b" presStyleLbl="callout" presStyleIdx="1" presStyleCnt="4"/>
      <dgm:spPr/>
    </dgm:pt>
    <dgm:pt modelId="{D6195094-C5DF-42F5-ADCA-8922EB541FB3}" type="pres">
      <dgm:prSet presAssocID="{D27021D2-2467-4022-BABD-A21B6B10F4F5}" presName="vertSpace2b" presStyleCnt="0"/>
      <dgm:spPr/>
    </dgm:pt>
    <dgm:pt modelId="{AC88609A-C322-47E9-8E15-B1DC6FDF079D}" type="pres">
      <dgm:prSet presAssocID="{84E90D7E-3383-48E4-89B8-91D262D2AE79}" presName="thickLine" presStyleLbl="alignNode1" presStyleIdx="2" presStyleCnt="4"/>
      <dgm:spPr/>
    </dgm:pt>
    <dgm:pt modelId="{022A35EE-2379-450C-8413-5FED37DD25EC}" type="pres">
      <dgm:prSet presAssocID="{84E90D7E-3383-48E4-89B8-91D262D2AE79}" presName="horz1" presStyleCnt="0"/>
      <dgm:spPr/>
    </dgm:pt>
    <dgm:pt modelId="{0E867D96-D7E0-4FE0-AA74-B874BCD6E383}" type="pres">
      <dgm:prSet presAssocID="{84E90D7E-3383-48E4-89B8-91D262D2AE79}" presName="tx1" presStyleLbl="revTx" presStyleIdx="4" presStyleCnt="8"/>
      <dgm:spPr/>
    </dgm:pt>
    <dgm:pt modelId="{28E75008-4DBF-4BA4-A8BB-26065A43F1F7}" type="pres">
      <dgm:prSet presAssocID="{84E90D7E-3383-48E4-89B8-91D262D2AE79}" presName="vert1" presStyleCnt="0"/>
      <dgm:spPr/>
    </dgm:pt>
    <dgm:pt modelId="{A36FF87B-DAB7-4329-8982-403ECAACF00C}" type="pres">
      <dgm:prSet presAssocID="{DA9C7949-2E27-4182-9588-096EFBA8C3A0}" presName="vertSpace2a" presStyleCnt="0"/>
      <dgm:spPr/>
    </dgm:pt>
    <dgm:pt modelId="{0FEA3A6D-0E77-45C5-B210-4E75CC9A1457}" type="pres">
      <dgm:prSet presAssocID="{DA9C7949-2E27-4182-9588-096EFBA8C3A0}" presName="horz2" presStyleCnt="0"/>
      <dgm:spPr/>
    </dgm:pt>
    <dgm:pt modelId="{1197AAE3-51E8-487A-A94F-392016EF886D}" type="pres">
      <dgm:prSet presAssocID="{DA9C7949-2E27-4182-9588-096EFBA8C3A0}" presName="horzSpace2" presStyleCnt="0"/>
      <dgm:spPr/>
    </dgm:pt>
    <dgm:pt modelId="{66489708-4CB6-4BAF-9DEA-F42DEF5B81FD}" type="pres">
      <dgm:prSet presAssocID="{DA9C7949-2E27-4182-9588-096EFBA8C3A0}" presName="tx2" presStyleLbl="revTx" presStyleIdx="5" presStyleCnt="8"/>
      <dgm:spPr/>
    </dgm:pt>
    <dgm:pt modelId="{16D37CE5-EE4C-4EE2-B455-6EA183DE0E29}" type="pres">
      <dgm:prSet presAssocID="{DA9C7949-2E27-4182-9588-096EFBA8C3A0}" presName="vert2" presStyleCnt="0"/>
      <dgm:spPr/>
    </dgm:pt>
    <dgm:pt modelId="{FBAAA5FA-252B-4A76-8CF8-2F1D270256FE}" type="pres">
      <dgm:prSet presAssocID="{DA9C7949-2E27-4182-9588-096EFBA8C3A0}" presName="thinLine2b" presStyleLbl="callout" presStyleIdx="2" presStyleCnt="4"/>
      <dgm:spPr/>
    </dgm:pt>
    <dgm:pt modelId="{1EFB8456-5E45-4CB2-9345-4262E38C7976}" type="pres">
      <dgm:prSet presAssocID="{DA9C7949-2E27-4182-9588-096EFBA8C3A0}" presName="vertSpace2b" presStyleCnt="0"/>
      <dgm:spPr/>
    </dgm:pt>
    <dgm:pt modelId="{267ACE18-D41D-4244-B6BC-D3E37889C0B3}" type="pres">
      <dgm:prSet presAssocID="{55C86C5A-C4AD-46AC-9316-9949234FCF5F}" presName="thickLine" presStyleLbl="alignNode1" presStyleIdx="3" presStyleCnt="4"/>
      <dgm:spPr/>
    </dgm:pt>
    <dgm:pt modelId="{5BA5F871-7615-4A78-BDBF-51FC2592F075}" type="pres">
      <dgm:prSet presAssocID="{55C86C5A-C4AD-46AC-9316-9949234FCF5F}" presName="horz1" presStyleCnt="0"/>
      <dgm:spPr/>
    </dgm:pt>
    <dgm:pt modelId="{9F46F72C-01EB-4EB3-9951-F6D79FA1FD00}" type="pres">
      <dgm:prSet presAssocID="{55C86C5A-C4AD-46AC-9316-9949234FCF5F}" presName="tx1" presStyleLbl="revTx" presStyleIdx="6" presStyleCnt="8"/>
      <dgm:spPr/>
    </dgm:pt>
    <dgm:pt modelId="{793F4BD5-09AB-4C51-89CC-FEB61990548C}" type="pres">
      <dgm:prSet presAssocID="{55C86C5A-C4AD-46AC-9316-9949234FCF5F}" presName="vert1" presStyleCnt="0"/>
      <dgm:spPr/>
    </dgm:pt>
    <dgm:pt modelId="{538406B6-403E-4451-AE4F-15FE8503C229}" type="pres">
      <dgm:prSet presAssocID="{89E22C32-DE52-4F6A-B3E8-593E841622C9}" presName="vertSpace2a" presStyleCnt="0"/>
      <dgm:spPr/>
    </dgm:pt>
    <dgm:pt modelId="{D53273B3-AC6B-4E26-95BB-408A7C8BFEF1}" type="pres">
      <dgm:prSet presAssocID="{89E22C32-DE52-4F6A-B3E8-593E841622C9}" presName="horz2" presStyleCnt="0"/>
      <dgm:spPr/>
    </dgm:pt>
    <dgm:pt modelId="{BC8F0743-B532-4153-84C6-3B7E2E830E81}" type="pres">
      <dgm:prSet presAssocID="{89E22C32-DE52-4F6A-B3E8-593E841622C9}" presName="horzSpace2" presStyleCnt="0"/>
      <dgm:spPr/>
    </dgm:pt>
    <dgm:pt modelId="{17C53B54-49C6-4D73-9437-3C6B7264B743}" type="pres">
      <dgm:prSet presAssocID="{89E22C32-DE52-4F6A-B3E8-593E841622C9}" presName="tx2" presStyleLbl="revTx" presStyleIdx="7" presStyleCnt="8"/>
      <dgm:spPr/>
    </dgm:pt>
    <dgm:pt modelId="{8FDE3EAD-0497-411C-9B29-471E631D8BD3}" type="pres">
      <dgm:prSet presAssocID="{89E22C32-DE52-4F6A-B3E8-593E841622C9}" presName="vert2" presStyleCnt="0"/>
      <dgm:spPr/>
    </dgm:pt>
    <dgm:pt modelId="{4A6DBAC5-E276-4C69-A0FF-AA0F2E668BDE}" type="pres">
      <dgm:prSet presAssocID="{89E22C32-DE52-4F6A-B3E8-593E841622C9}" presName="thinLine2b" presStyleLbl="callout" presStyleIdx="3" presStyleCnt="4"/>
      <dgm:spPr/>
    </dgm:pt>
    <dgm:pt modelId="{A567F88F-40C5-49D1-AECF-D421A7ADE2E7}" type="pres">
      <dgm:prSet presAssocID="{89E22C32-DE52-4F6A-B3E8-593E841622C9}" presName="vertSpace2b" presStyleCnt="0"/>
      <dgm:spPr/>
    </dgm:pt>
  </dgm:ptLst>
  <dgm:cxnLst>
    <dgm:cxn modelId="{2C5A7804-BE32-4B88-A2A0-5994E829ED72}" type="presOf" srcId="{89E22C32-DE52-4F6A-B3E8-593E841622C9}" destId="{17C53B54-49C6-4D73-9437-3C6B7264B743}" srcOrd="0" destOrd="0" presId="urn:microsoft.com/office/officeart/2008/layout/LinedList"/>
    <dgm:cxn modelId="{53051E12-9619-4B3F-AC87-7EF13E6C689E}" type="presOf" srcId="{62675B55-2967-4926-A8D7-52400EC9FAFE}" destId="{2740A9CC-0D56-49AD-9ED7-EB63618DEB35}" srcOrd="0" destOrd="0" presId="urn:microsoft.com/office/officeart/2008/layout/LinedList"/>
    <dgm:cxn modelId="{D7AEDA34-5349-4293-9632-51DA10BDD776}" srcId="{508A0EE5-1C49-466D-9AFE-ADC7B95C1C0B}" destId="{2E63E991-E719-48F5-A5CD-E82AFAD31EF4}" srcOrd="0" destOrd="0" parTransId="{5B0FC3EB-9C05-4656-AE3C-8756D13B6670}" sibTransId="{31608537-DAB1-494D-9627-A58F44E368F0}"/>
    <dgm:cxn modelId="{A5B75336-E902-4A7A-AF3D-EF67F00C53A4}" type="presOf" srcId="{2E63E991-E719-48F5-A5CD-E82AFAD31EF4}" destId="{76F99FBD-24B7-4EF7-91D4-58C11E65E6A1}" srcOrd="0" destOrd="0" presId="urn:microsoft.com/office/officeart/2008/layout/LinedList"/>
    <dgm:cxn modelId="{560A704A-065E-47B0-94F7-4CA731A3EE96}" srcId="{2E63E991-E719-48F5-A5CD-E82AFAD31EF4}" destId="{62675B55-2967-4926-A8D7-52400EC9FAFE}" srcOrd="0" destOrd="0" parTransId="{C622CAA6-B1F7-4127-B583-ECB6C018E38A}" sibTransId="{119BE9BF-6B20-4627-8AA9-CB8437EBF618}"/>
    <dgm:cxn modelId="{EE3FD26E-3BE4-481A-B975-A84C7F30C60F}" srcId="{8945EBA9-67A4-4DC6-BE34-B4D1F7FD4BDC}" destId="{D27021D2-2467-4022-BABD-A21B6B10F4F5}" srcOrd="0" destOrd="0" parTransId="{C6BEAE20-E33D-4571-97CA-C0699E20517C}" sibTransId="{66575CD8-9155-43A1-97DC-E235C0126AFE}"/>
    <dgm:cxn modelId="{F208F150-1D91-46C8-85DA-3BF94AD53C90}" srcId="{508A0EE5-1C49-466D-9AFE-ADC7B95C1C0B}" destId="{84E90D7E-3383-48E4-89B8-91D262D2AE79}" srcOrd="2" destOrd="0" parTransId="{FFE8930D-0CF9-4152-BFF7-EB9C6FFA735E}" sibTransId="{A5722491-B15E-4806-867F-86E01378FAB4}"/>
    <dgm:cxn modelId="{81F1ED86-DD2C-40E0-9863-B3B428C4AF62}" type="presOf" srcId="{55C86C5A-C4AD-46AC-9316-9949234FCF5F}" destId="{9F46F72C-01EB-4EB3-9951-F6D79FA1FD00}" srcOrd="0" destOrd="0" presId="urn:microsoft.com/office/officeart/2008/layout/LinedList"/>
    <dgm:cxn modelId="{D6A40688-C488-4CAE-A4AC-7C6770ADCE19}" type="presOf" srcId="{508A0EE5-1C49-466D-9AFE-ADC7B95C1C0B}" destId="{0875481F-50E0-4F36-B4FE-D3B4D284DE49}" srcOrd="0" destOrd="0" presId="urn:microsoft.com/office/officeart/2008/layout/LinedList"/>
    <dgm:cxn modelId="{A36BCA98-EA27-4F08-8AA8-858E4C083048}" srcId="{508A0EE5-1C49-466D-9AFE-ADC7B95C1C0B}" destId="{55C86C5A-C4AD-46AC-9316-9949234FCF5F}" srcOrd="3" destOrd="0" parTransId="{D9CC9893-36BF-493D-B23A-4FC4DDD2A6C0}" sibTransId="{3D572219-071A-4DD1-9F7F-775A4C023AAA}"/>
    <dgm:cxn modelId="{309DE99D-D7D8-4365-BD91-98C9BE473F0D}" srcId="{84E90D7E-3383-48E4-89B8-91D262D2AE79}" destId="{DA9C7949-2E27-4182-9588-096EFBA8C3A0}" srcOrd="0" destOrd="0" parTransId="{AB4031E7-2A5F-41C9-9977-5DF5B6511C81}" sibTransId="{92AC0C1E-6992-4BC8-A70B-13B53E7D95B5}"/>
    <dgm:cxn modelId="{F849E4C4-22DC-48E1-9FF3-D70FD639F421}" srcId="{508A0EE5-1C49-466D-9AFE-ADC7B95C1C0B}" destId="{8945EBA9-67A4-4DC6-BE34-B4D1F7FD4BDC}" srcOrd="1" destOrd="0" parTransId="{07430742-1CE0-41F0-9DA0-975987D4BFBC}" sibTransId="{2B757153-6B3C-4054-9A59-4EBFEB6464F6}"/>
    <dgm:cxn modelId="{A6F04DC9-14E7-40F2-BC8E-3B1CF75D2E06}" srcId="{55C86C5A-C4AD-46AC-9316-9949234FCF5F}" destId="{89E22C32-DE52-4F6A-B3E8-593E841622C9}" srcOrd="0" destOrd="0" parTransId="{B34578D6-C0B9-4BEC-952A-7660903A478A}" sibTransId="{44254D08-C155-4B5A-BDB6-6642A2E0FCC3}"/>
    <dgm:cxn modelId="{1FAF6ACA-A96C-4011-AB89-32B194D68C82}" type="presOf" srcId="{DA9C7949-2E27-4182-9588-096EFBA8C3A0}" destId="{66489708-4CB6-4BAF-9DEA-F42DEF5B81FD}" srcOrd="0" destOrd="0" presId="urn:microsoft.com/office/officeart/2008/layout/LinedList"/>
    <dgm:cxn modelId="{DC2B8CE3-CC51-4C1B-ADCB-8F315A1BE288}" type="presOf" srcId="{84E90D7E-3383-48E4-89B8-91D262D2AE79}" destId="{0E867D96-D7E0-4FE0-AA74-B874BCD6E383}" srcOrd="0" destOrd="0" presId="urn:microsoft.com/office/officeart/2008/layout/LinedList"/>
    <dgm:cxn modelId="{5D16C1E4-6490-4266-8BF0-D2A922BA457D}" type="presOf" srcId="{8945EBA9-67A4-4DC6-BE34-B4D1F7FD4BDC}" destId="{CC774D33-FB5F-4BB4-BE91-8F97D266200E}" srcOrd="0" destOrd="0" presId="urn:microsoft.com/office/officeart/2008/layout/LinedList"/>
    <dgm:cxn modelId="{1BE3E1ED-35F6-488E-A6E7-5973D7D052DB}" type="presOf" srcId="{D27021D2-2467-4022-BABD-A21B6B10F4F5}" destId="{799ED777-99A2-425C-ADBD-134594149926}" srcOrd="0" destOrd="0" presId="urn:microsoft.com/office/officeart/2008/layout/LinedList"/>
    <dgm:cxn modelId="{C244217E-82D9-4542-8BB5-87E33F63B51C}" type="presParOf" srcId="{0875481F-50E0-4F36-B4FE-D3B4D284DE49}" destId="{1CB3A761-C897-4F9A-A1F6-3BE82773939E}" srcOrd="0" destOrd="0" presId="urn:microsoft.com/office/officeart/2008/layout/LinedList"/>
    <dgm:cxn modelId="{C708ABFE-20D0-487D-8DCA-4204C254E18A}" type="presParOf" srcId="{0875481F-50E0-4F36-B4FE-D3B4D284DE49}" destId="{0D98C008-C582-4CD9-AADA-638BA05AA24A}" srcOrd="1" destOrd="0" presId="urn:microsoft.com/office/officeart/2008/layout/LinedList"/>
    <dgm:cxn modelId="{F56A5625-A5FF-419F-8812-A6A0843075BC}" type="presParOf" srcId="{0D98C008-C582-4CD9-AADA-638BA05AA24A}" destId="{76F99FBD-24B7-4EF7-91D4-58C11E65E6A1}" srcOrd="0" destOrd="0" presId="urn:microsoft.com/office/officeart/2008/layout/LinedList"/>
    <dgm:cxn modelId="{D160BCE4-CC36-40BD-AB5E-33F392454A22}" type="presParOf" srcId="{0D98C008-C582-4CD9-AADA-638BA05AA24A}" destId="{5F0199B4-6AA4-4F64-B92E-00CAFA4DBC2E}" srcOrd="1" destOrd="0" presId="urn:microsoft.com/office/officeart/2008/layout/LinedList"/>
    <dgm:cxn modelId="{5364AC96-0913-47B9-B002-F87BA363F714}" type="presParOf" srcId="{5F0199B4-6AA4-4F64-B92E-00CAFA4DBC2E}" destId="{8FC468EB-19FA-4E13-BF5D-D78CD609ADC3}" srcOrd="0" destOrd="0" presId="urn:microsoft.com/office/officeart/2008/layout/LinedList"/>
    <dgm:cxn modelId="{49D630F5-91B0-48EA-8177-5C8DF4F17419}" type="presParOf" srcId="{5F0199B4-6AA4-4F64-B92E-00CAFA4DBC2E}" destId="{231EB9A3-E866-4B0C-8E45-81F4412795BA}" srcOrd="1" destOrd="0" presId="urn:microsoft.com/office/officeart/2008/layout/LinedList"/>
    <dgm:cxn modelId="{7292DB05-3DE0-424E-A8F3-95B23B53D958}" type="presParOf" srcId="{231EB9A3-E866-4B0C-8E45-81F4412795BA}" destId="{8CB0CE75-764A-4DBD-A4BF-505A5D744D48}" srcOrd="0" destOrd="0" presId="urn:microsoft.com/office/officeart/2008/layout/LinedList"/>
    <dgm:cxn modelId="{D74B8185-413F-4E5A-BA44-66874ACB1B88}" type="presParOf" srcId="{231EB9A3-E866-4B0C-8E45-81F4412795BA}" destId="{2740A9CC-0D56-49AD-9ED7-EB63618DEB35}" srcOrd="1" destOrd="0" presId="urn:microsoft.com/office/officeart/2008/layout/LinedList"/>
    <dgm:cxn modelId="{E7CFD8A6-6C58-473A-8BEA-5EB610CD4868}" type="presParOf" srcId="{231EB9A3-E866-4B0C-8E45-81F4412795BA}" destId="{A0E39EFC-0912-4475-95BB-C1AE29852D1E}" srcOrd="2" destOrd="0" presId="urn:microsoft.com/office/officeart/2008/layout/LinedList"/>
    <dgm:cxn modelId="{9888C543-EDED-4AD5-99CF-6BDC7B95D8D6}" type="presParOf" srcId="{5F0199B4-6AA4-4F64-B92E-00CAFA4DBC2E}" destId="{93C96EF5-A424-4BFE-B585-46D512430E13}" srcOrd="2" destOrd="0" presId="urn:microsoft.com/office/officeart/2008/layout/LinedList"/>
    <dgm:cxn modelId="{EF311344-1139-4A19-900C-3C4CA7FA907B}" type="presParOf" srcId="{5F0199B4-6AA4-4F64-B92E-00CAFA4DBC2E}" destId="{D12234EE-95C6-43FA-B364-7D73ECE98E75}" srcOrd="3" destOrd="0" presId="urn:microsoft.com/office/officeart/2008/layout/LinedList"/>
    <dgm:cxn modelId="{B3D663EF-B001-4352-81B1-7C7E03A0457F}" type="presParOf" srcId="{0875481F-50E0-4F36-B4FE-D3B4D284DE49}" destId="{A6236FE9-A7DE-4BAD-B9C6-6A70907F5526}" srcOrd="2" destOrd="0" presId="urn:microsoft.com/office/officeart/2008/layout/LinedList"/>
    <dgm:cxn modelId="{44C4653E-1B31-4372-8008-32601A9D389E}" type="presParOf" srcId="{0875481F-50E0-4F36-B4FE-D3B4D284DE49}" destId="{BBFA1F8C-148E-4BE7-990B-3EDF83AE6A0C}" srcOrd="3" destOrd="0" presId="urn:microsoft.com/office/officeart/2008/layout/LinedList"/>
    <dgm:cxn modelId="{7D178528-BC41-4FBF-9DEC-430375CDC766}" type="presParOf" srcId="{BBFA1F8C-148E-4BE7-990B-3EDF83AE6A0C}" destId="{CC774D33-FB5F-4BB4-BE91-8F97D266200E}" srcOrd="0" destOrd="0" presId="urn:microsoft.com/office/officeart/2008/layout/LinedList"/>
    <dgm:cxn modelId="{CF2008BC-0C64-4A0E-82CD-EA5EABC3F42A}" type="presParOf" srcId="{BBFA1F8C-148E-4BE7-990B-3EDF83AE6A0C}" destId="{B8C29D28-CF72-411E-8E7D-52BA4CB9DF2E}" srcOrd="1" destOrd="0" presId="urn:microsoft.com/office/officeart/2008/layout/LinedList"/>
    <dgm:cxn modelId="{2ED8087D-B225-4A33-B8F4-C952CFF0FD0F}" type="presParOf" srcId="{B8C29D28-CF72-411E-8E7D-52BA4CB9DF2E}" destId="{F191124F-93E7-4654-AA95-9D39D69C67F9}" srcOrd="0" destOrd="0" presId="urn:microsoft.com/office/officeart/2008/layout/LinedList"/>
    <dgm:cxn modelId="{149459AE-BD00-4DE4-830C-242BDD555111}" type="presParOf" srcId="{B8C29D28-CF72-411E-8E7D-52BA4CB9DF2E}" destId="{686EEC47-2D89-4933-B1CF-3523EAD59077}" srcOrd="1" destOrd="0" presId="urn:microsoft.com/office/officeart/2008/layout/LinedList"/>
    <dgm:cxn modelId="{8F7A04C4-F9FC-4D82-A86A-AEDE48D3C3EB}" type="presParOf" srcId="{686EEC47-2D89-4933-B1CF-3523EAD59077}" destId="{E7D8A91E-3DAE-4FB3-9E01-78C111607EC6}" srcOrd="0" destOrd="0" presId="urn:microsoft.com/office/officeart/2008/layout/LinedList"/>
    <dgm:cxn modelId="{587D60A0-B121-4BB3-963C-B033F8AA4356}" type="presParOf" srcId="{686EEC47-2D89-4933-B1CF-3523EAD59077}" destId="{799ED777-99A2-425C-ADBD-134594149926}" srcOrd="1" destOrd="0" presId="urn:microsoft.com/office/officeart/2008/layout/LinedList"/>
    <dgm:cxn modelId="{ACE40EE4-11F4-4A1B-A9E6-86E90D286FDC}" type="presParOf" srcId="{686EEC47-2D89-4933-B1CF-3523EAD59077}" destId="{4CF07B08-FB05-461C-8EC5-CFFFBA56DE50}" srcOrd="2" destOrd="0" presId="urn:microsoft.com/office/officeart/2008/layout/LinedList"/>
    <dgm:cxn modelId="{EFCBA671-D20F-430E-8660-3AFD63B081A3}" type="presParOf" srcId="{B8C29D28-CF72-411E-8E7D-52BA4CB9DF2E}" destId="{99B5E2A6-D9D1-492A-83A7-A57E510FB988}" srcOrd="2" destOrd="0" presId="urn:microsoft.com/office/officeart/2008/layout/LinedList"/>
    <dgm:cxn modelId="{DA0C23C6-E1F4-4C70-A826-5E38A63D3B7D}" type="presParOf" srcId="{B8C29D28-CF72-411E-8E7D-52BA4CB9DF2E}" destId="{D6195094-C5DF-42F5-ADCA-8922EB541FB3}" srcOrd="3" destOrd="0" presId="urn:microsoft.com/office/officeart/2008/layout/LinedList"/>
    <dgm:cxn modelId="{6D3B0B30-2B09-4209-8A38-ADBC1B173CC8}" type="presParOf" srcId="{0875481F-50E0-4F36-B4FE-D3B4D284DE49}" destId="{AC88609A-C322-47E9-8E15-B1DC6FDF079D}" srcOrd="4" destOrd="0" presId="urn:microsoft.com/office/officeart/2008/layout/LinedList"/>
    <dgm:cxn modelId="{79E97EEF-7EF6-4603-9BBA-0B5592927A64}" type="presParOf" srcId="{0875481F-50E0-4F36-B4FE-D3B4D284DE49}" destId="{022A35EE-2379-450C-8413-5FED37DD25EC}" srcOrd="5" destOrd="0" presId="urn:microsoft.com/office/officeart/2008/layout/LinedList"/>
    <dgm:cxn modelId="{C97A067E-22E5-479E-88A9-D266E52E221D}" type="presParOf" srcId="{022A35EE-2379-450C-8413-5FED37DD25EC}" destId="{0E867D96-D7E0-4FE0-AA74-B874BCD6E383}" srcOrd="0" destOrd="0" presId="urn:microsoft.com/office/officeart/2008/layout/LinedList"/>
    <dgm:cxn modelId="{28474944-A5AA-4AF6-BE99-E55F87693832}" type="presParOf" srcId="{022A35EE-2379-450C-8413-5FED37DD25EC}" destId="{28E75008-4DBF-4BA4-A8BB-26065A43F1F7}" srcOrd="1" destOrd="0" presId="urn:microsoft.com/office/officeart/2008/layout/LinedList"/>
    <dgm:cxn modelId="{2218517C-9F5B-45A3-8C66-FD22C8DA07E0}" type="presParOf" srcId="{28E75008-4DBF-4BA4-A8BB-26065A43F1F7}" destId="{A36FF87B-DAB7-4329-8982-403ECAACF00C}" srcOrd="0" destOrd="0" presId="urn:microsoft.com/office/officeart/2008/layout/LinedList"/>
    <dgm:cxn modelId="{CB1419B3-CE42-4DC5-A8BB-DCBAADDE53F2}" type="presParOf" srcId="{28E75008-4DBF-4BA4-A8BB-26065A43F1F7}" destId="{0FEA3A6D-0E77-45C5-B210-4E75CC9A1457}" srcOrd="1" destOrd="0" presId="urn:microsoft.com/office/officeart/2008/layout/LinedList"/>
    <dgm:cxn modelId="{FA2E27A4-B441-4C55-9DA7-8ED60C6957B2}" type="presParOf" srcId="{0FEA3A6D-0E77-45C5-B210-4E75CC9A1457}" destId="{1197AAE3-51E8-487A-A94F-392016EF886D}" srcOrd="0" destOrd="0" presId="urn:microsoft.com/office/officeart/2008/layout/LinedList"/>
    <dgm:cxn modelId="{21DC0D49-6669-45F5-90E4-C1479E85A90B}" type="presParOf" srcId="{0FEA3A6D-0E77-45C5-B210-4E75CC9A1457}" destId="{66489708-4CB6-4BAF-9DEA-F42DEF5B81FD}" srcOrd="1" destOrd="0" presId="urn:microsoft.com/office/officeart/2008/layout/LinedList"/>
    <dgm:cxn modelId="{36F8A7E1-1949-4ECE-BD99-EEB19853AC6A}" type="presParOf" srcId="{0FEA3A6D-0E77-45C5-B210-4E75CC9A1457}" destId="{16D37CE5-EE4C-4EE2-B455-6EA183DE0E29}" srcOrd="2" destOrd="0" presId="urn:microsoft.com/office/officeart/2008/layout/LinedList"/>
    <dgm:cxn modelId="{D63A69F3-B27F-4511-8628-F7931AB81841}" type="presParOf" srcId="{28E75008-4DBF-4BA4-A8BB-26065A43F1F7}" destId="{FBAAA5FA-252B-4A76-8CF8-2F1D270256FE}" srcOrd="2" destOrd="0" presId="urn:microsoft.com/office/officeart/2008/layout/LinedList"/>
    <dgm:cxn modelId="{E6114836-97AD-4B1A-B6CE-E987BE68C24F}" type="presParOf" srcId="{28E75008-4DBF-4BA4-A8BB-26065A43F1F7}" destId="{1EFB8456-5E45-4CB2-9345-4262E38C7976}" srcOrd="3" destOrd="0" presId="urn:microsoft.com/office/officeart/2008/layout/LinedList"/>
    <dgm:cxn modelId="{A8766F7D-C8AB-4FFF-9F97-23577AEFD6FC}" type="presParOf" srcId="{0875481F-50E0-4F36-B4FE-D3B4D284DE49}" destId="{267ACE18-D41D-4244-B6BC-D3E37889C0B3}" srcOrd="6" destOrd="0" presId="urn:microsoft.com/office/officeart/2008/layout/LinedList"/>
    <dgm:cxn modelId="{93DFBB72-0749-4111-A7FA-D0D0234CD8A3}" type="presParOf" srcId="{0875481F-50E0-4F36-B4FE-D3B4D284DE49}" destId="{5BA5F871-7615-4A78-BDBF-51FC2592F075}" srcOrd="7" destOrd="0" presId="urn:microsoft.com/office/officeart/2008/layout/LinedList"/>
    <dgm:cxn modelId="{6E702B4D-7161-4199-8724-DD245BAAF57F}" type="presParOf" srcId="{5BA5F871-7615-4A78-BDBF-51FC2592F075}" destId="{9F46F72C-01EB-4EB3-9951-F6D79FA1FD00}" srcOrd="0" destOrd="0" presId="urn:microsoft.com/office/officeart/2008/layout/LinedList"/>
    <dgm:cxn modelId="{7E7B534D-81C7-4E4D-BADF-5E31BCDEED46}" type="presParOf" srcId="{5BA5F871-7615-4A78-BDBF-51FC2592F075}" destId="{793F4BD5-09AB-4C51-89CC-FEB61990548C}" srcOrd="1" destOrd="0" presId="urn:microsoft.com/office/officeart/2008/layout/LinedList"/>
    <dgm:cxn modelId="{75E4C0E8-4787-468E-9E5B-884F21CAE271}" type="presParOf" srcId="{793F4BD5-09AB-4C51-89CC-FEB61990548C}" destId="{538406B6-403E-4451-AE4F-15FE8503C229}" srcOrd="0" destOrd="0" presId="urn:microsoft.com/office/officeart/2008/layout/LinedList"/>
    <dgm:cxn modelId="{AE94EE47-984A-4D0D-A7A8-510459D3C56B}" type="presParOf" srcId="{793F4BD5-09AB-4C51-89CC-FEB61990548C}" destId="{D53273B3-AC6B-4E26-95BB-408A7C8BFEF1}" srcOrd="1" destOrd="0" presId="urn:microsoft.com/office/officeart/2008/layout/LinedList"/>
    <dgm:cxn modelId="{B29EE92E-4D19-4EA3-8B67-0C1603688CDF}" type="presParOf" srcId="{D53273B3-AC6B-4E26-95BB-408A7C8BFEF1}" destId="{BC8F0743-B532-4153-84C6-3B7E2E830E81}" srcOrd="0" destOrd="0" presId="urn:microsoft.com/office/officeart/2008/layout/LinedList"/>
    <dgm:cxn modelId="{3FC28D10-99BD-4FF0-9C67-391DA3AB90D4}" type="presParOf" srcId="{D53273B3-AC6B-4E26-95BB-408A7C8BFEF1}" destId="{17C53B54-49C6-4D73-9437-3C6B7264B743}" srcOrd="1" destOrd="0" presId="urn:microsoft.com/office/officeart/2008/layout/LinedList"/>
    <dgm:cxn modelId="{52169124-F774-4131-9C35-4773D0957CA9}" type="presParOf" srcId="{D53273B3-AC6B-4E26-95BB-408A7C8BFEF1}" destId="{8FDE3EAD-0497-411C-9B29-471E631D8BD3}" srcOrd="2" destOrd="0" presId="urn:microsoft.com/office/officeart/2008/layout/LinedList"/>
    <dgm:cxn modelId="{ED20EA99-88DA-4E51-A525-D0CB48C5E07E}" type="presParOf" srcId="{793F4BD5-09AB-4C51-89CC-FEB61990548C}" destId="{4A6DBAC5-E276-4C69-A0FF-AA0F2E668BDE}" srcOrd="2" destOrd="0" presId="urn:microsoft.com/office/officeart/2008/layout/LinedList"/>
    <dgm:cxn modelId="{8602BB21-D77C-446C-A0DA-FDE9744AFC9B}" type="presParOf" srcId="{793F4BD5-09AB-4C51-89CC-FEB61990548C}" destId="{A567F88F-40C5-49D1-AECF-D421A7ADE2E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8A0EE5-1C49-466D-9AFE-ADC7B95C1C0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63E991-E719-48F5-A5CD-E82AFAD31EF4}">
      <dgm:prSet/>
      <dgm:spPr/>
      <dgm:t>
        <a:bodyPr/>
        <a:lstStyle/>
        <a:p>
          <a:r>
            <a:rPr lang="en-US" dirty="0"/>
            <a:t>CHR</a:t>
          </a:r>
        </a:p>
      </dgm:t>
    </dgm:pt>
    <dgm:pt modelId="{5B0FC3EB-9C05-4656-AE3C-8756D13B6670}" type="parTrans" cxnId="{D7AEDA34-5349-4293-9632-51DA10BDD776}">
      <dgm:prSet/>
      <dgm:spPr/>
      <dgm:t>
        <a:bodyPr/>
        <a:lstStyle/>
        <a:p>
          <a:endParaRPr lang="en-US"/>
        </a:p>
      </dgm:t>
    </dgm:pt>
    <dgm:pt modelId="{31608537-DAB1-494D-9627-A58F44E368F0}" type="sibTrans" cxnId="{D7AEDA34-5349-4293-9632-51DA10BDD776}">
      <dgm:prSet/>
      <dgm:spPr/>
      <dgm:t>
        <a:bodyPr/>
        <a:lstStyle/>
        <a:p>
          <a:endParaRPr lang="en-US"/>
        </a:p>
      </dgm:t>
    </dgm:pt>
    <dgm:pt modelId="{62675B55-2967-4926-A8D7-52400EC9FAFE}">
      <dgm:prSet/>
      <dgm:spPr/>
      <dgm:t>
        <a:bodyPr/>
        <a:lstStyle/>
        <a:p>
          <a:r>
            <a:rPr lang="en-US" dirty="0"/>
            <a:t>Charisma</a:t>
          </a:r>
        </a:p>
      </dgm:t>
    </dgm:pt>
    <dgm:pt modelId="{C622CAA6-B1F7-4127-B583-ECB6C018E38A}" type="parTrans" cxnId="{560A704A-065E-47B0-94F7-4CA731A3EE96}">
      <dgm:prSet/>
      <dgm:spPr/>
      <dgm:t>
        <a:bodyPr/>
        <a:lstStyle/>
        <a:p>
          <a:endParaRPr lang="en-US"/>
        </a:p>
      </dgm:t>
    </dgm:pt>
    <dgm:pt modelId="{119BE9BF-6B20-4627-8AA9-CB8437EBF618}" type="sibTrans" cxnId="{560A704A-065E-47B0-94F7-4CA731A3EE96}">
      <dgm:prSet/>
      <dgm:spPr/>
      <dgm:t>
        <a:bodyPr/>
        <a:lstStyle/>
        <a:p>
          <a:endParaRPr lang="en-US"/>
        </a:p>
      </dgm:t>
    </dgm:pt>
    <dgm:pt modelId="{8945EBA9-67A4-4DC6-BE34-B4D1F7FD4BDC}">
      <dgm:prSet/>
      <dgm:spPr/>
      <dgm:t>
        <a:bodyPr/>
        <a:lstStyle/>
        <a:p>
          <a:r>
            <a:rPr lang="en-US" dirty="0"/>
            <a:t>DEV</a:t>
          </a:r>
        </a:p>
      </dgm:t>
    </dgm:pt>
    <dgm:pt modelId="{07430742-1CE0-41F0-9DA0-975987D4BFBC}" type="parTrans" cxnId="{F849E4C4-22DC-48E1-9FF3-D70FD639F421}">
      <dgm:prSet/>
      <dgm:spPr/>
      <dgm:t>
        <a:bodyPr/>
        <a:lstStyle/>
        <a:p>
          <a:endParaRPr lang="en-US"/>
        </a:p>
      </dgm:t>
    </dgm:pt>
    <dgm:pt modelId="{2B757153-6B3C-4054-9A59-4EBFEB6464F6}" type="sibTrans" cxnId="{F849E4C4-22DC-48E1-9FF3-D70FD639F421}">
      <dgm:prSet/>
      <dgm:spPr/>
      <dgm:t>
        <a:bodyPr/>
        <a:lstStyle/>
        <a:p>
          <a:endParaRPr lang="en-US"/>
        </a:p>
      </dgm:t>
    </dgm:pt>
    <dgm:pt modelId="{D27021D2-2467-4022-BABD-A21B6B10F4F5}">
      <dgm:prSet/>
      <dgm:spPr/>
      <dgm:t>
        <a:bodyPr/>
        <a:lstStyle/>
        <a:p>
          <a:r>
            <a:rPr lang="en-US" dirty="0"/>
            <a:t>Development capability</a:t>
          </a:r>
        </a:p>
      </dgm:t>
    </dgm:pt>
    <dgm:pt modelId="{C6BEAE20-E33D-4571-97CA-C0699E20517C}" type="parTrans" cxnId="{EE3FD26E-3BE4-481A-B975-A84C7F30C60F}">
      <dgm:prSet/>
      <dgm:spPr/>
      <dgm:t>
        <a:bodyPr/>
        <a:lstStyle/>
        <a:p>
          <a:endParaRPr lang="en-US"/>
        </a:p>
      </dgm:t>
    </dgm:pt>
    <dgm:pt modelId="{66575CD8-9155-43A1-97DC-E235C0126AFE}" type="sibTrans" cxnId="{EE3FD26E-3BE4-481A-B975-A84C7F30C60F}">
      <dgm:prSet/>
      <dgm:spPr/>
      <dgm:t>
        <a:bodyPr/>
        <a:lstStyle/>
        <a:p>
          <a:endParaRPr lang="en-US"/>
        </a:p>
      </dgm:t>
    </dgm:pt>
    <dgm:pt modelId="{84E90D7E-3383-48E4-89B8-91D262D2AE79}">
      <dgm:prSet/>
      <dgm:spPr/>
      <dgm:t>
        <a:bodyPr/>
        <a:lstStyle/>
        <a:p>
          <a:r>
            <a:rPr lang="en-US" dirty="0"/>
            <a:t>SEC</a:t>
          </a:r>
        </a:p>
      </dgm:t>
    </dgm:pt>
    <dgm:pt modelId="{FFE8930D-0CF9-4152-BFF7-EB9C6FFA735E}" type="parTrans" cxnId="{F208F150-1D91-46C8-85DA-3BF94AD53C90}">
      <dgm:prSet/>
      <dgm:spPr/>
      <dgm:t>
        <a:bodyPr/>
        <a:lstStyle/>
        <a:p>
          <a:endParaRPr lang="en-US"/>
        </a:p>
      </dgm:t>
    </dgm:pt>
    <dgm:pt modelId="{A5722491-B15E-4806-867F-86E01378FAB4}" type="sibTrans" cxnId="{F208F150-1D91-46C8-85DA-3BF94AD53C90}">
      <dgm:prSet/>
      <dgm:spPr/>
      <dgm:t>
        <a:bodyPr/>
        <a:lstStyle/>
        <a:p>
          <a:endParaRPr lang="en-US"/>
        </a:p>
      </dgm:t>
    </dgm:pt>
    <dgm:pt modelId="{DA9C7949-2E27-4182-9588-096EFBA8C3A0}">
      <dgm:prSet/>
      <dgm:spPr/>
      <dgm:t>
        <a:bodyPr/>
        <a:lstStyle/>
        <a:p>
          <a:r>
            <a:rPr lang="en-US" dirty="0"/>
            <a:t>Security capability</a:t>
          </a:r>
        </a:p>
      </dgm:t>
    </dgm:pt>
    <dgm:pt modelId="{AB4031E7-2A5F-41C9-9977-5DF5B6511C81}" type="parTrans" cxnId="{309DE99D-D7D8-4365-BD91-98C9BE473F0D}">
      <dgm:prSet/>
      <dgm:spPr/>
      <dgm:t>
        <a:bodyPr/>
        <a:lstStyle/>
        <a:p>
          <a:endParaRPr lang="en-US"/>
        </a:p>
      </dgm:t>
    </dgm:pt>
    <dgm:pt modelId="{92AC0C1E-6992-4BC8-A70B-13B53E7D95B5}" type="sibTrans" cxnId="{309DE99D-D7D8-4365-BD91-98C9BE473F0D}">
      <dgm:prSet/>
      <dgm:spPr/>
      <dgm:t>
        <a:bodyPr/>
        <a:lstStyle/>
        <a:p>
          <a:endParaRPr lang="en-US"/>
        </a:p>
      </dgm:t>
    </dgm:pt>
    <dgm:pt modelId="{55C86C5A-C4AD-46AC-9316-9949234FCF5F}">
      <dgm:prSet/>
      <dgm:spPr/>
      <dgm:t>
        <a:bodyPr/>
        <a:lstStyle/>
        <a:p>
          <a:r>
            <a:rPr lang="en-US" dirty="0"/>
            <a:t>NET</a:t>
          </a:r>
        </a:p>
      </dgm:t>
    </dgm:pt>
    <dgm:pt modelId="{D9CC9893-36BF-493D-B23A-4FC4DDD2A6C0}" type="parTrans" cxnId="{A36BCA98-EA27-4F08-8AA8-858E4C083048}">
      <dgm:prSet/>
      <dgm:spPr/>
      <dgm:t>
        <a:bodyPr/>
        <a:lstStyle/>
        <a:p>
          <a:endParaRPr lang="en-US"/>
        </a:p>
      </dgm:t>
    </dgm:pt>
    <dgm:pt modelId="{3D572219-071A-4DD1-9F7F-775A4C023AAA}" type="sibTrans" cxnId="{A36BCA98-EA27-4F08-8AA8-858E4C083048}">
      <dgm:prSet/>
      <dgm:spPr/>
      <dgm:t>
        <a:bodyPr/>
        <a:lstStyle/>
        <a:p>
          <a:endParaRPr lang="en-US"/>
        </a:p>
      </dgm:t>
    </dgm:pt>
    <dgm:pt modelId="{89E22C32-DE52-4F6A-B3E8-593E841622C9}">
      <dgm:prSet/>
      <dgm:spPr/>
      <dgm:t>
        <a:bodyPr/>
        <a:lstStyle/>
        <a:p>
          <a:r>
            <a:rPr lang="en-US" dirty="0"/>
            <a:t>Network capability</a:t>
          </a:r>
        </a:p>
      </dgm:t>
    </dgm:pt>
    <dgm:pt modelId="{B34578D6-C0B9-4BEC-952A-7660903A478A}" type="parTrans" cxnId="{A6F04DC9-14E7-40F2-BC8E-3B1CF75D2E06}">
      <dgm:prSet/>
      <dgm:spPr/>
      <dgm:t>
        <a:bodyPr/>
        <a:lstStyle/>
        <a:p>
          <a:endParaRPr lang="en-US"/>
        </a:p>
      </dgm:t>
    </dgm:pt>
    <dgm:pt modelId="{44254D08-C155-4B5A-BDB6-6642A2E0FCC3}" type="sibTrans" cxnId="{A6F04DC9-14E7-40F2-BC8E-3B1CF75D2E06}">
      <dgm:prSet/>
      <dgm:spPr/>
      <dgm:t>
        <a:bodyPr/>
        <a:lstStyle/>
        <a:p>
          <a:endParaRPr lang="en-US"/>
        </a:p>
      </dgm:t>
    </dgm:pt>
    <dgm:pt modelId="{D1248126-7EF3-4FA5-8F7F-C91971DE76ED}">
      <dgm:prSet/>
      <dgm:spPr/>
      <dgm:t>
        <a:bodyPr/>
        <a:lstStyle/>
        <a:p>
          <a:r>
            <a:rPr lang="en-US" dirty="0"/>
            <a:t>SOC</a:t>
          </a:r>
        </a:p>
      </dgm:t>
    </dgm:pt>
    <dgm:pt modelId="{0A0FBCCA-3138-49B9-A690-257FB7FF341F}" type="parTrans" cxnId="{F5ECCB5A-C647-43A1-8BED-B2D93DF8AD49}">
      <dgm:prSet/>
      <dgm:spPr/>
      <dgm:t>
        <a:bodyPr/>
        <a:lstStyle/>
        <a:p>
          <a:endParaRPr lang="en-CH"/>
        </a:p>
      </dgm:t>
    </dgm:pt>
    <dgm:pt modelId="{F1506CD6-7B7D-4FB6-9F1A-4684F8D89B78}" type="sibTrans" cxnId="{F5ECCB5A-C647-43A1-8BED-B2D93DF8AD49}">
      <dgm:prSet/>
      <dgm:spPr/>
      <dgm:t>
        <a:bodyPr/>
        <a:lstStyle/>
        <a:p>
          <a:endParaRPr lang="en-CH"/>
        </a:p>
      </dgm:t>
    </dgm:pt>
    <dgm:pt modelId="{1641864F-DDD0-4FCF-8F1C-6F02182DC2EB}">
      <dgm:prSet/>
      <dgm:spPr/>
      <dgm:t>
        <a:bodyPr/>
        <a:lstStyle/>
        <a:p>
          <a:r>
            <a:rPr lang="en-US" dirty="0"/>
            <a:t>Social Media capability</a:t>
          </a:r>
        </a:p>
      </dgm:t>
    </dgm:pt>
    <dgm:pt modelId="{1DDE77B2-1165-494C-A30D-3CC860BCE049}" type="parTrans" cxnId="{3903A25C-3069-4427-BA0B-685707C69F4E}">
      <dgm:prSet/>
      <dgm:spPr/>
      <dgm:t>
        <a:bodyPr/>
        <a:lstStyle/>
        <a:p>
          <a:endParaRPr lang="en-CH"/>
        </a:p>
      </dgm:t>
    </dgm:pt>
    <dgm:pt modelId="{84F9392A-DE94-4BA3-AB7C-08A9E6ABB833}" type="sibTrans" cxnId="{3903A25C-3069-4427-BA0B-685707C69F4E}">
      <dgm:prSet/>
      <dgm:spPr/>
      <dgm:t>
        <a:bodyPr/>
        <a:lstStyle/>
        <a:p>
          <a:endParaRPr lang="en-CH"/>
        </a:p>
      </dgm:t>
    </dgm:pt>
    <dgm:pt modelId="{0875481F-50E0-4F36-B4FE-D3B4D284DE49}" type="pres">
      <dgm:prSet presAssocID="{508A0EE5-1C49-466D-9AFE-ADC7B95C1C0B}" presName="vert0" presStyleCnt="0">
        <dgm:presLayoutVars>
          <dgm:dir/>
          <dgm:animOne val="branch"/>
          <dgm:animLvl val="lvl"/>
        </dgm:presLayoutVars>
      </dgm:prSet>
      <dgm:spPr/>
    </dgm:pt>
    <dgm:pt modelId="{1CB3A761-C897-4F9A-A1F6-3BE82773939E}" type="pres">
      <dgm:prSet presAssocID="{2E63E991-E719-48F5-A5CD-E82AFAD31EF4}" presName="thickLine" presStyleLbl="alignNode1" presStyleIdx="0" presStyleCnt="5"/>
      <dgm:spPr/>
    </dgm:pt>
    <dgm:pt modelId="{0D98C008-C582-4CD9-AADA-638BA05AA24A}" type="pres">
      <dgm:prSet presAssocID="{2E63E991-E719-48F5-A5CD-E82AFAD31EF4}" presName="horz1" presStyleCnt="0"/>
      <dgm:spPr/>
    </dgm:pt>
    <dgm:pt modelId="{76F99FBD-24B7-4EF7-91D4-58C11E65E6A1}" type="pres">
      <dgm:prSet presAssocID="{2E63E991-E719-48F5-A5CD-E82AFAD31EF4}" presName="tx1" presStyleLbl="revTx" presStyleIdx="0" presStyleCnt="10"/>
      <dgm:spPr/>
    </dgm:pt>
    <dgm:pt modelId="{5F0199B4-6AA4-4F64-B92E-00CAFA4DBC2E}" type="pres">
      <dgm:prSet presAssocID="{2E63E991-E719-48F5-A5CD-E82AFAD31EF4}" presName="vert1" presStyleCnt="0"/>
      <dgm:spPr/>
    </dgm:pt>
    <dgm:pt modelId="{8FC468EB-19FA-4E13-BF5D-D78CD609ADC3}" type="pres">
      <dgm:prSet presAssocID="{62675B55-2967-4926-A8D7-52400EC9FAFE}" presName="vertSpace2a" presStyleCnt="0"/>
      <dgm:spPr/>
    </dgm:pt>
    <dgm:pt modelId="{231EB9A3-E866-4B0C-8E45-81F4412795BA}" type="pres">
      <dgm:prSet presAssocID="{62675B55-2967-4926-A8D7-52400EC9FAFE}" presName="horz2" presStyleCnt="0"/>
      <dgm:spPr/>
    </dgm:pt>
    <dgm:pt modelId="{8CB0CE75-764A-4DBD-A4BF-505A5D744D48}" type="pres">
      <dgm:prSet presAssocID="{62675B55-2967-4926-A8D7-52400EC9FAFE}" presName="horzSpace2" presStyleCnt="0"/>
      <dgm:spPr/>
    </dgm:pt>
    <dgm:pt modelId="{2740A9CC-0D56-49AD-9ED7-EB63618DEB35}" type="pres">
      <dgm:prSet presAssocID="{62675B55-2967-4926-A8D7-52400EC9FAFE}" presName="tx2" presStyleLbl="revTx" presStyleIdx="1" presStyleCnt="10"/>
      <dgm:spPr/>
    </dgm:pt>
    <dgm:pt modelId="{A0E39EFC-0912-4475-95BB-C1AE29852D1E}" type="pres">
      <dgm:prSet presAssocID="{62675B55-2967-4926-A8D7-52400EC9FAFE}" presName="vert2" presStyleCnt="0"/>
      <dgm:spPr/>
    </dgm:pt>
    <dgm:pt modelId="{93C96EF5-A424-4BFE-B585-46D512430E13}" type="pres">
      <dgm:prSet presAssocID="{62675B55-2967-4926-A8D7-52400EC9FAFE}" presName="thinLine2b" presStyleLbl="callout" presStyleIdx="0" presStyleCnt="5"/>
      <dgm:spPr/>
    </dgm:pt>
    <dgm:pt modelId="{D12234EE-95C6-43FA-B364-7D73ECE98E75}" type="pres">
      <dgm:prSet presAssocID="{62675B55-2967-4926-A8D7-52400EC9FAFE}" presName="vertSpace2b" presStyleCnt="0"/>
      <dgm:spPr/>
    </dgm:pt>
    <dgm:pt modelId="{FCB53A8F-BC53-4B6E-9B9B-0801F6C7A001}" type="pres">
      <dgm:prSet presAssocID="{D1248126-7EF3-4FA5-8F7F-C91971DE76ED}" presName="thickLine" presStyleLbl="alignNode1" presStyleIdx="1" presStyleCnt="5"/>
      <dgm:spPr/>
    </dgm:pt>
    <dgm:pt modelId="{0D735E18-3BC5-4DD9-B32D-8A1719ED4E65}" type="pres">
      <dgm:prSet presAssocID="{D1248126-7EF3-4FA5-8F7F-C91971DE76ED}" presName="horz1" presStyleCnt="0"/>
      <dgm:spPr/>
    </dgm:pt>
    <dgm:pt modelId="{8E7EAF1E-1BC2-4E3D-B6BF-B918B25EEC0E}" type="pres">
      <dgm:prSet presAssocID="{D1248126-7EF3-4FA5-8F7F-C91971DE76ED}" presName="tx1" presStyleLbl="revTx" presStyleIdx="2" presStyleCnt="10"/>
      <dgm:spPr/>
    </dgm:pt>
    <dgm:pt modelId="{18CC5CEF-D00D-473A-B468-41CA9360BB46}" type="pres">
      <dgm:prSet presAssocID="{D1248126-7EF3-4FA5-8F7F-C91971DE76ED}" presName="vert1" presStyleCnt="0"/>
      <dgm:spPr/>
    </dgm:pt>
    <dgm:pt modelId="{7A87FB45-1231-4A7E-B826-8FA9F54B7552}" type="pres">
      <dgm:prSet presAssocID="{1641864F-DDD0-4FCF-8F1C-6F02182DC2EB}" presName="vertSpace2a" presStyleCnt="0"/>
      <dgm:spPr/>
    </dgm:pt>
    <dgm:pt modelId="{C1BE4E7E-E960-49EF-A77C-F30FE7B58686}" type="pres">
      <dgm:prSet presAssocID="{1641864F-DDD0-4FCF-8F1C-6F02182DC2EB}" presName="horz2" presStyleCnt="0"/>
      <dgm:spPr/>
    </dgm:pt>
    <dgm:pt modelId="{DE6D6BCB-2E8E-4675-B219-BDC893487EF0}" type="pres">
      <dgm:prSet presAssocID="{1641864F-DDD0-4FCF-8F1C-6F02182DC2EB}" presName="horzSpace2" presStyleCnt="0"/>
      <dgm:spPr/>
    </dgm:pt>
    <dgm:pt modelId="{C18FBE50-C3DD-461D-BCFA-F29228DE4998}" type="pres">
      <dgm:prSet presAssocID="{1641864F-DDD0-4FCF-8F1C-6F02182DC2EB}" presName="tx2" presStyleLbl="revTx" presStyleIdx="3" presStyleCnt="10"/>
      <dgm:spPr/>
    </dgm:pt>
    <dgm:pt modelId="{4402E51E-54BD-4131-8784-3FCBA06C32F3}" type="pres">
      <dgm:prSet presAssocID="{1641864F-DDD0-4FCF-8F1C-6F02182DC2EB}" presName="vert2" presStyleCnt="0"/>
      <dgm:spPr/>
    </dgm:pt>
    <dgm:pt modelId="{D2DFFC0E-4362-4443-BF3F-EBCE74BB0DDE}" type="pres">
      <dgm:prSet presAssocID="{1641864F-DDD0-4FCF-8F1C-6F02182DC2EB}" presName="thinLine2b" presStyleLbl="callout" presStyleIdx="1" presStyleCnt="5"/>
      <dgm:spPr/>
    </dgm:pt>
    <dgm:pt modelId="{9D89FCD3-026A-4E69-8629-49A2D5E5541A}" type="pres">
      <dgm:prSet presAssocID="{1641864F-DDD0-4FCF-8F1C-6F02182DC2EB}" presName="vertSpace2b" presStyleCnt="0"/>
      <dgm:spPr/>
    </dgm:pt>
    <dgm:pt modelId="{A6236FE9-A7DE-4BAD-B9C6-6A70907F5526}" type="pres">
      <dgm:prSet presAssocID="{8945EBA9-67A4-4DC6-BE34-B4D1F7FD4BDC}" presName="thickLine" presStyleLbl="alignNode1" presStyleIdx="2" presStyleCnt="5"/>
      <dgm:spPr/>
    </dgm:pt>
    <dgm:pt modelId="{BBFA1F8C-148E-4BE7-990B-3EDF83AE6A0C}" type="pres">
      <dgm:prSet presAssocID="{8945EBA9-67A4-4DC6-BE34-B4D1F7FD4BDC}" presName="horz1" presStyleCnt="0"/>
      <dgm:spPr/>
    </dgm:pt>
    <dgm:pt modelId="{CC774D33-FB5F-4BB4-BE91-8F97D266200E}" type="pres">
      <dgm:prSet presAssocID="{8945EBA9-67A4-4DC6-BE34-B4D1F7FD4BDC}" presName="tx1" presStyleLbl="revTx" presStyleIdx="4" presStyleCnt="10"/>
      <dgm:spPr/>
    </dgm:pt>
    <dgm:pt modelId="{B8C29D28-CF72-411E-8E7D-52BA4CB9DF2E}" type="pres">
      <dgm:prSet presAssocID="{8945EBA9-67A4-4DC6-BE34-B4D1F7FD4BDC}" presName="vert1" presStyleCnt="0"/>
      <dgm:spPr/>
    </dgm:pt>
    <dgm:pt modelId="{F191124F-93E7-4654-AA95-9D39D69C67F9}" type="pres">
      <dgm:prSet presAssocID="{D27021D2-2467-4022-BABD-A21B6B10F4F5}" presName="vertSpace2a" presStyleCnt="0"/>
      <dgm:spPr/>
    </dgm:pt>
    <dgm:pt modelId="{686EEC47-2D89-4933-B1CF-3523EAD59077}" type="pres">
      <dgm:prSet presAssocID="{D27021D2-2467-4022-BABD-A21B6B10F4F5}" presName="horz2" presStyleCnt="0"/>
      <dgm:spPr/>
    </dgm:pt>
    <dgm:pt modelId="{E7D8A91E-3DAE-4FB3-9E01-78C111607EC6}" type="pres">
      <dgm:prSet presAssocID="{D27021D2-2467-4022-BABD-A21B6B10F4F5}" presName="horzSpace2" presStyleCnt="0"/>
      <dgm:spPr/>
    </dgm:pt>
    <dgm:pt modelId="{799ED777-99A2-425C-ADBD-134594149926}" type="pres">
      <dgm:prSet presAssocID="{D27021D2-2467-4022-BABD-A21B6B10F4F5}" presName="tx2" presStyleLbl="revTx" presStyleIdx="5" presStyleCnt="10"/>
      <dgm:spPr/>
    </dgm:pt>
    <dgm:pt modelId="{4CF07B08-FB05-461C-8EC5-CFFFBA56DE50}" type="pres">
      <dgm:prSet presAssocID="{D27021D2-2467-4022-BABD-A21B6B10F4F5}" presName="vert2" presStyleCnt="0"/>
      <dgm:spPr/>
    </dgm:pt>
    <dgm:pt modelId="{99B5E2A6-D9D1-492A-83A7-A57E510FB988}" type="pres">
      <dgm:prSet presAssocID="{D27021D2-2467-4022-BABD-A21B6B10F4F5}" presName="thinLine2b" presStyleLbl="callout" presStyleIdx="2" presStyleCnt="5"/>
      <dgm:spPr/>
    </dgm:pt>
    <dgm:pt modelId="{D6195094-C5DF-42F5-ADCA-8922EB541FB3}" type="pres">
      <dgm:prSet presAssocID="{D27021D2-2467-4022-BABD-A21B6B10F4F5}" presName="vertSpace2b" presStyleCnt="0"/>
      <dgm:spPr/>
    </dgm:pt>
    <dgm:pt modelId="{AC88609A-C322-47E9-8E15-B1DC6FDF079D}" type="pres">
      <dgm:prSet presAssocID="{84E90D7E-3383-48E4-89B8-91D262D2AE79}" presName="thickLine" presStyleLbl="alignNode1" presStyleIdx="3" presStyleCnt="5"/>
      <dgm:spPr/>
    </dgm:pt>
    <dgm:pt modelId="{022A35EE-2379-450C-8413-5FED37DD25EC}" type="pres">
      <dgm:prSet presAssocID="{84E90D7E-3383-48E4-89B8-91D262D2AE79}" presName="horz1" presStyleCnt="0"/>
      <dgm:spPr/>
    </dgm:pt>
    <dgm:pt modelId="{0E867D96-D7E0-4FE0-AA74-B874BCD6E383}" type="pres">
      <dgm:prSet presAssocID="{84E90D7E-3383-48E4-89B8-91D262D2AE79}" presName="tx1" presStyleLbl="revTx" presStyleIdx="6" presStyleCnt="10"/>
      <dgm:spPr/>
    </dgm:pt>
    <dgm:pt modelId="{28E75008-4DBF-4BA4-A8BB-26065A43F1F7}" type="pres">
      <dgm:prSet presAssocID="{84E90D7E-3383-48E4-89B8-91D262D2AE79}" presName="vert1" presStyleCnt="0"/>
      <dgm:spPr/>
    </dgm:pt>
    <dgm:pt modelId="{A36FF87B-DAB7-4329-8982-403ECAACF00C}" type="pres">
      <dgm:prSet presAssocID="{DA9C7949-2E27-4182-9588-096EFBA8C3A0}" presName="vertSpace2a" presStyleCnt="0"/>
      <dgm:spPr/>
    </dgm:pt>
    <dgm:pt modelId="{0FEA3A6D-0E77-45C5-B210-4E75CC9A1457}" type="pres">
      <dgm:prSet presAssocID="{DA9C7949-2E27-4182-9588-096EFBA8C3A0}" presName="horz2" presStyleCnt="0"/>
      <dgm:spPr/>
    </dgm:pt>
    <dgm:pt modelId="{1197AAE3-51E8-487A-A94F-392016EF886D}" type="pres">
      <dgm:prSet presAssocID="{DA9C7949-2E27-4182-9588-096EFBA8C3A0}" presName="horzSpace2" presStyleCnt="0"/>
      <dgm:spPr/>
    </dgm:pt>
    <dgm:pt modelId="{66489708-4CB6-4BAF-9DEA-F42DEF5B81FD}" type="pres">
      <dgm:prSet presAssocID="{DA9C7949-2E27-4182-9588-096EFBA8C3A0}" presName="tx2" presStyleLbl="revTx" presStyleIdx="7" presStyleCnt="10"/>
      <dgm:spPr/>
    </dgm:pt>
    <dgm:pt modelId="{16D37CE5-EE4C-4EE2-B455-6EA183DE0E29}" type="pres">
      <dgm:prSet presAssocID="{DA9C7949-2E27-4182-9588-096EFBA8C3A0}" presName="vert2" presStyleCnt="0"/>
      <dgm:spPr/>
    </dgm:pt>
    <dgm:pt modelId="{FBAAA5FA-252B-4A76-8CF8-2F1D270256FE}" type="pres">
      <dgm:prSet presAssocID="{DA9C7949-2E27-4182-9588-096EFBA8C3A0}" presName="thinLine2b" presStyleLbl="callout" presStyleIdx="3" presStyleCnt="5"/>
      <dgm:spPr/>
    </dgm:pt>
    <dgm:pt modelId="{1EFB8456-5E45-4CB2-9345-4262E38C7976}" type="pres">
      <dgm:prSet presAssocID="{DA9C7949-2E27-4182-9588-096EFBA8C3A0}" presName="vertSpace2b" presStyleCnt="0"/>
      <dgm:spPr/>
    </dgm:pt>
    <dgm:pt modelId="{267ACE18-D41D-4244-B6BC-D3E37889C0B3}" type="pres">
      <dgm:prSet presAssocID="{55C86C5A-C4AD-46AC-9316-9949234FCF5F}" presName="thickLine" presStyleLbl="alignNode1" presStyleIdx="4" presStyleCnt="5"/>
      <dgm:spPr/>
    </dgm:pt>
    <dgm:pt modelId="{5BA5F871-7615-4A78-BDBF-51FC2592F075}" type="pres">
      <dgm:prSet presAssocID="{55C86C5A-C4AD-46AC-9316-9949234FCF5F}" presName="horz1" presStyleCnt="0"/>
      <dgm:spPr/>
    </dgm:pt>
    <dgm:pt modelId="{9F46F72C-01EB-4EB3-9951-F6D79FA1FD00}" type="pres">
      <dgm:prSet presAssocID="{55C86C5A-C4AD-46AC-9316-9949234FCF5F}" presName="tx1" presStyleLbl="revTx" presStyleIdx="8" presStyleCnt="10"/>
      <dgm:spPr/>
    </dgm:pt>
    <dgm:pt modelId="{793F4BD5-09AB-4C51-89CC-FEB61990548C}" type="pres">
      <dgm:prSet presAssocID="{55C86C5A-C4AD-46AC-9316-9949234FCF5F}" presName="vert1" presStyleCnt="0"/>
      <dgm:spPr/>
    </dgm:pt>
    <dgm:pt modelId="{538406B6-403E-4451-AE4F-15FE8503C229}" type="pres">
      <dgm:prSet presAssocID="{89E22C32-DE52-4F6A-B3E8-593E841622C9}" presName="vertSpace2a" presStyleCnt="0"/>
      <dgm:spPr/>
    </dgm:pt>
    <dgm:pt modelId="{D53273B3-AC6B-4E26-95BB-408A7C8BFEF1}" type="pres">
      <dgm:prSet presAssocID="{89E22C32-DE52-4F6A-B3E8-593E841622C9}" presName="horz2" presStyleCnt="0"/>
      <dgm:spPr/>
    </dgm:pt>
    <dgm:pt modelId="{BC8F0743-B532-4153-84C6-3B7E2E830E81}" type="pres">
      <dgm:prSet presAssocID="{89E22C32-DE52-4F6A-B3E8-593E841622C9}" presName="horzSpace2" presStyleCnt="0"/>
      <dgm:spPr/>
    </dgm:pt>
    <dgm:pt modelId="{17C53B54-49C6-4D73-9437-3C6B7264B743}" type="pres">
      <dgm:prSet presAssocID="{89E22C32-DE52-4F6A-B3E8-593E841622C9}" presName="tx2" presStyleLbl="revTx" presStyleIdx="9" presStyleCnt="10"/>
      <dgm:spPr/>
    </dgm:pt>
    <dgm:pt modelId="{8FDE3EAD-0497-411C-9B29-471E631D8BD3}" type="pres">
      <dgm:prSet presAssocID="{89E22C32-DE52-4F6A-B3E8-593E841622C9}" presName="vert2" presStyleCnt="0"/>
      <dgm:spPr/>
    </dgm:pt>
    <dgm:pt modelId="{4A6DBAC5-E276-4C69-A0FF-AA0F2E668BDE}" type="pres">
      <dgm:prSet presAssocID="{89E22C32-DE52-4F6A-B3E8-593E841622C9}" presName="thinLine2b" presStyleLbl="callout" presStyleIdx="4" presStyleCnt="5"/>
      <dgm:spPr/>
    </dgm:pt>
    <dgm:pt modelId="{A567F88F-40C5-49D1-AECF-D421A7ADE2E7}" type="pres">
      <dgm:prSet presAssocID="{89E22C32-DE52-4F6A-B3E8-593E841622C9}" presName="vertSpace2b" presStyleCnt="0"/>
      <dgm:spPr/>
    </dgm:pt>
  </dgm:ptLst>
  <dgm:cxnLst>
    <dgm:cxn modelId="{2C5A7804-BE32-4B88-A2A0-5994E829ED72}" type="presOf" srcId="{89E22C32-DE52-4F6A-B3E8-593E841622C9}" destId="{17C53B54-49C6-4D73-9437-3C6B7264B743}" srcOrd="0" destOrd="0" presId="urn:microsoft.com/office/officeart/2008/layout/LinedList"/>
    <dgm:cxn modelId="{53051E12-9619-4B3F-AC87-7EF13E6C689E}" type="presOf" srcId="{62675B55-2967-4926-A8D7-52400EC9FAFE}" destId="{2740A9CC-0D56-49AD-9ED7-EB63618DEB35}" srcOrd="0" destOrd="0" presId="urn:microsoft.com/office/officeart/2008/layout/LinedList"/>
    <dgm:cxn modelId="{D7AEDA34-5349-4293-9632-51DA10BDD776}" srcId="{508A0EE5-1C49-466D-9AFE-ADC7B95C1C0B}" destId="{2E63E991-E719-48F5-A5CD-E82AFAD31EF4}" srcOrd="0" destOrd="0" parTransId="{5B0FC3EB-9C05-4656-AE3C-8756D13B6670}" sibTransId="{31608537-DAB1-494D-9627-A58F44E368F0}"/>
    <dgm:cxn modelId="{A5B75336-E902-4A7A-AF3D-EF67F00C53A4}" type="presOf" srcId="{2E63E991-E719-48F5-A5CD-E82AFAD31EF4}" destId="{76F99FBD-24B7-4EF7-91D4-58C11E65E6A1}" srcOrd="0" destOrd="0" presId="urn:microsoft.com/office/officeart/2008/layout/LinedList"/>
    <dgm:cxn modelId="{3903A25C-3069-4427-BA0B-685707C69F4E}" srcId="{D1248126-7EF3-4FA5-8F7F-C91971DE76ED}" destId="{1641864F-DDD0-4FCF-8F1C-6F02182DC2EB}" srcOrd="0" destOrd="0" parTransId="{1DDE77B2-1165-494C-A30D-3CC860BCE049}" sibTransId="{84F9392A-DE94-4BA3-AB7C-08A9E6ABB833}"/>
    <dgm:cxn modelId="{560A704A-065E-47B0-94F7-4CA731A3EE96}" srcId="{2E63E991-E719-48F5-A5CD-E82AFAD31EF4}" destId="{62675B55-2967-4926-A8D7-52400EC9FAFE}" srcOrd="0" destOrd="0" parTransId="{C622CAA6-B1F7-4127-B583-ECB6C018E38A}" sibTransId="{119BE9BF-6B20-4627-8AA9-CB8437EBF618}"/>
    <dgm:cxn modelId="{EE3FD26E-3BE4-481A-B975-A84C7F30C60F}" srcId="{8945EBA9-67A4-4DC6-BE34-B4D1F7FD4BDC}" destId="{D27021D2-2467-4022-BABD-A21B6B10F4F5}" srcOrd="0" destOrd="0" parTransId="{C6BEAE20-E33D-4571-97CA-C0699E20517C}" sibTransId="{66575CD8-9155-43A1-97DC-E235C0126AFE}"/>
    <dgm:cxn modelId="{F208F150-1D91-46C8-85DA-3BF94AD53C90}" srcId="{508A0EE5-1C49-466D-9AFE-ADC7B95C1C0B}" destId="{84E90D7E-3383-48E4-89B8-91D262D2AE79}" srcOrd="3" destOrd="0" parTransId="{FFE8930D-0CF9-4152-BFF7-EB9C6FFA735E}" sibTransId="{A5722491-B15E-4806-867F-86E01378FAB4}"/>
    <dgm:cxn modelId="{F5ECCB5A-C647-43A1-8BED-B2D93DF8AD49}" srcId="{508A0EE5-1C49-466D-9AFE-ADC7B95C1C0B}" destId="{D1248126-7EF3-4FA5-8F7F-C91971DE76ED}" srcOrd="1" destOrd="0" parTransId="{0A0FBCCA-3138-49B9-A690-257FB7FF341F}" sibTransId="{F1506CD6-7B7D-4FB6-9F1A-4684F8D89B78}"/>
    <dgm:cxn modelId="{81F1ED86-DD2C-40E0-9863-B3B428C4AF62}" type="presOf" srcId="{55C86C5A-C4AD-46AC-9316-9949234FCF5F}" destId="{9F46F72C-01EB-4EB3-9951-F6D79FA1FD00}" srcOrd="0" destOrd="0" presId="urn:microsoft.com/office/officeart/2008/layout/LinedList"/>
    <dgm:cxn modelId="{D6A40688-C488-4CAE-A4AC-7C6770ADCE19}" type="presOf" srcId="{508A0EE5-1C49-466D-9AFE-ADC7B95C1C0B}" destId="{0875481F-50E0-4F36-B4FE-D3B4D284DE49}" srcOrd="0" destOrd="0" presId="urn:microsoft.com/office/officeart/2008/layout/LinedList"/>
    <dgm:cxn modelId="{A36BCA98-EA27-4F08-8AA8-858E4C083048}" srcId="{508A0EE5-1C49-466D-9AFE-ADC7B95C1C0B}" destId="{55C86C5A-C4AD-46AC-9316-9949234FCF5F}" srcOrd="4" destOrd="0" parTransId="{D9CC9893-36BF-493D-B23A-4FC4DDD2A6C0}" sibTransId="{3D572219-071A-4DD1-9F7F-775A4C023AAA}"/>
    <dgm:cxn modelId="{309DE99D-D7D8-4365-BD91-98C9BE473F0D}" srcId="{84E90D7E-3383-48E4-89B8-91D262D2AE79}" destId="{DA9C7949-2E27-4182-9588-096EFBA8C3A0}" srcOrd="0" destOrd="0" parTransId="{AB4031E7-2A5F-41C9-9977-5DF5B6511C81}" sibTransId="{92AC0C1E-6992-4BC8-A70B-13B53E7D95B5}"/>
    <dgm:cxn modelId="{E66641BF-A956-465C-924B-025F570282D4}" type="presOf" srcId="{D1248126-7EF3-4FA5-8F7F-C91971DE76ED}" destId="{8E7EAF1E-1BC2-4E3D-B6BF-B918B25EEC0E}" srcOrd="0" destOrd="0" presId="urn:microsoft.com/office/officeart/2008/layout/LinedList"/>
    <dgm:cxn modelId="{F849E4C4-22DC-48E1-9FF3-D70FD639F421}" srcId="{508A0EE5-1C49-466D-9AFE-ADC7B95C1C0B}" destId="{8945EBA9-67A4-4DC6-BE34-B4D1F7FD4BDC}" srcOrd="2" destOrd="0" parTransId="{07430742-1CE0-41F0-9DA0-975987D4BFBC}" sibTransId="{2B757153-6B3C-4054-9A59-4EBFEB6464F6}"/>
    <dgm:cxn modelId="{A6F04DC9-14E7-40F2-BC8E-3B1CF75D2E06}" srcId="{55C86C5A-C4AD-46AC-9316-9949234FCF5F}" destId="{89E22C32-DE52-4F6A-B3E8-593E841622C9}" srcOrd="0" destOrd="0" parTransId="{B34578D6-C0B9-4BEC-952A-7660903A478A}" sibTransId="{44254D08-C155-4B5A-BDB6-6642A2E0FCC3}"/>
    <dgm:cxn modelId="{1FAF6ACA-A96C-4011-AB89-32B194D68C82}" type="presOf" srcId="{DA9C7949-2E27-4182-9588-096EFBA8C3A0}" destId="{66489708-4CB6-4BAF-9DEA-F42DEF5B81FD}" srcOrd="0" destOrd="0" presId="urn:microsoft.com/office/officeart/2008/layout/LinedList"/>
    <dgm:cxn modelId="{EFD329DA-226A-489E-B32F-B02BDF6D3860}" type="presOf" srcId="{1641864F-DDD0-4FCF-8F1C-6F02182DC2EB}" destId="{C18FBE50-C3DD-461D-BCFA-F29228DE4998}" srcOrd="0" destOrd="0" presId="urn:microsoft.com/office/officeart/2008/layout/LinedList"/>
    <dgm:cxn modelId="{DC2B8CE3-CC51-4C1B-ADCB-8F315A1BE288}" type="presOf" srcId="{84E90D7E-3383-48E4-89B8-91D262D2AE79}" destId="{0E867D96-D7E0-4FE0-AA74-B874BCD6E383}" srcOrd="0" destOrd="0" presId="urn:microsoft.com/office/officeart/2008/layout/LinedList"/>
    <dgm:cxn modelId="{5D16C1E4-6490-4266-8BF0-D2A922BA457D}" type="presOf" srcId="{8945EBA9-67A4-4DC6-BE34-B4D1F7FD4BDC}" destId="{CC774D33-FB5F-4BB4-BE91-8F97D266200E}" srcOrd="0" destOrd="0" presId="urn:microsoft.com/office/officeart/2008/layout/LinedList"/>
    <dgm:cxn modelId="{1BE3E1ED-35F6-488E-A6E7-5973D7D052DB}" type="presOf" srcId="{D27021D2-2467-4022-BABD-A21B6B10F4F5}" destId="{799ED777-99A2-425C-ADBD-134594149926}" srcOrd="0" destOrd="0" presId="urn:microsoft.com/office/officeart/2008/layout/LinedList"/>
    <dgm:cxn modelId="{C244217E-82D9-4542-8BB5-87E33F63B51C}" type="presParOf" srcId="{0875481F-50E0-4F36-B4FE-D3B4D284DE49}" destId="{1CB3A761-C897-4F9A-A1F6-3BE82773939E}" srcOrd="0" destOrd="0" presId="urn:microsoft.com/office/officeart/2008/layout/LinedList"/>
    <dgm:cxn modelId="{C708ABFE-20D0-487D-8DCA-4204C254E18A}" type="presParOf" srcId="{0875481F-50E0-4F36-B4FE-D3B4D284DE49}" destId="{0D98C008-C582-4CD9-AADA-638BA05AA24A}" srcOrd="1" destOrd="0" presId="urn:microsoft.com/office/officeart/2008/layout/LinedList"/>
    <dgm:cxn modelId="{F56A5625-A5FF-419F-8812-A6A0843075BC}" type="presParOf" srcId="{0D98C008-C582-4CD9-AADA-638BA05AA24A}" destId="{76F99FBD-24B7-4EF7-91D4-58C11E65E6A1}" srcOrd="0" destOrd="0" presId="urn:microsoft.com/office/officeart/2008/layout/LinedList"/>
    <dgm:cxn modelId="{D160BCE4-CC36-40BD-AB5E-33F392454A22}" type="presParOf" srcId="{0D98C008-C582-4CD9-AADA-638BA05AA24A}" destId="{5F0199B4-6AA4-4F64-B92E-00CAFA4DBC2E}" srcOrd="1" destOrd="0" presId="urn:microsoft.com/office/officeart/2008/layout/LinedList"/>
    <dgm:cxn modelId="{5364AC96-0913-47B9-B002-F87BA363F714}" type="presParOf" srcId="{5F0199B4-6AA4-4F64-B92E-00CAFA4DBC2E}" destId="{8FC468EB-19FA-4E13-BF5D-D78CD609ADC3}" srcOrd="0" destOrd="0" presId="urn:microsoft.com/office/officeart/2008/layout/LinedList"/>
    <dgm:cxn modelId="{49D630F5-91B0-48EA-8177-5C8DF4F17419}" type="presParOf" srcId="{5F0199B4-6AA4-4F64-B92E-00CAFA4DBC2E}" destId="{231EB9A3-E866-4B0C-8E45-81F4412795BA}" srcOrd="1" destOrd="0" presId="urn:microsoft.com/office/officeart/2008/layout/LinedList"/>
    <dgm:cxn modelId="{7292DB05-3DE0-424E-A8F3-95B23B53D958}" type="presParOf" srcId="{231EB9A3-E866-4B0C-8E45-81F4412795BA}" destId="{8CB0CE75-764A-4DBD-A4BF-505A5D744D48}" srcOrd="0" destOrd="0" presId="urn:microsoft.com/office/officeart/2008/layout/LinedList"/>
    <dgm:cxn modelId="{D74B8185-413F-4E5A-BA44-66874ACB1B88}" type="presParOf" srcId="{231EB9A3-E866-4B0C-8E45-81F4412795BA}" destId="{2740A9CC-0D56-49AD-9ED7-EB63618DEB35}" srcOrd="1" destOrd="0" presId="urn:microsoft.com/office/officeart/2008/layout/LinedList"/>
    <dgm:cxn modelId="{E7CFD8A6-6C58-473A-8BEA-5EB610CD4868}" type="presParOf" srcId="{231EB9A3-E866-4B0C-8E45-81F4412795BA}" destId="{A0E39EFC-0912-4475-95BB-C1AE29852D1E}" srcOrd="2" destOrd="0" presId="urn:microsoft.com/office/officeart/2008/layout/LinedList"/>
    <dgm:cxn modelId="{9888C543-EDED-4AD5-99CF-6BDC7B95D8D6}" type="presParOf" srcId="{5F0199B4-6AA4-4F64-B92E-00CAFA4DBC2E}" destId="{93C96EF5-A424-4BFE-B585-46D512430E13}" srcOrd="2" destOrd="0" presId="urn:microsoft.com/office/officeart/2008/layout/LinedList"/>
    <dgm:cxn modelId="{EF311344-1139-4A19-900C-3C4CA7FA907B}" type="presParOf" srcId="{5F0199B4-6AA4-4F64-B92E-00CAFA4DBC2E}" destId="{D12234EE-95C6-43FA-B364-7D73ECE98E75}" srcOrd="3" destOrd="0" presId="urn:microsoft.com/office/officeart/2008/layout/LinedList"/>
    <dgm:cxn modelId="{0DF701DB-AABC-4446-BB18-88AAB6D3B351}" type="presParOf" srcId="{0875481F-50E0-4F36-B4FE-D3B4D284DE49}" destId="{FCB53A8F-BC53-4B6E-9B9B-0801F6C7A001}" srcOrd="2" destOrd="0" presId="urn:microsoft.com/office/officeart/2008/layout/LinedList"/>
    <dgm:cxn modelId="{A59EBA2E-E121-4847-B7AD-A9A6CE6C70D4}" type="presParOf" srcId="{0875481F-50E0-4F36-B4FE-D3B4D284DE49}" destId="{0D735E18-3BC5-4DD9-B32D-8A1719ED4E65}" srcOrd="3" destOrd="0" presId="urn:microsoft.com/office/officeart/2008/layout/LinedList"/>
    <dgm:cxn modelId="{2118CAFD-BE72-4515-8BF3-3601AA2B4272}" type="presParOf" srcId="{0D735E18-3BC5-4DD9-B32D-8A1719ED4E65}" destId="{8E7EAF1E-1BC2-4E3D-B6BF-B918B25EEC0E}" srcOrd="0" destOrd="0" presId="urn:microsoft.com/office/officeart/2008/layout/LinedList"/>
    <dgm:cxn modelId="{A8C0C24C-451B-4F4F-A4F0-6DD5A3272066}" type="presParOf" srcId="{0D735E18-3BC5-4DD9-B32D-8A1719ED4E65}" destId="{18CC5CEF-D00D-473A-B468-41CA9360BB46}" srcOrd="1" destOrd="0" presId="urn:microsoft.com/office/officeart/2008/layout/LinedList"/>
    <dgm:cxn modelId="{0463364E-6A04-4474-8BFB-2E2F8E3258AB}" type="presParOf" srcId="{18CC5CEF-D00D-473A-B468-41CA9360BB46}" destId="{7A87FB45-1231-4A7E-B826-8FA9F54B7552}" srcOrd="0" destOrd="0" presId="urn:microsoft.com/office/officeart/2008/layout/LinedList"/>
    <dgm:cxn modelId="{018F08FF-E8C9-493F-A303-443254A93E7A}" type="presParOf" srcId="{18CC5CEF-D00D-473A-B468-41CA9360BB46}" destId="{C1BE4E7E-E960-49EF-A77C-F30FE7B58686}" srcOrd="1" destOrd="0" presId="urn:microsoft.com/office/officeart/2008/layout/LinedList"/>
    <dgm:cxn modelId="{68DFE1C1-1C82-4302-A2A6-B0DE511953E9}" type="presParOf" srcId="{C1BE4E7E-E960-49EF-A77C-F30FE7B58686}" destId="{DE6D6BCB-2E8E-4675-B219-BDC893487EF0}" srcOrd="0" destOrd="0" presId="urn:microsoft.com/office/officeart/2008/layout/LinedList"/>
    <dgm:cxn modelId="{034FBC22-BC46-4FA4-80CA-902C26FC678E}" type="presParOf" srcId="{C1BE4E7E-E960-49EF-A77C-F30FE7B58686}" destId="{C18FBE50-C3DD-461D-BCFA-F29228DE4998}" srcOrd="1" destOrd="0" presId="urn:microsoft.com/office/officeart/2008/layout/LinedList"/>
    <dgm:cxn modelId="{D0EC34DB-EDDB-421F-987F-5E0890F07FC5}" type="presParOf" srcId="{C1BE4E7E-E960-49EF-A77C-F30FE7B58686}" destId="{4402E51E-54BD-4131-8784-3FCBA06C32F3}" srcOrd="2" destOrd="0" presId="urn:microsoft.com/office/officeart/2008/layout/LinedList"/>
    <dgm:cxn modelId="{44183A28-EF6D-49B1-B324-A01555D5710E}" type="presParOf" srcId="{18CC5CEF-D00D-473A-B468-41CA9360BB46}" destId="{D2DFFC0E-4362-4443-BF3F-EBCE74BB0DDE}" srcOrd="2" destOrd="0" presId="urn:microsoft.com/office/officeart/2008/layout/LinedList"/>
    <dgm:cxn modelId="{73A8668C-70C6-4FEF-9852-1ADC0EF4D366}" type="presParOf" srcId="{18CC5CEF-D00D-473A-B468-41CA9360BB46}" destId="{9D89FCD3-026A-4E69-8629-49A2D5E5541A}" srcOrd="3" destOrd="0" presId="urn:microsoft.com/office/officeart/2008/layout/LinedList"/>
    <dgm:cxn modelId="{B3D663EF-B001-4352-81B1-7C7E03A0457F}" type="presParOf" srcId="{0875481F-50E0-4F36-B4FE-D3B4D284DE49}" destId="{A6236FE9-A7DE-4BAD-B9C6-6A70907F5526}" srcOrd="4" destOrd="0" presId="urn:microsoft.com/office/officeart/2008/layout/LinedList"/>
    <dgm:cxn modelId="{44C4653E-1B31-4372-8008-32601A9D389E}" type="presParOf" srcId="{0875481F-50E0-4F36-B4FE-D3B4D284DE49}" destId="{BBFA1F8C-148E-4BE7-990B-3EDF83AE6A0C}" srcOrd="5" destOrd="0" presId="urn:microsoft.com/office/officeart/2008/layout/LinedList"/>
    <dgm:cxn modelId="{7D178528-BC41-4FBF-9DEC-430375CDC766}" type="presParOf" srcId="{BBFA1F8C-148E-4BE7-990B-3EDF83AE6A0C}" destId="{CC774D33-FB5F-4BB4-BE91-8F97D266200E}" srcOrd="0" destOrd="0" presId="urn:microsoft.com/office/officeart/2008/layout/LinedList"/>
    <dgm:cxn modelId="{CF2008BC-0C64-4A0E-82CD-EA5EABC3F42A}" type="presParOf" srcId="{BBFA1F8C-148E-4BE7-990B-3EDF83AE6A0C}" destId="{B8C29D28-CF72-411E-8E7D-52BA4CB9DF2E}" srcOrd="1" destOrd="0" presId="urn:microsoft.com/office/officeart/2008/layout/LinedList"/>
    <dgm:cxn modelId="{2ED8087D-B225-4A33-B8F4-C952CFF0FD0F}" type="presParOf" srcId="{B8C29D28-CF72-411E-8E7D-52BA4CB9DF2E}" destId="{F191124F-93E7-4654-AA95-9D39D69C67F9}" srcOrd="0" destOrd="0" presId="urn:microsoft.com/office/officeart/2008/layout/LinedList"/>
    <dgm:cxn modelId="{149459AE-BD00-4DE4-830C-242BDD555111}" type="presParOf" srcId="{B8C29D28-CF72-411E-8E7D-52BA4CB9DF2E}" destId="{686EEC47-2D89-4933-B1CF-3523EAD59077}" srcOrd="1" destOrd="0" presId="urn:microsoft.com/office/officeart/2008/layout/LinedList"/>
    <dgm:cxn modelId="{8F7A04C4-F9FC-4D82-A86A-AEDE48D3C3EB}" type="presParOf" srcId="{686EEC47-2D89-4933-B1CF-3523EAD59077}" destId="{E7D8A91E-3DAE-4FB3-9E01-78C111607EC6}" srcOrd="0" destOrd="0" presId="urn:microsoft.com/office/officeart/2008/layout/LinedList"/>
    <dgm:cxn modelId="{587D60A0-B121-4BB3-963C-B033F8AA4356}" type="presParOf" srcId="{686EEC47-2D89-4933-B1CF-3523EAD59077}" destId="{799ED777-99A2-425C-ADBD-134594149926}" srcOrd="1" destOrd="0" presId="urn:microsoft.com/office/officeart/2008/layout/LinedList"/>
    <dgm:cxn modelId="{ACE40EE4-11F4-4A1B-A9E6-86E90D286FDC}" type="presParOf" srcId="{686EEC47-2D89-4933-B1CF-3523EAD59077}" destId="{4CF07B08-FB05-461C-8EC5-CFFFBA56DE50}" srcOrd="2" destOrd="0" presId="urn:microsoft.com/office/officeart/2008/layout/LinedList"/>
    <dgm:cxn modelId="{EFCBA671-D20F-430E-8660-3AFD63B081A3}" type="presParOf" srcId="{B8C29D28-CF72-411E-8E7D-52BA4CB9DF2E}" destId="{99B5E2A6-D9D1-492A-83A7-A57E510FB988}" srcOrd="2" destOrd="0" presId="urn:microsoft.com/office/officeart/2008/layout/LinedList"/>
    <dgm:cxn modelId="{DA0C23C6-E1F4-4C70-A826-5E38A63D3B7D}" type="presParOf" srcId="{B8C29D28-CF72-411E-8E7D-52BA4CB9DF2E}" destId="{D6195094-C5DF-42F5-ADCA-8922EB541FB3}" srcOrd="3" destOrd="0" presId="urn:microsoft.com/office/officeart/2008/layout/LinedList"/>
    <dgm:cxn modelId="{6D3B0B30-2B09-4209-8A38-ADBC1B173CC8}" type="presParOf" srcId="{0875481F-50E0-4F36-B4FE-D3B4D284DE49}" destId="{AC88609A-C322-47E9-8E15-B1DC6FDF079D}" srcOrd="6" destOrd="0" presId="urn:microsoft.com/office/officeart/2008/layout/LinedList"/>
    <dgm:cxn modelId="{79E97EEF-7EF6-4603-9BBA-0B5592927A64}" type="presParOf" srcId="{0875481F-50E0-4F36-B4FE-D3B4D284DE49}" destId="{022A35EE-2379-450C-8413-5FED37DD25EC}" srcOrd="7" destOrd="0" presId="urn:microsoft.com/office/officeart/2008/layout/LinedList"/>
    <dgm:cxn modelId="{C97A067E-22E5-479E-88A9-D266E52E221D}" type="presParOf" srcId="{022A35EE-2379-450C-8413-5FED37DD25EC}" destId="{0E867D96-D7E0-4FE0-AA74-B874BCD6E383}" srcOrd="0" destOrd="0" presId="urn:microsoft.com/office/officeart/2008/layout/LinedList"/>
    <dgm:cxn modelId="{28474944-A5AA-4AF6-BE99-E55F87693832}" type="presParOf" srcId="{022A35EE-2379-450C-8413-5FED37DD25EC}" destId="{28E75008-4DBF-4BA4-A8BB-26065A43F1F7}" srcOrd="1" destOrd="0" presId="urn:microsoft.com/office/officeart/2008/layout/LinedList"/>
    <dgm:cxn modelId="{2218517C-9F5B-45A3-8C66-FD22C8DA07E0}" type="presParOf" srcId="{28E75008-4DBF-4BA4-A8BB-26065A43F1F7}" destId="{A36FF87B-DAB7-4329-8982-403ECAACF00C}" srcOrd="0" destOrd="0" presId="urn:microsoft.com/office/officeart/2008/layout/LinedList"/>
    <dgm:cxn modelId="{CB1419B3-CE42-4DC5-A8BB-DCBAADDE53F2}" type="presParOf" srcId="{28E75008-4DBF-4BA4-A8BB-26065A43F1F7}" destId="{0FEA3A6D-0E77-45C5-B210-4E75CC9A1457}" srcOrd="1" destOrd="0" presId="urn:microsoft.com/office/officeart/2008/layout/LinedList"/>
    <dgm:cxn modelId="{FA2E27A4-B441-4C55-9DA7-8ED60C6957B2}" type="presParOf" srcId="{0FEA3A6D-0E77-45C5-B210-4E75CC9A1457}" destId="{1197AAE3-51E8-487A-A94F-392016EF886D}" srcOrd="0" destOrd="0" presId="urn:microsoft.com/office/officeart/2008/layout/LinedList"/>
    <dgm:cxn modelId="{21DC0D49-6669-45F5-90E4-C1479E85A90B}" type="presParOf" srcId="{0FEA3A6D-0E77-45C5-B210-4E75CC9A1457}" destId="{66489708-4CB6-4BAF-9DEA-F42DEF5B81FD}" srcOrd="1" destOrd="0" presId="urn:microsoft.com/office/officeart/2008/layout/LinedList"/>
    <dgm:cxn modelId="{36F8A7E1-1949-4ECE-BD99-EEB19853AC6A}" type="presParOf" srcId="{0FEA3A6D-0E77-45C5-B210-4E75CC9A1457}" destId="{16D37CE5-EE4C-4EE2-B455-6EA183DE0E29}" srcOrd="2" destOrd="0" presId="urn:microsoft.com/office/officeart/2008/layout/LinedList"/>
    <dgm:cxn modelId="{D63A69F3-B27F-4511-8628-F7931AB81841}" type="presParOf" srcId="{28E75008-4DBF-4BA4-A8BB-26065A43F1F7}" destId="{FBAAA5FA-252B-4A76-8CF8-2F1D270256FE}" srcOrd="2" destOrd="0" presId="urn:microsoft.com/office/officeart/2008/layout/LinedList"/>
    <dgm:cxn modelId="{E6114836-97AD-4B1A-B6CE-E987BE68C24F}" type="presParOf" srcId="{28E75008-4DBF-4BA4-A8BB-26065A43F1F7}" destId="{1EFB8456-5E45-4CB2-9345-4262E38C7976}" srcOrd="3" destOrd="0" presId="urn:microsoft.com/office/officeart/2008/layout/LinedList"/>
    <dgm:cxn modelId="{A8766F7D-C8AB-4FFF-9F97-23577AEFD6FC}" type="presParOf" srcId="{0875481F-50E0-4F36-B4FE-D3B4D284DE49}" destId="{267ACE18-D41D-4244-B6BC-D3E37889C0B3}" srcOrd="8" destOrd="0" presId="urn:microsoft.com/office/officeart/2008/layout/LinedList"/>
    <dgm:cxn modelId="{93DFBB72-0749-4111-A7FA-D0D0234CD8A3}" type="presParOf" srcId="{0875481F-50E0-4F36-B4FE-D3B4D284DE49}" destId="{5BA5F871-7615-4A78-BDBF-51FC2592F075}" srcOrd="9" destOrd="0" presId="urn:microsoft.com/office/officeart/2008/layout/LinedList"/>
    <dgm:cxn modelId="{6E702B4D-7161-4199-8724-DD245BAAF57F}" type="presParOf" srcId="{5BA5F871-7615-4A78-BDBF-51FC2592F075}" destId="{9F46F72C-01EB-4EB3-9951-F6D79FA1FD00}" srcOrd="0" destOrd="0" presId="urn:microsoft.com/office/officeart/2008/layout/LinedList"/>
    <dgm:cxn modelId="{7E7B534D-81C7-4E4D-BADF-5E31BCDEED46}" type="presParOf" srcId="{5BA5F871-7615-4A78-BDBF-51FC2592F075}" destId="{793F4BD5-09AB-4C51-89CC-FEB61990548C}" srcOrd="1" destOrd="0" presId="urn:microsoft.com/office/officeart/2008/layout/LinedList"/>
    <dgm:cxn modelId="{75E4C0E8-4787-468E-9E5B-884F21CAE271}" type="presParOf" srcId="{793F4BD5-09AB-4C51-89CC-FEB61990548C}" destId="{538406B6-403E-4451-AE4F-15FE8503C229}" srcOrd="0" destOrd="0" presId="urn:microsoft.com/office/officeart/2008/layout/LinedList"/>
    <dgm:cxn modelId="{AE94EE47-984A-4D0D-A7A8-510459D3C56B}" type="presParOf" srcId="{793F4BD5-09AB-4C51-89CC-FEB61990548C}" destId="{D53273B3-AC6B-4E26-95BB-408A7C8BFEF1}" srcOrd="1" destOrd="0" presId="urn:microsoft.com/office/officeart/2008/layout/LinedList"/>
    <dgm:cxn modelId="{B29EE92E-4D19-4EA3-8B67-0C1603688CDF}" type="presParOf" srcId="{D53273B3-AC6B-4E26-95BB-408A7C8BFEF1}" destId="{BC8F0743-B532-4153-84C6-3B7E2E830E81}" srcOrd="0" destOrd="0" presId="urn:microsoft.com/office/officeart/2008/layout/LinedList"/>
    <dgm:cxn modelId="{3FC28D10-99BD-4FF0-9C67-391DA3AB90D4}" type="presParOf" srcId="{D53273B3-AC6B-4E26-95BB-408A7C8BFEF1}" destId="{17C53B54-49C6-4D73-9437-3C6B7264B743}" srcOrd="1" destOrd="0" presId="urn:microsoft.com/office/officeart/2008/layout/LinedList"/>
    <dgm:cxn modelId="{52169124-F774-4131-9C35-4773D0957CA9}" type="presParOf" srcId="{D53273B3-AC6B-4E26-95BB-408A7C8BFEF1}" destId="{8FDE3EAD-0497-411C-9B29-471E631D8BD3}" srcOrd="2" destOrd="0" presId="urn:microsoft.com/office/officeart/2008/layout/LinedList"/>
    <dgm:cxn modelId="{ED20EA99-88DA-4E51-A525-D0CB48C5E07E}" type="presParOf" srcId="{793F4BD5-09AB-4C51-89CC-FEB61990548C}" destId="{4A6DBAC5-E276-4C69-A0FF-AA0F2E668BDE}" srcOrd="2" destOrd="0" presId="urn:microsoft.com/office/officeart/2008/layout/LinedList"/>
    <dgm:cxn modelId="{8602BB21-D77C-446C-A0DA-FDE9744AFC9B}" type="presParOf" srcId="{793F4BD5-09AB-4C51-89CC-FEB61990548C}" destId="{A567F88F-40C5-49D1-AECF-D421A7ADE2E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3A761-C897-4F9A-A1F6-3BE82773939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99FBD-24B7-4EF7-91D4-58C11E65E6A1}">
      <dsp:nvSpPr>
        <dsp:cNvPr id="0" name=""/>
        <dsp:cNvSpPr/>
      </dsp:nvSpPr>
      <dsp:spPr>
        <a:xfrm>
          <a:off x="0" y="0"/>
          <a:ext cx="138010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DEV</a:t>
          </a:r>
        </a:p>
      </dsp:txBody>
      <dsp:txXfrm>
        <a:off x="0" y="0"/>
        <a:ext cx="1380102" cy="1384035"/>
      </dsp:txXfrm>
    </dsp:sp>
    <dsp:sp modelId="{2740A9CC-0D56-49AD-9ED7-EB63618DEB35}">
      <dsp:nvSpPr>
        <dsp:cNvPr id="0" name=""/>
        <dsp:cNvSpPr/>
      </dsp:nvSpPr>
      <dsp:spPr>
        <a:xfrm>
          <a:off x="1483610" y="62849"/>
          <a:ext cx="5416901" cy="125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Developers</a:t>
          </a:r>
        </a:p>
      </dsp:txBody>
      <dsp:txXfrm>
        <a:off x="1483610" y="62849"/>
        <a:ext cx="5416901" cy="1256985"/>
      </dsp:txXfrm>
    </dsp:sp>
    <dsp:sp modelId="{93C96EF5-A424-4BFE-B585-46D512430E13}">
      <dsp:nvSpPr>
        <dsp:cNvPr id="0" name=""/>
        <dsp:cNvSpPr/>
      </dsp:nvSpPr>
      <dsp:spPr>
        <a:xfrm>
          <a:off x="1380102" y="1319834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36FE9-A7DE-4BAD-B9C6-6A70907F5526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74D33-FB5F-4BB4-BE91-8F97D266200E}">
      <dsp:nvSpPr>
        <dsp:cNvPr id="0" name=""/>
        <dsp:cNvSpPr/>
      </dsp:nvSpPr>
      <dsp:spPr>
        <a:xfrm>
          <a:off x="0" y="1384035"/>
          <a:ext cx="138010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SEC</a:t>
          </a:r>
        </a:p>
      </dsp:txBody>
      <dsp:txXfrm>
        <a:off x="0" y="1384035"/>
        <a:ext cx="1380102" cy="1384035"/>
      </dsp:txXfrm>
    </dsp:sp>
    <dsp:sp modelId="{799ED777-99A2-425C-ADBD-134594149926}">
      <dsp:nvSpPr>
        <dsp:cNvPr id="0" name=""/>
        <dsp:cNvSpPr/>
      </dsp:nvSpPr>
      <dsp:spPr>
        <a:xfrm>
          <a:off x="1483610" y="1446884"/>
          <a:ext cx="5416901" cy="125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Security</a:t>
          </a:r>
        </a:p>
      </dsp:txBody>
      <dsp:txXfrm>
        <a:off x="1483610" y="1446884"/>
        <a:ext cx="5416901" cy="1256985"/>
      </dsp:txXfrm>
    </dsp:sp>
    <dsp:sp modelId="{99B5E2A6-D9D1-492A-83A7-A57E510FB988}">
      <dsp:nvSpPr>
        <dsp:cNvPr id="0" name=""/>
        <dsp:cNvSpPr/>
      </dsp:nvSpPr>
      <dsp:spPr>
        <a:xfrm>
          <a:off x="1380102" y="2703869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8609A-C322-47E9-8E15-B1DC6FDF079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67D96-D7E0-4FE0-AA74-B874BCD6E383}">
      <dsp:nvSpPr>
        <dsp:cNvPr id="0" name=""/>
        <dsp:cNvSpPr/>
      </dsp:nvSpPr>
      <dsp:spPr>
        <a:xfrm>
          <a:off x="0" y="2768070"/>
          <a:ext cx="138010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MGR</a:t>
          </a:r>
        </a:p>
      </dsp:txBody>
      <dsp:txXfrm>
        <a:off x="0" y="2768070"/>
        <a:ext cx="1380102" cy="1384035"/>
      </dsp:txXfrm>
    </dsp:sp>
    <dsp:sp modelId="{66489708-4CB6-4BAF-9DEA-F42DEF5B81FD}">
      <dsp:nvSpPr>
        <dsp:cNvPr id="0" name=""/>
        <dsp:cNvSpPr/>
      </dsp:nvSpPr>
      <dsp:spPr>
        <a:xfrm>
          <a:off x="1483610" y="2830919"/>
          <a:ext cx="5416901" cy="125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Managers</a:t>
          </a:r>
        </a:p>
      </dsp:txBody>
      <dsp:txXfrm>
        <a:off x="1483610" y="2830919"/>
        <a:ext cx="5416901" cy="1256985"/>
      </dsp:txXfrm>
    </dsp:sp>
    <dsp:sp modelId="{FBAAA5FA-252B-4A76-8CF8-2F1D270256FE}">
      <dsp:nvSpPr>
        <dsp:cNvPr id="0" name=""/>
        <dsp:cNvSpPr/>
      </dsp:nvSpPr>
      <dsp:spPr>
        <a:xfrm>
          <a:off x="1380102" y="4087904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ACE18-D41D-4244-B6BC-D3E37889C0B3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6F72C-01EB-4EB3-9951-F6D79FA1FD00}">
      <dsp:nvSpPr>
        <dsp:cNvPr id="0" name=""/>
        <dsp:cNvSpPr/>
      </dsp:nvSpPr>
      <dsp:spPr>
        <a:xfrm>
          <a:off x="0" y="4152105"/>
          <a:ext cx="138010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THR</a:t>
          </a:r>
        </a:p>
      </dsp:txBody>
      <dsp:txXfrm>
        <a:off x="0" y="4152105"/>
        <a:ext cx="1380102" cy="1384035"/>
      </dsp:txXfrm>
    </dsp:sp>
    <dsp:sp modelId="{17C53B54-49C6-4D73-9437-3C6B7264B743}">
      <dsp:nvSpPr>
        <dsp:cNvPr id="0" name=""/>
        <dsp:cNvSpPr/>
      </dsp:nvSpPr>
      <dsp:spPr>
        <a:xfrm>
          <a:off x="1483610" y="4214955"/>
          <a:ext cx="5416901" cy="125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Threats</a:t>
          </a:r>
        </a:p>
      </dsp:txBody>
      <dsp:txXfrm>
        <a:off x="1483610" y="4214955"/>
        <a:ext cx="5416901" cy="1256985"/>
      </dsp:txXfrm>
    </dsp:sp>
    <dsp:sp modelId="{4A6DBAC5-E276-4C69-A0FF-AA0F2E668BDE}">
      <dsp:nvSpPr>
        <dsp:cNvPr id="0" name=""/>
        <dsp:cNvSpPr/>
      </dsp:nvSpPr>
      <dsp:spPr>
        <a:xfrm>
          <a:off x="1380102" y="5471940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3A761-C897-4F9A-A1F6-3BE82773939E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99FBD-24B7-4EF7-91D4-58C11E65E6A1}">
      <dsp:nvSpPr>
        <dsp:cNvPr id="0" name=""/>
        <dsp:cNvSpPr/>
      </dsp:nvSpPr>
      <dsp:spPr>
        <a:xfrm>
          <a:off x="0" y="675"/>
          <a:ext cx="138010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CHR</a:t>
          </a:r>
        </a:p>
      </dsp:txBody>
      <dsp:txXfrm>
        <a:off x="0" y="675"/>
        <a:ext cx="1380102" cy="1106957"/>
      </dsp:txXfrm>
    </dsp:sp>
    <dsp:sp modelId="{2740A9CC-0D56-49AD-9ED7-EB63618DEB35}">
      <dsp:nvSpPr>
        <dsp:cNvPr id="0" name=""/>
        <dsp:cNvSpPr/>
      </dsp:nvSpPr>
      <dsp:spPr>
        <a:xfrm>
          <a:off x="1483610" y="50942"/>
          <a:ext cx="5416901" cy="100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Charisma</a:t>
          </a:r>
        </a:p>
      </dsp:txBody>
      <dsp:txXfrm>
        <a:off x="1483610" y="50942"/>
        <a:ext cx="5416901" cy="1005342"/>
      </dsp:txXfrm>
    </dsp:sp>
    <dsp:sp modelId="{93C96EF5-A424-4BFE-B585-46D512430E13}">
      <dsp:nvSpPr>
        <dsp:cNvPr id="0" name=""/>
        <dsp:cNvSpPr/>
      </dsp:nvSpPr>
      <dsp:spPr>
        <a:xfrm>
          <a:off x="1380102" y="1056285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53A8F-BC53-4B6E-9B9B-0801F6C7A001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EAF1E-1BC2-4E3D-B6BF-B918B25EEC0E}">
      <dsp:nvSpPr>
        <dsp:cNvPr id="0" name=""/>
        <dsp:cNvSpPr/>
      </dsp:nvSpPr>
      <dsp:spPr>
        <a:xfrm>
          <a:off x="0" y="1107633"/>
          <a:ext cx="138010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SOC</a:t>
          </a:r>
        </a:p>
      </dsp:txBody>
      <dsp:txXfrm>
        <a:off x="0" y="1107633"/>
        <a:ext cx="1380102" cy="1106957"/>
      </dsp:txXfrm>
    </dsp:sp>
    <dsp:sp modelId="{C18FBE50-C3DD-461D-BCFA-F29228DE4998}">
      <dsp:nvSpPr>
        <dsp:cNvPr id="0" name=""/>
        <dsp:cNvSpPr/>
      </dsp:nvSpPr>
      <dsp:spPr>
        <a:xfrm>
          <a:off x="1483610" y="1157900"/>
          <a:ext cx="5416901" cy="100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Social Media capability</a:t>
          </a:r>
        </a:p>
      </dsp:txBody>
      <dsp:txXfrm>
        <a:off x="1483610" y="1157900"/>
        <a:ext cx="5416901" cy="1005342"/>
      </dsp:txXfrm>
    </dsp:sp>
    <dsp:sp modelId="{D2DFFC0E-4362-4443-BF3F-EBCE74BB0DDE}">
      <dsp:nvSpPr>
        <dsp:cNvPr id="0" name=""/>
        <dsp:cNvSpPr/>
      </dsp:nvSpPr>
      <dsp:spPr>
        <a:xfrm>
          <a:off x="1380102" y="2163243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36FE9-A7DE-4BAD-B9C6-6A70907F5526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74D33-FB5F-4BB4-BE91-8F97D266200E}">
      <dsp:nvSpPr>
        <dsp:cNvPr id="0" name=""/>
        <dsp:cNvSpPr/>
      </dsp:nvSpPr>
      <dsp:spPr>
        <a:xfrm>
          <a:off x="0" y="2214591"/>
          <a:ext cx="138010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DEV</a:t>
          </a:r>
        </a:p>
      </dsp:txBody>
      <dsp:txXfrm>
        <a:off x="0" y="2214591"/>
        <a:ext cx="1380102" cy="1106957"/>
      </dsp:txXfrm>
    </dsp:sp>
    <dsp:sp modelId="{799ED777-99A2-425C-ADBD-134594149926}">
      <dsp:nvSpPr>
        <dsp:cNvPr id="0" name=""/>
        <dsp:cNvSpPr/>
      </dsp:nvSpPr>
      <dsp:spPr>
        <a:xfrm>
          <a:off x="1483610" y="2264858"/>
          <a:ext cx="5416901" cy="100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Development capability</a:t>
          </a:r>
        </a:p>
      </dsp:txBody>
      <dsp:txXfrm>
        <a:off x="1483610" y="2264858"/>
        <a:ext cx="5416901" cy="1005342"/>
      </dsp:txXfrm>
    </dsp:sp>
    <dsp:sp modelId="{99B5E2A6-D9D1-492A-83A7-A57E510FB988}">
      <dsp:nvSpPr>
        <dsp:cNvPr id="0" name=""/>
        <dsp:cNvSpPr/>
      </dsp:nvSpPr>
      <dsp:spPr>
        <a:xfrm>
          <a:off x="1380102" y="3270201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8609A-C322-47E9-8E15-B1DC6FDF079D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67D96-D7E0-4FE0-AA74-B874BCD6E383}">
      <dsp:nvSpPr>
        <dsp:cNvPr id="0" name=""/>
        <dsp:cNvSpPr/>
      </dsp:nvSpPr>
      <dsp:spPr>
        <a:xfrm>
          <a:off x="0" y="3321549"/>
          <a:ext cx="138010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SEC</a:t>
          </a:r>
        </a:p>
      </dsp:txBody>
      <dsp:txXfrm>
        <a:off x="0" y="3321549"/>
        <a:ext cx="1380102" cy="1106957"/>
      </dsp:txXfrm>
    </dsp:sp>
    <dsp:sp modelId="{66489708-4CB6-4BAF-9DEA-F42DEF5B81FD}">
      <dsp:nvSpPr>
        <dsp:cNvPr id="0" name=""/>
        <dsp:cNvSpPr/>
      </dsp:nvSpPr>
      <dsp:spPr>
        <a:xfrm>
          <a:off x="1483610" y="3371816"/>
          <a:ext cx="5416901" cy="100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Security capability</a:t>
          </a:r>
        </a:p>
      </dsp:txBody>
      <dsp:txXfrm>
        <a:off x="1483610" y="3371816"/>
        <a:ext cx="5416901" cy="1005342"/>
      </dsp:txXfrm>
    </dsp:sp>
    <dsp:sp modelId="{FBAAA5FA-252B-4A76-8CF8-2F1D270256FE}">
      <dsp:nvSpPr>
        <dsp:cNvPr id="0" name=""/>
        <dsp:cNvSpPr/>
      </dsp:nvSpPr>
      <dsp:spPr>
        <a:xfrm>
          <a:off x="1380102" y="4377159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ACE18-D41D-4244-B6BC-D3E37889C0B3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6F72C-01EB-4EB3-9951-F6D79FA1FD00}">
      <dsp:nvSpPr>
        <dsp:cNvPr id="0" name=""/>
        <dsp:cNvSpPr/>
      </dsp:nvSpPr>
      <dsp:spPr>
        <a:xfrm>
          <a:off x="0" y="4428507"/>
          <a:ext cx="138010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NET</a:t>
          </a:r>
        </a:p>
      </dsp:txBody>
      <dsp:txXfrm>
        <a:off x="0" y="4428507"/>
        <a:ext cx="1380102" cy="1106957"/>
      </dsp:txXfrm>
    </dsp:sp>
    <dsp:sp modelId="{17C53B54-49C6-4D73-9437-3C6B7264B743}">
      <dsp:nvSpPr>
        <dsp:cNvPr id="0" name=""/>
        <dsp:cNvSpPr/>
      </dsp:nvSpPr>
      <dsp:spPr>
        <a:xfrm>
          <a:off x="1483610" y="4478774"/>
          <a:ext cx="5416901" cy="100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Network capability</a:t>
          </a:r>
        </a:p>
      </dsp:txBody>
      <dsp:txXfrm>
        <a:off x="1483610" y="4478774"/>
        <a:ext cx="5416901" cy="1005342"/>
      </dsp:txXfrm>
    </dsp:sp>
    <dsp:sp modelId="{4A6DBAC5-E276-4C69-A0FF-AA0F2E668BDE}">
      <dsp:nvSpPr>
        <dsp:cNvPr id="0" name=""/>
        <dsp:cNvSpPr/>
      </dsp:nvSpPr>
      <dsp:spPr>
        <a:xfrm>
          <a:off x="1380102" y="5484117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FDF8-D746-46CB-8223-D82944918F35}" type="datetimeFigureOut">
              <a:rPr lang="en-CH" smtClean="0"/>
              <a:t>15/06/2021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11434-5D40-4B36-BF99-76F1FABA1BA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68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 – 00:00 | 00:30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11434-5D40-4B36-BF99-76F1FABA1BAF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160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11434-5D40-4B36-BF99-76F1FABA1BAF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3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11434-5D40-4B36-BF99-76F1FABA1BAF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136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11434-5D40-4B36-BF99-76F1FABA1BAF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5778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11434-5D40-4B36-BF99-76F1FABA1BAF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910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45s – 00:30 | 01:15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715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DF35-3E8C-4B7E-9810-BF9F28A1605A}" type="datetimeFigureOut">
              <a:rPr lang="en-CH" smtClean="0"/>
              <a:t>15/06/2021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278F-2DC1-4CA1-8726-9A65C2468F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437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DF35-3E8C-4B7E-9810-BF9F28A1605A}" type="datetimeFigureOut">
              <a:rPr lang="en-CH" smtClean="0"/>
              <a:t>15/06/2021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278F-2DC1-4CA1-8726-9A65C2468F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915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DF35-3E8C-4B7E-9810-BF9F28A1605A}" type="datetimeFigureOut">
              <a:rPr lang="en-CH" smtClean="0"/>
              <a:t>15/06/2021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278F-2DC1-4CA1-8726-9A65C2468F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481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DF35-3E8C-4B7E-9810-BF9F28A1605A}" type="datetimeFigureOut">
              <a:rPr lang="en-CH" smtClean="0"/>
              <a:t>15/06/2021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278F-2DC1-4CA1-8726-9A65C2468F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871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DF35-3E8C-4B7E-9810-BF9F28A1605A}" type="datetimeFigureOut">
              <a:rPr lang="en-CH" smtClean="0"/>
              <a:t>15/06/2021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278F-2DC1-4CA1-8726-9A65C2468F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015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DF35-3E8C-4B7E-9810-BF9F28A1605A}" type="datetimeFigureOut">
              <a:rPr lang="en-CH" smtClean="0"/>
              <a:t>15/06/2021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278F-2DC1-4CA1-8726-9A65C2468F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650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DF35-3E8C-4B7E-9810-BF9F28A1605A}" type="datetimeFigureOut">
              <a:rPr lang="en-CH" smtClean="0"/>
              <a:t>15/06/2021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278F-2DC1-4CA1-8726-9A65C2468F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249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DF35-3E8C-4B7E-9810-BF9F28A1605A}" type="datetimeFigureOut">
              <a:rPr lang="en-CH" smtClean="0"/>
              <a:t>15/06/2021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278F-2DC1-4CA1-8726-9A65C2468F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673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DF35-3E8C-4B7E-9810-BF9F28A1605A}" type="datetimeFigureOut">
              <a:rPr lang="en-CH" smtClean="0"/>
              <a:t>15/06/2021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278F-2DC1-4CA1-8726-9A65C2468F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133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DF35-3E8C-4B7E-9810-BF9F28A1605A}" type="datetimeFigureOut">
              <a:rPr lang="en-CH" smtClean="0"/>
              <a:t>15/06/2021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278F-2DC1-4CA1-8726-9A65C2468F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345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DF35-3E8C-4B7E-9810-BF9F28A1605A}" type="datetimeFigureOut">
              <a:rPr lang="en-CH" smtClean="0"/>
              <a:t>15/06/2021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278F-2DC1-4CA1-8726-9A65C2468F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332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6DF35-3E8C-4B7E-9810-BF9F28A1605A}" type="datetimeFigureOut">
              <a:rPr lang="en-CH" smtClean="0"/>
              <a:t>15/06/2021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278F-2DC1-4CA1-8726-9A65C2468F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0332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dedd.org/dnd-dice/index.php?l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unige.ch/Nicolas.Boeckh" TargetMode="External"/><Relationship Id="rId13" Type="http://schemas.openxmlformats.org/officeDocument/2006/relationships/hyperlink" Target="https://atomicnicos.me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github.com/AtomicNicos" TargetMode="External"/><Relationship Id="rId5" Type="http://schemas.openxmlformats.org/officeDocument/2006/relationships/hyperlink" Target="https://www.linkedin.com/in/nicolas-boeckh" TargetMode="External"/><Relationship Id="rId15" Type="http://schemas.openxmlformats.org/officeDocument/2006/relationships/image" Target="../media/image8.png"/><Relationship Id="rId10" Type="http://schemas.openxmlformats.org/officeDocument/2006/relationships/hyperlink" Target="gitlab.unige.ch/Nicolas.Boeckh" TargetMode="External"/><Relationship Id="rId4" Type="http://schemas.openxmlformats.org/officeDocument/2006/relationships/hyperlink" Target="https://twitter.com/AtomicNicos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atomicnicos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40F4-211A-465F-A85D-8F6C9B5A0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RULES &amp; RECOMMENDATIONS</a:t>
            </a:r>
            <a:endParaRPr lang="en-CH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3D4D1-E05C-4D1E-A059-510C2943D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ARE WE PUSHING OUR NEW DEVICE OUT CORRECTLY?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0662-07CB-4A88-B4B2-F3A176CEFEE3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37569-D306-4EBA-A8B6-4CD26F6B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/>
              <a:t>4 teams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703AB9-A648-4C46-B882-A2622FE56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21786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529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37569-D306-4EBA-A8B6-4CD26F6B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/>
              <a:t>Base game statistics</a:t>
            </a:r>
            <a:br>
              <a:rPr lang="en-US" sz="5400" dirty="0"/>
            </a:br>
            <a:r>
              <a:rPr lang="en-US" dirty="0"/>
              <a:t>(entire team)</a:t>
            </a:r>
            <a:endParaRPr 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703AB9-A648-4C46-B882-A2622FE56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32240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04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C3E8-1009-4DFE-8786-D4475C51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3647-FC50-4470-A59E-D048F1CA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3400"/>
            <a:ext cx="10515600" cy="1833562"/>
          </a:xfrm>
        </p:spPr>
        <p:txBody>
          <a:bodyPr>
            <a:normAutofit/>
          </a:bodyPr>
          <a:lstStyle/>
          <a:p>
            <a:r>
              <a:rPr lang="en-US" dirty="0"/>
              <a:t>Two types of dice will be used:</a:t>
            </a:r>
          </a:p>
          <a:p>
            <a:pPr lvl="1"/>
            <a:r>
              <a:rPr lang="en-US" dirty="0"/>
              <a:t>A d20	Twenty-sided die	(for most occasions)</a:t>
            </a:r>
          </a:p>
          <a:p>
            <a:pPr lvl="1"/>
            <a:r>
              <a:rPr lang="en-US" dirty="0"/>
              <a:t>A d4	Four-sided die 	(rarely)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AC396-7239-4536-9373-3C3689853221}"/>
              </a:ext>
            </a:extLst>
          </p:cNvPr>
          <p:cNvSpPr txBox="1"/>
          <p:nvPr/>
        </p:nvSpPr>
        <p:spPr>
          <a:xfrm>
            <a:off x="697832" y="1299411"/>
            <a:ext cx="539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PHYSICAL DICE</a:t>
            </a:r>
          </a:p>
          <a:p>
            <a:pPr algn="ctr"/>
            <a:endParaRPr lang="en-CH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F67E6-EC86-425B-8AE3-D01F98AE6B1F}"/>
              </a:ext>
            </a:extLst>
          </p:cNvPr>
          <p:cNvSpPr txBox="1"/>
          <p:nvPr/>
        </p:nvSpPr>
        <p:spPr>
          <a:xfrm>
            <a:off x="6096000" y="1299411"/>
            <a:ext cx="5398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VIRTUAL DICE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Googling “Roll a d20”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fr-FR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https://www.aidedd.org/dnd-dice/index.php?l=1</a:t>
            </a:r>
            <a:endParaRPr lang="en-CH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7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8FEA-A119-418A-8D30-AFE901EE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(10 minutes)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86F8-2F3A-4157-B424-BBAE222AA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Explanations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Build teams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Roll for team stats (Roll 5 d20’s, with 2 rerolls possible)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Strategize with the card deck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3402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B46F-6B81-48DC-B3DB-0CB2CB5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(45 minutes)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A86F-D8A2-48BC-8F62-7CD68D628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Session Master goes from one team to another (a cycle is expected to last 4 minutes)</a:t>
            </a:r>
          </a:p>
          <a:p>
            <a:r>
              <a:rPr lang="en-US" dirty="0"/>
              <a:t>The cycle is: THR → MGR → DEV → SEC</a:t>
            </a:r>
          </a:p>
          <a:p>
            <a:r>
              <a:rPr lang="en-US" dirty="0"/>
              <a:t>Each time the SM shows up:</a:t>
            </a:r>
          </a:p>
          <a:p>
            <a:pPr lvl="1"/>
            <a:r>
              <a:rPr lang="en-US" dirty="0"/>
              <a:t>MGR &amp; SEC &amp; DEV	If necessary, roll a ST (Saving Throw) against THR</a:t>
            </a:r>
          </a:p>
          <a:p>
            <a:pPr lvl="1"/>
            <a:r>
              <a:rPr lang="en-US" dirty="0"/>
              <a:t>THR &amp; MGR	Play 1 card and if necessary, roll a AC (Ability Check)</a:t>
            </a:r>
          </a:p>
          <a:p>
            <a:pPr lvl="1"/>
            <a:r>
              <a:rPr lang="en-US" dirty="0"/>
              <a:t>SEC &amp; DEV	Play a number of cards until out of Action Points for this turn.</a:t>
            </a:r>
          </a:p>
        </p:txBody>
      </p:sp>
    </p:spTree>
    <p:extLst>
      <p:ext uri="{BB962C8B-B14F-4D97-AF65-F5344CB8AC3E}">
        <p14:creationId xmlns:p14="http://schemas.microsoft.com/office/powerpoint/2010/main" val="316300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615A-FB35-46E0-A058-966F5D8B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Action Points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3E509-4AC6-4E52-8E97-A84B79E1F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4697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DLCP: Development Lifecycle Points, the objective is to finish the deck of tasks before the end of the game. (9 per turn)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SAP: Security Action Points, the objective is to buff SEC, DEV and MGR against attacks by THR.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selecting a card, roll a d20 and apply the appropriate modifiers to it.</a:t>
            </a:r>
          </a:p>
          <a:p>
            <a:pPr marL="0" indent="0">
              <a:buNone/>
            </a:pPr>
            <a:r>
              <a:rPr lang="en-US" dirty="0"/>
              <a:t>If the calculated value is greater than the marked value, your task costs less, else, it costs more.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D80BE-1A5A-4F9D-87F9-F957421F9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211" b="20175"/>
          <a:stretch/>
        </p:blipFill>
        <p:spPr>
          <a:xfrm>
            <a:off x="6477327" y="5378116"/>
            <a:ext cx="4876473" cy="10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4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C759F-5A55-4DE5-A399-2FA2EB79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Modifiers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878D44-2D66-40B3-9994-AC49413A0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4518" y="643466"/>
            <a:ext cx="316629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6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0B6E1B-E2B4-4B52-8BBA-CF810E61CB8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8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atomicnicos@1337m4ch1n3</a:t>
            </a:r>
            <a:r>
              <a:rPr lang="en-US" sz="3600" dirty="0">
                <a:latin typeface="Consolas" panose="020B0609020204030204" pitchFamily="49" charset="0"/>
                <a:ea typeface="Times New Roman" panose="02020603050405020304" pitchFamily="18" charset="0"/>
              </a:rPr>
              <a:t>~$ </a:t>
            </a:r>
            <a:r>
              <a:rPr lang="en-US" sz="36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whoami</a:t>
            </a:r>
            <a:endParaRPr lang="en-CH" sz="4000" dirty="0"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9A494-2BCD-4EE1-BA45-41C2EA3F6D3D}"/>
              </a:ext>
            </a:extLst>
          </p:cNvPr>
          <p:cNvGrpSpPr/>
          <p:nvPr/>
        </p:nvGrpSpPr>
        <p:grpSpPr>
          <a:xfrm>
            <a:off x="1623005" y="3108260"/>
            <a:ext cx="2312940" cy="1334499"/>
            <a:chOff x="9310535" y="3173453"/>
            <a:chExt cx="2312940" cy="13344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86F4E0-61DA-4401-B933-70DEC78E2C50}"/>
                </a:ext>
              </a:extLst>
            </p:cNvPr>
            <p:cNvGrpSpPr/>
            <p:nvPr/>
          </p:nvGrpSpPr>
          <p:grpSpPr>
            <a:xfrm>
              <a:off x="9310535" y="3173453"/>
              <a:ext cx="2220881" cy="511094"/>
              <a:chOff x="1754659" y="4872119"/>
              <a:chExt cx="2220881" cy="511094"/>
            </a:xfrm>
          </p:grpSpPr>
          <p:pic>
            <p:nvPicPr>
              <p:cNvPr id="3" name="Picture 8" descr="Twitter Logo bird drawing free image">
                <a:extLst>
                  <a:ext uri="{FF2B5EF4-FFF2-40B4-BE49-F238E27FC236}">
                    <a16:creationId xmlns:a16="http://schemas.microsoft.com/office/drawing/2014/main" id="{FB5FE3C3-CAD2-4E8B-BAAD-988210066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659" y="4872119"/>
                <a:ext cx="594211" cy="511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7C891-98AC-4D4A-B1A0-8270A6D327FD}"/>
                  </a:ext>
                </a:extLst>
              </p:cNvPr>
              <p:cNvSpPr txBox="1"/>
              <p:nvPr/>
            </p:nvSpPr>
            <p:spPr>
              <a:xfrm>
                <a:off x="2348870" y="4943000"/>
                <a:ext cx="1626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00B0F0"/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@AtomicNicos</a:t>
                </a:r>
                <a:endParaRPr lang="en-CH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AE9BE9-0490-461D-AB85-5E0FD613A121}"/>
                </a:ext>
              </a:extLst>
            </p:cNvPr>
            <p:cNvGrpSpPr/>
            <p:nvPr/>
          </p:nvGrpSpPr>
          <p:grpSpPr>
            <a:xfrm>
              <a:off x="9310535" y="3913740"/>
              <a:ext cx="2312940" cy="594212"/>
              <a:chOff x="1662600" y="3334379"/>
              <a:chExt cx="2312940" cy="594212"/>
            </a:xfrm>
          </p:grpSpPr>
          <p:pic>
            <p:nvPicPr>
              <p:cNvPr id="1028" name="Picture 4" descr="Linkedin Logo Icon of Flat style - Available in SVG, PNG, EPS, AI &amp; Icon  fonts">
                <a:hlinkClick r:id="rId5"/>
                <a:extLst>
                  <a:ext uri="{FF2B5EF4-FFF2-40B4-BE49-F238E27FC236}">
                    <a16:creationId xmlns:a16="http://schemas.microsoft.com/office/drawing/2014/main" id="{CE419D65-CAAC-4140-800F-A33E93D6FE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2600" y="3334379"/>
                <a:ext cx="594212" cy="594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40D5BF-0A33-4DBA-B5EA-905CA80462A9}"/>
                  </a:ext>
                </a:extLst>
              </p:cNvPr>
              <p:cNvSpPr txBox="1"/>
              <p:nvPr/>
            </p:nvSpPr>
            <p:spPr>
              <a:xfrm>
                <a:off x="2348870" y="3446819"/>
                <a:ext cx="1626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err="1">
                    <a:solidFill>
                      <a:srgbClr val="00B0F0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nicolas-boeckh</a:t>
                </a:r>
                <a:endParaRPr lang="en-CH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294A8BD-667C-4A76-9640-D56EA4D80C4C}"/>
              </a:ext>
            </a:extLst>
          </p:cNvPr>
          <p:cNvGrpSpPr/>
          <p:nvPr/>
        </p:nvGrpSpPr>
        <p:grpSpPr>
          <a:xfrm>
            <a:off x="4188620" y="1524000"/>
            <a:ext cx="3810000" cy="4369196"/>
            <a:chOff x="4188620" y="1524000"/>
            <a:chExt cx="3810000" cy="43691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073E54-5FDA-490F-88F4-CD8CB83E527D}"/>
                </a:ext>
              </a:extLst>
            </p:cNvPr>
            <p:cNvSpPr txBox="1"/>
            <p:nvPr/>
          </p:nvSpPr>
          <p:spPr>
            <a:xfrm>
              <a:off x="4825866" y="5369976"/>
              <a:ext cx="2540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Nicolas Boeckh</a:t>
              </a:r>
            </a:p>
          </p:txBody>
        </p:sp>
        <p:pic>
          <p:nvPicPr>
            <p:cNvPr id="20" name="Picture 2" descr="Image">
              <a:extLst>
                <a:ext uri="{FF2B5EF4-FFF2-40B4-BE49-F238E27FC236}">
                  <a16:creationId xmlns:a16="http://schemas.microsoft.com/office/drawing/2014/main" id="{06349742-401E-4B76-9D3C-125F6E211D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88620" y="152400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310A08-5EA0-448A-9556-8C3E374F0244}"/>
              </a:ext>
            </a:extLst>
          </p:cNvPr>
          <p:cNvGrpSpPr/>
          <p:nvPr/>
        </p:nvGrpSpPr>
        <p:grpSpPr>
          <a:xfrm>
            <a:off x="8256055" y="2191670"/>
            <a:ext cx="3128151" cy="2474659"/>
            <a:chOff x="8256055" y="2154048"/>
            <a:chExt cx="3128151" cy="24746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11D735-6081-4575-B459-AE1AC0DAD4C7}"/>
                </a:ext>
              </a:extLst>
            </p:cNvPr>
            <p:cNvGrpSpPr/>
            <p:nvPr/>
          </p:nvGrpSpPr>
          <p:grpSpPr>
            <a:xfrm>
              <a:off x="8435414" y="3982376"/>
              <a:ext cx="2530659" cy="646331"/>
              <a:chOff x="3562689" y="1718205"/>
              <a:chExt cx="2530659" cy="646331"/>
            </a:xfrm>
          </p:grpSpPr>
          <p:pic>
            <p:nvPicPr>
              <p:cNvPr id="33" name="Picture 10">
                <a:hlinkClick r:id="rId8"/>
                <a:extLst>
                  <a:ext uri="{FF2B5EF4-FFF2-40B4-BE49-F238E27FC236}">
                    <a16:creationId xmlns:a16="http://schemas.microsoft.com/office/drawing/2014/main" id="{6BE40B53-3703-452E-8545-7AD87C5D85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2689" y="1815597"/>
                <a:ext cx="594212" cy="54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FA80E6-61F4-481D-8323-A74DB87E4C8A}"/>
                  </a:ext>
                </a:extLst>
              </p:cNvPr>
              <p:cNvSpPr txBox="1"/>
              <p:nvPr/>
            </p:nvSpPr>
            <p:spPr>
              <a:xfrm>
                <a:off x="4305856" y="1718205"/>
                <a:ext cx="1787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hlinkClick r:id="rId10" action="ppaction://hlinkfil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g</a:t>
                </a:r>
                <a:r>
                  <a:rPr lang="en-US" sz="1800" dirty="0">
                    <a:solidFill>
                      <a:srgbClr val="00B0F0"/>
                    </a:solidFill>
                    <a:hlinkClick r:id="rId10" action="ppaction://hlinkfil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itlab.unige.ch/</a:t>
                </a:r>
                <a:br>
                  <a:rPr lang="en-US" sz="1800" dirty="0">
                    <a:solidFill>
                      <a:srgbClr val="00B0F0"/>
                    </a:solidFill>
                    <a:hlinkClick r:id="rId10" action="ppaction://hlinkfil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lang="en-US" sz="1800" dirty="0" err="1">
                    <a:solidFill>
                      <a:srgbClr val="00B0F0"/>
                    </a:solidFill>
                    <a:hlinkClick r:id="rId10" action="ppaction://hlinkfil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Nicolas.Boeckh</a:t>
                </a:r>
                <a:endParaRPr lang="en-CH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F2052F-4637-48E0-89A5-471CAB4D4745}"/>
                </a:ext>
              </a:extLst>
            </p:cNvPr>
            <p:cNvGrpSpPr/>
            <p:nvPr/>
          </p:nvGrpSpPr>
          <p:grpSpPr>
            <a:xfrm>
              <a:off x="8256055" y="2922313"/>
              <a:ext cx="2549195" cy="952931"/>
              <a:chOff x="536575" y="5539943"/>
              <a:chExt cx="2549195" cy="952931"/>
            </a:xfrm>
          </p:grpSpPr>
          <p:pic>
            <p:nvPicPr>
              <p:cNvPr id="31" name="Picture 12" descr="Github icon">
                <a:hlinkClick r:id="rId11"/>
                <a:extLst>
                  <a:ext uri="{FF2B5EF4-FFF2-40B4-BE49-F238E27FC236}">
                    <a16:creationId xmlns:a16="http://schemas.microsoft.com/office/drawing/2014/main" id="{985066A5-705E-403D-9D29-26308FB98F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575" y="5539943"/>
                <a:ext cx="952931" cy="952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4B78BA-65A1-4A42-AC47-99610FBC7467}"/>
                  </a:ext>
                </a:extLst>
              </p:cNvPr>
              <p:cNvSpPr txBox="1"/>
              <p:nvPr/>
            </p:nvSpPr>
            <p:spPr>
              <a:xfrm>
                <a:off x="1459100" y="5831742"/>
                <a:ext cx="1626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err="1">
                    <a:solidFill>
                      <a:srgbClr val="00B0F0"/>
                    </a:solidFill>
                    <a:hlinkClick r:id="rId11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AtomicNicos</a:t>
                </a:r>
                <a:endParaRPr lang="en-CH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B7B118D-2EFF-416C-BB6F-421D157D1E17}"/>
                </a:ext>
              </a:extLst>
            </p:cNvPr>
            <p:cNvGrpSpPr/>
            <p:nvPr/>
          </p:nvGrpSpPr>
          <p:grpSpPr>
            <a:xfrm>
              <a:off x="8348114" y="2154048"/>
              <a:ext cx="3036092" cy="683892"/>
              <a:chOff x="8348114" y="2154048"/>
              <a:chExt cx="3036092" cy="68389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77C8CE-7DC8-4E12-8145-6C48EF3D76B3}"/>
                  </a:ext>
                </a:extLst>
              </p:cNvPr>
              <p:cNvSpPr txBox="1"/>
              <p:nvPr/>
            </p:nvSpPr>
            <p:spPr>
              <a:xfrm>
                <a:off x="9178580" y="2279671"/>
                <a:ext cx="2205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00B0F0"/>
                    </a:solidFill>
                    <a:hlinkClick r:id="rId1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atomicnicos.</a:t>
                </a:r>
                <a:r>
                  <a:rPr lang="en-US" dirty="0">
                    <a:solidFill>
                      <a:srgbClr val="00B0F0"/>
                    </a:solidFill>
                    <a:hlinkClick r:id="rId1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me</a:t>
                </a:r>
                <a:endParaRPr lang="en-CH" dirty="0">
                  <a:solidFill>
                    <a:srgbClr val="00B0F0"/>
                  </a:solidFill>
                </a:endParaRPr>
              </a:p>
            </p:txBody>
          </p:sp>
          <p:pic>
            <p:nvPicPr>
              <p:cNvPr id="30" name="Picture 4" descr="undefined">
                <a:hlinkClick r:id="rId14"/>
                <a:extLst>
                  <a:ext uri="{FF2B5EF4-FFF2-40B4-BE49-F238E27FC236}">
                    <a16:creationId xmlns:a16="http://schemas.microsoft.com/office/drawing/2014/main" id="{FE81C5D1-E144-49BB-A378-5E561B3BFB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8114" y="2154048"/>
                <a:ext cx="683892" cy="683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334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5415</TotalTime>
  <Words>356</Words>
  <Application>Microsoft Office PowerPoint</Application>
  <PresentationFormat>Widescreen</PresentationFormat>
  <Paragraphs>68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RULES &amp; RECOMMENDATIONS</vt:lpstr>
      <vt:lpstr>4 teams</vt:lpstr>
      <vt:lpstr>Base game statistics (entire team)</vt:lpstr>
      <vt:lpstr>Dice</vt:lpstr>
      <vt:lpstr>Pre-game (10 minutes)</vt:lpstr>
      <vt:lpstr>Game (45 minutes)</vt:lpstr>
      <vt:lpstr>Action Points</vt:lpstr>
      <vt:lpstr>Modifiers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IOT SECURITY:</dc:title>
  <dc:creator>Nicolas Richard Walter Boeckh</dc:creator>
  <cp:lastModifiedBy>Nicolas Richard Walter Boeckh</cp:lastModifiedBy>
  <cp:revision>95</cp:revision>
  <dcterms:created xsi:type="dcterms:W3CDTF">2021-06-11T07:24:58Z</dcterms:created>
  <dcterms:modified xsi:type="dcterms:W3CDTF">2021-06-16T11:29:09Z</dcterms:modified>
</cp:coreProperties>
</file>