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4" r:id="rId3"/>
    <p:sldId id="317" r:id="rId4"/>
    <p:sldId id="318" r:id="rId5"/>
    <p:sldId id="316" r:id="rId6"/>
    <p:sldId id="319" r:id="rId7"/>
    <p:sldId id="320" r:id="rId8"/>
    <p:sldId id="321" r:id="rId9"/>
    <p:sldId id="322" r:id="rId10"/>
    <p:sldId id="313" r:id="rId11"/>
    <p:sldId id="306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41D570-CB4E-4C83-868E-28567BA28ABB}">
          <p14:sldIdLst>
            <p14:sldId id="256"/>
            <p14:sldId id="314"/>
            <p14:sldId id="317"/>
          </p14:sldIdLst>
        </p14:section>
        <p14:section name="Pivoting" id="{CB878466-6509-4550-B735-FE8C4C9D1EEE}">
          <p14:sldIdLst>
            <p14:sldId id="318"/>
            <p14:sldId id="316"/>
            <p14:sldId id="319"/>
            <p14:sldId id="320"/>
            <p14:sldId id="321"/>
          </p14:sldIdLst>
        </p14:section>
        <p14:section name="DEMO" id="{7D90A2D1-74BA-4F41-870D-A3177AC78409}">
          <p14:sldIdLst>
            <p14:sldId id="322"/>
          </p14:sldIdLst>
        </p14:section>
        <p14:section name="End" id="{D2E0F9E5-306E-4208-A9B6-85B0241BCC80}">
          <p14:sldIdLst>
            <p14:sldId id="31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67171"/>
    <a:srgbClr val="D58C2E"/>
    <a:srgbClr val="FFCC00"/>
    <a:srgbClr val="C9492C"/>
    <a:srgbClr val="29AF8C"/>
    <a:srgbClr val="1B8065"/>
    <a:srgbClr val="4C3A7C"/>
    <a:srgbClr val="97BE49"/>
    <a:srgbClr val="3E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8810" autoAdjust="0"/>
  </p:normalViewPr>
  <p:slideViewPr>
    <p:cSldViewPr snapToGrid="0">
      <p:cViewPr>
        <p:scale>
          <a:sx n="66" d="100"/>
          <a:sy n="66" d="100"/>
        </p:scale>
        <p:origin x="326" y="5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65529-9D45-43B0-A6ED-9614DC749A5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EF837E-FFB5-4AE4-8548-3BD53AB750E9}">
      <dgm:prSet/>
      <dgm:spPr/>
      <dgm:t>
        <a:bodyPr/>
        <a:lstStyle/>
        <a:p>
          <a:pPr>
            <a:defRPr b="1"/>
          </a:pPr>
          <a:r>
            <a:rPr lang="en-US"/>
            <a:t>Relies on publicly available data:</a:t>
          </a:r>
        </a:p>
      </dgm:t>
    </dgm:pt>
    <dgm:pt modelId="{EEAB8714-CD52-4325-92DA-C556362A8D30}" type="parTrans" cxnId="{5577AA71-D591-41BC-8D40-305D7D9C4422}">
      <dgm:prSet/>
      <dgm:spPr/>
      <dgm:t>
        <a:bodyPr/>
        <a:lstStyle/>
        <a:p>
          <a:endParaRPr lang="en-US"/>
        </a:p>
      </dgm:t>
    </dgm:pt>
    <dgm:pt modelId="{6488F286-CBF1-43B8-BB4D-1CBCBFC09F3E}" type="sibTrans" cxnId="{5577AA71-D591-41BC-8D40-305D7D9C4422}">
      <dgm:prSet/>
      <dgm:spPr/>
      <dgm:t>
        <a:bodyPr/>
        <a:lstStyle/>
        <a:p>
          <a:endParaRPr lang="en-US"/>
        </a:p>
      </dgm:t>
    </dgm:pt>
    <dgm:pt modelId="{65EB8A5B-EE28-4AA0-91F4-E1B02883C18B}">
      <dgm:prSet/>
      <dgm:spPr/>
      <dgm:t>
        <a:bodyPr/>
        <a:lstStyle/>
        <a:p>
          <a:r>
            <a:rPr lang="en-US"/>
            <a:t>Social media accounts</a:t>
          </a:r>
        </a:p>
      </dgm:t>
    </dgm:pt>
    <dgm:pt modelId="{88563CCD-DECD-4D99-BDF2-5E031B8C27F0}" type="parTrans" cxnId="{6E6BBB1A-15CF-4686-B91F-F6DA51A2497C}">
      <dgm:prSet/>
      <dgm:spPr/>
      <dgm:t>
        <a:bodyPr/>
        <a:lstStyle/>
        <a:p>
          <a:endParaRPr lang="en-US"/>
        </a:p>
      </dgm:t>
    </dgm:pt>
    <dgm:pt modelId="{687D9540-24D8-4273-B9CC-40FB11DEFDC9}" type="sibTrans" cxnId="{6E6BBB1A-15CF-4686-B91F-F6DA51A2497C}">
      <dgm:prSet/>
      <dgm:spPr/>
      <dgm:t>
        <a:bodyPr/>
        <a:lstStyle/>
        <a:p>
          <a:endParaRPr lang="en-US"/>
        </a:p>
      </dgm:t>
    </dgm:pt>
    <dgm:pt modelId="{8BAEC9F5-54BB-4DCA-A177-786E4B6F2913}">
      <dgm:prSet/>
      <dgm:spPr/>
      <dgm:t>
        <a:bodyPr/>
        <a:lstStyle/>
        <a:p>
          <a:r>
            <a:rPr lang="en-US"/>
            <a:t>Phonebooks</a:t>
          </a:r>
        </a:p>
      </dgm:t>
    </dgm:pt>
    <dgm:pt modelId="{983B86FD-8625-44B7-AA6F-519CA51C1036}" type="parTrans" cxnId="{0A39A0D9-24E7-4732-BF08-5F187478E6EA}">
      <dgm:prSet/>
      <dgm:spPr/>
      <dgm:t>
        <a:bodyPr/>
        <a:lstStyle/>
        <a:p>
          <a:endParaRPr lang="en-US"/>
        </a:p>
      </dgm:t>
    </dgm:pt>
    <dgm:pt modelId="{31D79272-B1ED-42AD-82FB-6E93BEE8BF14}" type="sibTrans" cxnId="{0A39A0D9-24E7-4732-BF08-5F187478E6EA}">
      <dgm:prSet/>
      <dgm:spPr/>
      <dgm:t>
        <a:bodyPr/>
        <a:lstStyle/>
        <a:p>
          <a:endParaRPr lang="en-US"/>
        </a:p>
      </dgm:t>
    </dgm:pt>
    <dgm:pt modelId="{8B4981E8-ED93-4D33-9BED-1B35FC11E203}">
      <dgm:prSet/>
      <dgm:spPr/>
      <dgm:t>
        <a:bodyPr/>
        <a:lstStyle/>
        <a:p>
          <a:r>
            <a:rPr lang="en-US"/>
            <a:t>Documents</a:t>
          </a:r>
        </a:p>
      </dgm:t>
    </dgm:pt>
    <dgm:pt modelId="{D03CE82F-73FD-4E4B-80E7-7D8212C87195}" type="parTrans" cxnId="{2F8DEEE0-1C2E-4E2F-85F1-15515B047EC2}">
      <dgm:prSet/>
      <dgm:spPr/>
      <dgm:t>
        <a:bodyPr/>
        <a:lstStyle/>
        <a:p>
          <a:endParaRPr lang="en-US"/>
        </a:p>
      </dgm:t>
    </dgm:pt>
    <dgm:pt modelId="{5FFA9717-64FC-4E19-82ED-0D423CF84C33}" type="sibTrans" cxnId="{2F8DEEE0-1C2E-4E2F-85F1-15515B047EC2}">
      <dgm:prSet/>
      <dgm:spPr/>
      <dgm:t>
        <a:bodyPr/>
        <a:lstStyle/>
        <a:p>
          <a:endParaRPr lang="en-US"/>
        </a:p>
      </dgm:t>
    </dgm:pt>
    <dgm:pt modelId="{23206983-3B61-4FE0-A741-59FD700BC3F0}">
      <dgm:prSet/>
      <dgm:spPr/>
      <dgm:t>
        <a:bodyPr/>
        <a:lstStyle/>
        <a:p>
          <a:r>
            <a:rPr lang="en-US"/>
            <a:t>…</a:t>
          </a:r>
          <a:br>
            <a:rPr lang="en-US"/>
          </a:br>
          <a:endParaRPr lang="en-US"/>
        </a:p>
      </dgm:t>
    </dgm:pt>
    <dgm:pt modelId="{596997E0-169D-46D4-B755-29332D8B7BD0}" type="parTrans" cxnId="{691500AF-B15E-447C-A5AA-F0A14879E777}">
      <dgm:prSet/>
      <dgm:spPr/>
      <dgm:t>
        <a:bodyPr/>
        <a:lstStyle/>
        <a:p>
          <a:endParaRPr lang="en-US"/>
        </a:p>
      </dgm:t>
    </dgm:pt>
    <dgm:pt modelId="{5AA60A02-8BD1-44E6-822D-C0C6981CF009}" type="sibTrans" cxnId="{691500AF-B15E-447C-A5AA-F0A14879E777}">
      <dgm:prSet/>
      <dgm:spPr/>
      <dgm:t>
        <a:bodyPr/>
        <a:lstStyle/>
        <a:p>
          <a:endParaRPr lang="en-US"/>
        </a:p>
      </dgm:t>
    </dgm:pt>
    <dgm:pt modelId="{24AB1624-F22E-465F-A08F-65046EC837FB}">
      <dgm:prSet/>
      <dgm:spPr/>
      <dgm:t>
        <a:bodyPr/>
        <a:lstStyle/>
        <a:p>
          <a:pPr>
            <a:defRPr b="1"/>
          </a:pPr>
          <a:r>
            <a:rPr lang="en-US"/>
            <a:t>Usually less reliant on: </a:t>
          </a:r>
        </a:p>
      </dgm:t>
    </dgm:pt>
    <dgm:pt modelId="{4D944E17-4C6A-4D72-8DCA-D877765A9A9E}" type="parTrans" cxnId="{78CF0D65-C585-4FBA-8ADA-5CC70EA999F3}">
      <dgm:prSet/>
      <dgm:spPr/>
      <dgm:t>
        <a:bodyPr/>
        <a:lstStyle/>
        <a:p>
          <a:endParaRPr lang="en-US"/>
        </a:p>
      </dgm:t>
    </dgm:pt>
    <dgm:pt modelId="{62BA7014-0797-4541-9A5F-E2177861D2FD}" type="sibTrans" cxnId="{78CF0D65-C585-4FBA-8ADA-5CC70EA999F3}">
      <dgm:prSet/>
      <dgm:spPr/>
      <dgm:t>
        <a:bodyPr/>
        <a:lstStyle/>
        <a:p>
          <a:endParaRPr lang="en-US"/>
        </a:p>
      </dgm:t>
    </dgm:pt>
    <dgm:pt modelId="{7B75B025-50D4-416E-8773-C2EB5C90B1B7}">
      <dgm:prSet/>
      <dgm:spPr/>
      <dgm:t>
        <a:bodyPr/>
        <a:lstStyle/>
        <a:p>
          <a:r>
            <a:rPr lang="en-US"/>
            <a:t>Interaction (HUMINT)</a:t>
          </a:r>
        </a:p>
      </dgm:t>
    </dgm:pt>
    <dgm:pt modelId="{1D5BF70D-E979-41C3-849B-8B8E7554110D}" type="parTrans" cxnId="{B6D70EBA-E26A-42B3-AE4D-A3077DF71ED2}">
      <dgm:prSet/>
      <dgm:spPr/>
      <dgm:t>
        <a:bodyPr/>
        <a:lstStyle/>
        <a:p>
          <a:endParaRPr lang="en-US"/>
        </a:p>
      </dgm:t>
    </dgm:pt>
    <dgm:pt modelId="{20D5D968-84A2-483E-834B-DB6981D280EB}" type="sibTrans" cxnId="{B6D70EBA-E26A-42B3-AE4D-A3077DF71ED2}">
      <dgm:prSet/>
      <dgm:spPr/>
      <dgm:t>
        <a:bodyPr/>
        <a:lstStyle/>
        <a:p>
          <a:endParaRPr lang="en-US"/>
        </a:p>
      </dgm:t>
    </dgm:pt>
    <dgm:pt modelId="{5AB9A325-DA78-4C3D-8071-372B2B517E19}">
      <dgm:prSet/>
      <dgm:spPr/>
      <dgm:t>
        <a:bodyPr/>
        <a:lstStyle/>
        <a:p>
          <a:r>
            <a:rPr lang="en-US"/>
            <a:t>Communications technologies (SIGINT)</a:t>
          </a:r>
        </a:p>
      </dgm:t>
    </dgm:pt>
    <dgm:pt modelId="{F03A1B38-1855-4437-B926-29527DC72876}" type="parTrans" cxnId="{AEDC66F2-9C12-46D9-9B51-50D8495EACF7}">
      <dgm:prSet/>
      <dgm:spPr/>
      <dgm:t>
        <a:bodyPr/>
        <a:lstStyle/>
        <a:p>
          <a:endParaRPr lang="en-US"/>
        </a:p>
      </dgm:t>
    </dgm:pt>
    <dgm:pt modelId="{35B274C2-BD24-45FA-A9BE-1E1E68D6DCD3}" type="sibTrans" cxnId="{AEDC66F2-9C12-46D9-9B51-50D8495EACF7}">
      <dgm:prSet/>
      <dgm:spPr/>
      <dgm:t>
        <a:bodyPr/>
        <a:lstStyle/>
        <a:p>
          <a:endParaRPr lang="en-US"/>
        </a:p>
      </dgm:t>
    </dgm:pt>
    <dgm:pt modelId="{EB7941EB-0D0E-4D9D-97DA-E9395FE34253}">
      <dgm:prSet/>
      <dgm:spPr/>
      <dgm:t>
        <a:bodyPr/>
        <a:lstStyle/>
        <a:p>
          <a:r>
            <a:rPr lang="en-US"/>
            <a:t>Equipment Analysis (TECHINT)</a:t>
          </a:r>
        </a:p>
      </dgm:t>
    </dgm:pt>
    <dgm:pt modelId="{01BB3E53-0740-4813-9EA8-46869293737D}" type="parTrans" cxnId="{BF56BF65-7AA1-4FAD-AE7C-6D2D53AB589C}">
      <dgm:prSet/>
      <dgm:spPr/>
      <dgm:t>
        <a:bodyPr/>
        <a:lstStyle/>
        <a:p>
          <a:endParaRPr lang="en-US"/>
        </a:p>
      </dgm:t>
    </dgm:pt>
    <dgm:pt modelId="{153A1433-4DA8-4210-9CBB-5084C8EAE4D3}" type="sibTrans" cxnId="{BF56BF65-7AA1-4FAD-AE7C-6D2D53AB589C}">
      <dgm:prSet/>
      <dgm:spPr/>
      <dgm:t>
        <a:bodyPr/>
        <a:lstStyle/>
        <a:p>
          <a:endParaRPr lang="en-US"/>
        </a:p>
      </dgm:t>
    </dgm:pt>
    <dgm:pt modelId="{CEEAB9A4-DF7F-44F0-8584-DDB23BFA7FE4}">
      <dgm:prSet/>
      <dgm:spPr/>
      <dgm:t>
        <a:bodyPr/>
        <a:lstStyle/>
        <a:p>
          <a:r>
            <a:rPr lang="en-US"/>
            <a:t>…</a:t>
          </a:r>
        </a:p>
      </dgm:t>
    </dgm:pt>
    <dgm:pt modelId="{C9586070-552F-45F9-A7AE-3E7EF98C9C32}" type="parTrans" cxnId="{E51B90FD-8384-4967-85AD-AF510D1DE589}">
      <dgm:prSet/>
      <dgm:spPr/>
      <dgm:t>
        <a:bodyPr/>
        <a:lstStyle/>
        <a:p>
          <a:endParaRPr lang="en-US"/>
        </a:p>
      </dgm:t>
    </dgm:pt>
    <dgm:pt modelId="{0112973B-66B9-447D-A924-817B703FA7A1}" type="sibTrans" cxnId="{E51B90FD-8384-4967-85AD-AF510D1DE589}">
      <dgm:prSet/>
      <dgm:spPr/>
      <dgm:t>
        <a:bodyPr/>
        <a:lstStyle/>
        <a:p>
          <a:endParaRPr lang="en-US"/>
        </a:p>
      </dgm:t>
    </dgm:pt>
    <dgm:pt modelId="{08BB5733-1C4B-4997-97A5-B72B664BA5E8}" type="pres">
      <dgm:prSet presAssocID="{EC665529-9D45-43B0-A6ED-9614DC749A55}" presName="root" presStyleCnt="0">
        <dgm:presLayoutVars>
          <dgm:dir/>
          <dgm:resizeHandles val="exact"/>
        </dgm:presLayoutVars>
      </dgm:prSet>
      <dgm:spPr/>
    </dgm:pt>
    <dgm:pt modelId="{D8FE01BD-E9AD-4352-B512-5EF455FDD9C6}" type="pres">
      <dgm:prSet presAssocID="{D2EF837E-FFB5-4AE4-8548-3BD53AB750E9}" presName="compNode" presStyleCnt="0"/>
      <dgm:spPr/>
    </dgm:pt>
    <dgm:pt modelId="{2BDBD7E5-B148-4F4E-A962-E93D395214E5}" type="pres">
      <dgm:prSet presAssocID="{D2EF837E-FFB5-4AE4-8548-3BD53AB750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76BDF88-21CC-420E-8242-97E64EC5BB47}" type="pres">
      <dgm:prSet presAssocID="{D2EF837E-FFB5-4AE4-8548-3BD53AB750E9}" presName="iconSpace" presStyleCnt="0"/>
      <dgm:spPr/>
    </dgm:pt>
    <dgm:pt modelId="{7BCC17BA-1916-4C6B-AD0F-2EBD36B82FB6}" type="pres">
      <dgm:prSet presAssocID="{D2EF837E-FFB5-4AE4-8548-3BD53AB750E9}" presName="parTx" presStyleLbl="revTx" presStyleIdx="0" presStyleCnt="4">
        <dgm:presLayoutVars>
          <dgm:chMax val="0"/>
          <dgm:chPref val="0"/>
        </dgm:presLayoutVars>
      </dgm:prSet>
      <dgm:spPr/>
    </dgm:pt>
    <dgm:pt modelId="{0278B49A-2152-4B7C-BFF1-26F6B7C6A1BD}" type="pres">
      <dgm:prSet presAssocID="{D2EF837E-FFB5-4AE4-8548-3BD53AB750E9}" presName="txSpace" presStyleCnt="0"/>
      <dgm:spPr/>
    </dgm:pt>
    <dgm:pt modelId="{F4CE3963-EC7D-4C36-9AD3-95E4B64B231C}" type="pres">
      <dgm:prSet presAssocID="{D2EF837E-FFB5-4AE4-8548-3BD53AB750E9}" presName="desTx" presStyleLbl="revTx" presStyleIdx="1" presStyleCnt="4">
        <dgm:presLayoutVars/>
      </dgm:prSet>
      <dgm:spPr/>
    </dgm:pt>
    <dgm:pt modelId="{A99E7B18-B19B-4C94-B467-3E9460ED89C5}" type="pres">
      <dgm:prSet presAssocID="{6488F286-CBF1-43B8-BB4D-1CBCBFC09F3E}" presName="sibTrans" presStyleCnt="0"/>
      <dgm:spPr/>
    </dgm:pt>
    <dgm:pt modelId="{3E52D15F-62FF-4951-9E2C-F8870E202E98}" type="pres">
      <dgm:prSet presAssocID="{24AB1624-F22E-465F-A08F-65046EC837FB}" presName="compNode" presStyleCnt="0"/>
      <dgm:spPr/>
    </dgm:pt>
    <dgm:pt modelId="{33C38742-0A6A-4DDE-8A9C-8148019F96E0}" type="pres">
      <dgm:prSet presAssocID="{24AB1624-F22E-465F-A08F-65046EC837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E4C9F350-E9B6-46CB-85F2-970D8C7148C1}" type="pres">
      <dgm:prSet presAssocID="{24AB1624-F22E-465F-A08F-65046EC837FB}" presName="iconSpace" presStyleCnt="0"/>
      <dgm:spPr/>
    </dgm:pt>
    <dgm:pt modelId="{A9F77FF6-F601-483F-8A8B-7386246B1123}" type="pres">
      <dgm:prSet presAssocID="{24AB1624-F22E-465F-A08F-65046EC837FB}" presName="parTx" presStyleLbl="revTx" presStyleIdx="2" presStyleCnt="4">
        <dgm:presLayoutVars>
          <dgm:chMax val="0"/>
          <dgm:chPref val="0"/>
        </dgm:presLayoutVars>
      </dgm:prSet>
      <dgm:spPr/>
    </dgm:pt>
    <dgm:pt modelId="{65F76A7C-ACD9-4227-9F0F-7D7361E0145C}" type="pres">
      <dgm:prSet presAssocID="{24AB1624-F22E-465F-A08F-65046EC837FB}" presName="txSpace" presStyleCnt="0"/>
      <dgm:spPr/>
    </dgm:pt>
    <dgm:pt modelId="{071FEFDA-1281-43AA-8EA3-602219893F99}" type="pres">
      <dgm:prSet presAssocID="{24AB1624-F22E-465F-A08F-65046EC837FB}" presName="desTx" presStyleLbl="revTx" presStyleIdx="3" presStyleCnt="4">
        <dgm:presLayoutVars/>
      </dgm:prSet>
      <dgm:spPr/>
    </dgm:pt>
  </dgm:ptLst>
  <dgm:cxnLst>
    <dgm:cxn modelId="{22D11110-0AE7-4480-BE0B-A212CFE39C15}" type="presOf" srcId="{EC665529-9D45-43B0-A6ED-9614DC749A55}" destId="{08BB5733-1C4B-4997-97A5-B72B664BA5E8}" srcOrd="0" destOrd="0" presId="urn:microsoft.com/office/officeart/2018/5/layout/CenteredIconLabelDescriptionList"/>
    <dgm:cxn modelId="{6E6BBB1A-15CF-4686-B91F-F6DA51A2497C}" srcId="{D2EF837E-FFB5-4AE4-8548-3BD53AB750E9}" destId="{65EB8A5B-EE28-4AA0-91F4-E1B02883C18B}" srcOrd="0" destOrd="0" parTransId="{88563CCD-DECD-4D99-BDF2-5E031B8C27F0}" sibTransId="{687D9540-24D8-4273-B9CC-40FB11DEFDC9}"/>
    <dgm:cxn modelId="{9B984231-52D5-474D-82F3-B1CCE4D311F8}" type="presOf" srcId="{8B4981E8-ED93-4D33-9BED-1B35FC11E203}" destId="{F4CE3963-EC7D-4C36-9AD3-95E4B64B231C}" srcOrd="0" destOrd="2" presId="urn:microsoft.com/office/officeart/2018/5/layout/CenteredIconLabelDescriptionList"/>
    <dgm:cxn modelId="{C41C9B31-808F-40AB-8EA8-3B00D902F1EC}" type="presOf" srcId="{CEEAB9A4-DF7F-44F0-8584-DDB23BFA7FE4}" destId="{071FEFDA-1281-43AA-8EA3-602219893F99}" srcOrd="0" destOrd="3" presId="urn:microsoft.com/office/officeart/2018/5/layout/CenteredIconLabelDescriptionList"/>
    <dgm:cxn modelId="{4BD4C532-447E-4234-878F-67969CDC2B71}" type="presOf" srcId="{7B75B025-50D4-416E-8773-C2EB5C90B1B7}" destId="{071FEFDA-1281-43AA-8EA3-602219893F99}" srcOrd="0" destOrd="0" presId="urn:microsoft.com/office/officeart/2018/5/layout/CenteredIconLabelDescriptionList"/>
    <dgm:cxn modelId="{6204755B-B1C1-4E36-8163-5ECB8CCB76B6}" type="presOf" srcId="{D2EF837E-FFB5-4AE4-8548-3BD53AB750E9}" destId="{7BCC17BA-1916-4C6B-AD0F-2EBD36B82FB6}" srcOrd="0" destOrd="0" presId="urn:microsoft.com/office/officeart/2018/5/layout/CenteredIconLabelDescriptionList"/>
    <dgm:cxn modelId="{855DA541-5BF5-48DB-A315-7DAE7BA1D414}" type="presOf" srcId="{5AB9A325-DA78-4C3D-8071-372B2B517E19}" destId="{071FEFDA-1281-43AA-8EA3-602219893F99}" srcOrd="0" destOrd="1" presId="urn:microsoft.com/office/officeart/2018/5/layout/CenteredIconLabelDescriptionList"/>
    <dgm:cxn modelId="{78CF0D65-C585-4FBA-8ADA-5CC70EA999F3}" srcId="{EC665529-9D45-43B0-A6ED-9614DC749A55}" destId="{24AB1624-F22E-465F-A08F-65046EC837FB}" srcOrd="1" destOrd="0" parTransId="{4D944E17-4C6A-4D72-8DCA-D877765A9A9E}" sibTransId="{62BA7014-0797-4541-9A5F-E2177861D2FD}"/>
    <dgm:cxn modelId="{BF56BF65-7AA1-4FAD-AE7C-6D2D53AB589C}" srcId="{24AB1624-F22E-465F-A08F-65046EC837FB}" destId="{EB7941EB-0D0E-4D9D-97DA-E9395FE34253}" srcOrd="2" destOrd="0" parTransId="{01BB3E53-0740-4813-9EA8-46869293737D}" sibTransId="{153A1433-4DA8-4210-9CBB-5084C8EAE4D3}"/>
    <dgm:cxn modelId="{5577AA71-D591-41BC-8D40-305D7D9C4422}" srcId="{EC665529-9D45-43B0-A6ED-9614DC749A55}" destId="{D2EF837E-FFB5-4AE4-8548-3BD53AB750E9}" srcOrd="0" destOrd="0" parTransId="{EEAB8714-CD52-4325-92DA-C556362A8D30}" sibTransId="{6488F286-CBF1-43B8-BB4D-1CBCBFC09F3E}"/>
    <dgm:cxn modelId="{4DCE1173-0C0D-4571-88F8-FAB49DCEDD1B}" type="presOf" srcId="{65EB8A5B-EE28-4AA0-91F4-E1B02883C18B}" destId="{F4CE3963-EC7D-4C36-9AD3-95E4B64B231C}" srcOrd="0" destOrd="0" presId="urn:microsoft.com/office/officeart/2018/5/layout/CenteredIconLabelDescriptionList"/>
    <dgm:cxn modelId="{527C3D76-2037-4F52-82AF-2A160107E0A3}" type="presOf" srcId="{23206983-3B61-4FE0-A741-59FD700BC3F0}" destId="{F4CE3963-EC7D-4C36-9AD3-95E4B64B231C}" srcOrd="0" destOrd="3" presId="urn:microsoft.com/office/officeart/2018/5/layout/CenteredIconLabelDescriptionList"/>
    <dgm:cxn modelId="{AD174D83-68D0-48C9-82B0-35D85E8B65B6}" type="presOf" srcId="{EB7941EB-0D0E-4D9D-97DA-E9395FE34253}" destId="{071FEFDA-1281-43AA-8EA3-602219893F99}" srcOrd="0" destOrd="2" presId="urn:microsoft.com/office/officeart/2018/5/layout/CenteredIconLabelDescriptionList"/>
    <dgm:cxn modelId="{DD09A78C-4F88-48BC-80AE-24B3A35E0865}" type="presOf" srcId="{8BAEC9F5-54BB-4DCA-A177-786E4B6F2913}" destId="{F4CE3963-EC7D-4C36-9AD3-95E4B64B231C}" srcOrd="0" destOrd="1" presId="urn:microsoft.com/office/officeart/2018/5/layout/CenteredIconLabelDescriptionList"/>
    <dgm:cxn modelId="{691500AF-B15E-447C-A5AA-F0A14879E777}" srcId="{D2EF837E-FFB5-4AE4-8548-3BD53AB750E9}" destId="{23206983-3B61-4FE0-A741-59FD700BC3F0}" srcOrd="3" destOrd="0" parTransId="{596997E0-169D-46D4-B755-29332D8B7BD0}" sibTransId="{5AA60A02-8BD1-44E6-822D-C0C6981CF009}"/>
    <dgm:cxn modelId="{B6D70EBA-E26A-42B3-AE4D-A3077DF71ED2}" srcId="{24AB1624-F22E-465F-A08F-65046EC837FB}" destId="{7B75B025-50D4-416E-8773-C2EB5C90B1B7}" srcOrd="0" destOrd="0" parTransId="{1D5BF70D-E979-41C3-849B-8B8E7554110D}" sibTransId="{20D5D968-84A2-483E-834B-DB6981D280EB}"/>
    <dgm:cxn modelId="{0A39A0D9-24E7-4732-BF08-5F187478E6EA}" srcId="{D2EF837E-FFB5-4AE4-8548-3BD53AB750E9}" destId="{8BAEC9F5-54BB-4DCA-A177-786E4B6F2913}" srcOrd="1" destOrd="0" parTransId="{983B86FD-8625-44B7-AA6F-519CA51C1036}" sibTransId="{31D79272-B1ED-42AD-82FB-6E93BEE8BF14}"/>
    <dgm:cxn modelId="{2F8DEEE0-1C2E-4E2F-85F1-15515B047EC2}" srcId="{D2EF837E-FFB5-4AE4-8548-3BD53AB750E9}" destId="{8B4981E8-ED93-4D33-9BED-1B35FC11E203}" srcOrd="2" destOrd="0" parTransId="{D03CE82F-73FD-4E4B-80E7-7D8212C87195}" sibTransId="{5FFA9717-64FC-4E19-82ED-0D423CF84C33}"/>
    <dgm:cxn modelId="{C19846F0-EA05-4FF8-AE20-B85616E92BAF}" type="presOf" srcId="{24AB1624-F22E-465F-A08F-65046EC837FB}" destId="{A9F77FF6-F601-483F-8A8B-7386246B1123}" srcOrd="0" destOrd="0" presId="urn:microsoft.com/office/officeart/2018/5/layout/CenteredIconLabelDescriptionList"/>
    <dgm:cxn modelId="{AEDC66F2-9C12-46D9-9B51-50D8495EACF7}" srcId="{24AB1624-F22E-465F-A08F-65046EC837FB}" destId="{5AB9A325-DA78-4C3D-8071-372B2B517E19}" srcOrd="1" destOrd="0" parTransId="{F03A1B38-1855-4437-B926-29527DC72876}" sibTransId="{35B274C2-BD24-45FA-A9BE-1E1E68D6DCD3}"/>
    <dgm:cxn modelId="{E51B90FD-8384-4967-85AD-AF510D1DE589}" srcId="{24AB1624-F22E-465F-A08F-65046EC837FB}" destId="{CEEAB9A4-DF7F-44F0-8584-DDB23BFA7FE4}" srcOrd="3" destOrd="0" parTransId="{C9586070-552F-45F9-A7AE-3E7EF98C9C32}" sibTransId="{0112973B-66B9-447D-A924-817B703FA7A1}"/>
    <dgm:cxn modelId="{C5DF58BD-B44E-4104-B468-E87A2ECE7BDA}" type="presParOf" srcId="{08BB5733-1C4B-4997-97A5-B72B664BA5E8}" destId="{D8FE01BD-E9AD-4352-B512-5EF455FDD9C6}" srcOrd="0" destOrd="0" presId="urn:microsoft.com/office/officeart/2018/5/layout/CenteredIconLabelDescriptionList"/>
    <dgm:cxn modelId="{EFB508D2-F16F-4DE3-B7E8-79660E180152}" type="presParOf" srcId="{D8FE01BD-E9AD-4352-B512-5EF455FDD9C6}" destId="{2BDBD7E5-B148-4F4E-A962-E93D395214E5}" srcOrd="0" destOrd="0" presId="urn:microsoft.com/office/officeart/2018/5/layout/CenteredIconLabelDescriptionList"/>
    <dgm:cxn modelId="{E2CF7760-7275-4957-B8AE-3792A640D021}" type="presParOf" srcId="{D8FE01BD-E9AD-4352-B512-5EF455FDD9C6}" destId="{D76BDF88-21CC-420E-8242-97E64EC5BB47}" srcOrd="1" destOrd="0" presId="urn:microsoft.com/office/officeart/2018/5/layout/CenteredIconLabelDescriptionList"/>
    <dgm:cxn modelId="{35FD026B-F6BB-4CBD-95C1-B3BE18AC01F9}" type="presParOf" srcId="{D8FE01BD-E9AD-4352-B512-5EF455FDD9C6}" destId="{7BCC17BA-1916-4C6B-AD0F-2EBD36B82FB6}" srcOrd="2" destOrd="0" presId="urn:microsoft.com/office/officeart/2018/5/layout/CenteredIconLabelDescriptionList"/>
    <dgm:cxn modelId="{B6CBA503-30BB-4ACA-8028-AAD7B73DD84E}" type="presParOf" srcId="{D8FE01BD-E9AD-4352-B512-5EF455FDD9C6}" destId="{0278B49A-2152-4B7C-BFF1-26F6B7C6A1BD}" srcOrd="3" destOrd="0" presId="urn:microsoft.com/office/officeart/2018/5/layout/CenteredIconLabelDescriptionList"/>
    <dgm:cxn modelId="{AC728775-E036-4C84-8EF1-E6963226EE66}" type="presParOf" srcId="{D8FE01BD-E9AD-4352-B512-5EF455FDD9C6}" destId="{F4CE3963-EC7D-4C36-9AD3-95E4B64B231C}" srcOrd="4" destOrd="0" presId="urn:microsoft.com/office/officeart/2018/5/layout/CenteredIconLabelDescriptionList"/>
    <dgm:cxn modelId="{22E43A6A-663F-4DAF-A4F8-916173AF448C}" type="presParOf" srcId="{08BB5733-1C4B-4997-97A5-B72B664BA5E8}" destId="{A99E7B18-B19B-4C94-B467-3E9460ED89C5}" srcOrd="1" destOrd="0" presId="urn:microsoft.com/office/officeart/2018/5/layout/CenteredIconLabelDescriptionList"/>
    <dgm:cxn modelId="{2D8703BA-36B2-4E0C-A9AC-0EF7776C5C6E}" type="presParOf" srcId="{08BB5733-1C4B-4997-97A5-B72B664BA5E8}" destId="{3E52D15F-62FF-4951-9E2C-F8870E202E98}" srcOrd="2" destOrd="0" presId="urn:microsoft.com/office/officeart/2018/5/layout/CenteredIconLabelDescriptionList"/>
    <dgm:cxn modelId="{7DFC4420-996A-4596-A3B0-C0D965EB870B}" type="presParOf" srcId="{3E52D15F-62FF-4951-9E2C-F8870E202E98}" destId="{33C38742-0A6A-4DDE-8A9C-8148019F96E0}" srcOrd="0" destOrd="0" presId="urn:microsoft.com/office/officeart/2018/5/layout/CenteredIconLabelDescriptionList"/>
    <dgm:cxn modelId="{8A6D54EE-3C7F-4B79-B1F3-18B72671B37C}" type="presParOf" srcId="{3E52D15F-62FF-4951-9E2C-F8870E202E98}" destId="{E4C9F350-E9B6-46CB-85F2-970D8C7148C1}" srcOrd="1" destOrd="0" presId="urn:microsoft.com/office/officeart/2018/5/layout/CenteredIconLabelDescriptionList"/>
    <dgm:cxn modelId="{32AFB499-C68D-4B2C-9E5F-44020642DD59}" type="presParOf" srcId="{3E52D15F-62FF-4951-9E2C-F8870E202E98}" destId="{A9F77FF6-F601-483F-8A8B-7386246B1123}" srcOrd="2" destOrd="0" presId="urn:microsoft.com/office/officeart/2018/5/layout/CenteredIconLabelDescriptionList"/>
    <dgm:cxn modelId="{815ABF88-F263-42EE-9892-1F954274962E}" type="presParOf" srcId="{3E52D15F-62FF-4951-9E2C-F8870E202E98}" destId="{65F76A7C-ACD9-4227-9F0F-7D7361E0145C}" srcOrd="3" destOrd="0" presId="urn:microsoft.com/office/officeart/2018/5/layout/CenteredIconLabelDescriptionList"/>
    <dgm:cxn modelId="{9F6D33A1-6263-46EA-9F55-898F0761DA61}" type="presParOf" srcId="{3E52D15F-62FF-4951-9E2C-F8870E202E98}" destId="{071FEFDA-1281-43AA-8EA3-602219893F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7F2A7-D1C8-44BC-AA83-1D377EA9617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2FB422-AA33-433F-9651-4C9FEF00C927}">
      <dgm:prSet/>
      <dgm:spPr/>
      <dgm:t>
        <a:bodyPr/>
        <a:lstStyle/>
        <a:p>
          <a:pPr>
            <a:defRPr cap="all"/>
          </a:pPr>
          <a:r>
            <a:rPr lang="en-US" dirty="0"/>
            <a:t>Define Requirements</a:t>
          </a:r>
        </a:p>
      </dgm:t>
    </dgm:pt>
    <dgm:pt modelId="{8211A768-680B-4AF2-B32F-0D450BE3E600}" type="parTrans" cxnId="{F7F7497D-1381-4F21-8048-16C0D8E4DE1E}">
      <dgm:prSet/>
      <dgm:spPr/>
      <dgm:t>
        <a:bodyPr/>
        <a:lstStyle/>
        <a:p>
          <a:endParaRPr lang="en-US"/>
        </a:p>
      </dgm:t>
    </dgm:pt>
    <dgm:pt modelId="{7D414911-3E6B-4560-BB22-67D83F554323}" type="sibTrans" cxnId="{F7F7497D-1381-4F21-8048-16C0D8E4DE1E}">
      <dgm:prSet/>
      <dgm:spPr/>
      <dgm:t>
        <a:bodyPr/>
        <a:lstStyle/>
        <a:p>
          <a:endParaRPr lang="en-US"/>
        </a:p>
      </dgm:t>
    </dgm:pt>
    <dgm:pt modelId="{FF41D306-D119-4721-9A11-9DA0E795FE16}">
      <dgm:prSet/>
      <dgm:spPr/>
      <dgm:t>
        <a:bodyPr/>
        <a:lstStyle/>
        <a:p>
          <a:pPr>
            <a:defRPr cap="all"/>
          </a:pPr>
          <a:r>
            <a:rPr lang="en-US"/>
            <a:t>Retrieve Data</a:t>
          </a:r>
        </a:p>
      </dgm:t>
    </dgm:pt>
    <dgm:pt modelId="{A2C346C1-4C2C-40FF-A66F-E93CE1BE04E4}" type="parTrans" cxnId="{6CDE3638-D101-476D-99DA-8CD12B09D6B9}">
      <dgm:prSet/>
      <dgm:spPr/>
      <dgm:t>
        <a:bodyPr/>
        <a:lstStyle/>
        <a:p>
          <a:endParaRPr lang="en-US"/>
        </a:p>
      </dgm:t>
    </dgm:pt>
    <dgm:pt modelId="{23E171FA-8F17-4C96-A421-F015C6B97236}" type="sibTrans" cxnId="{6CDE3638-D101-476D-99DA-8CD12B09D6B9}">
      <dgm:prSet/>
      <dgm:spPr/>
      <dgm:t>
        <a:bodyPr/>
        <a:lstStyle/>
        <a:p>
          <a:endParaRPr lang="en-US"/>
        </a:p>
      </dgm:t>
    </dgm:pt>
    <dgm:pt modelId="{71E0382B-3665-4496-83A8-7949AB5870A4}">
      <dgm:prSet/>
      <dgm:spPr/>
      <dgm:t>
        <a:bodyPr/>
        <a:lstStyle/>
        <a:p>
          <a:pPr>
            <a:defRPr cap="all"/>
          </a:pPr>
          <a:r>
            <a:rPr lang="en-US"/>
            <a:t>Analyze</a:t>
          </a:r>
        </a:p>
      </dgm:t>
    </dgm:pt>
    <dgm:pt modelId="{C52A007A-4D9A-4A73-8B93-2F4061664682}" type="parTrans" cxnId="{A4E61CEF-FCBD-4080-853E-B8161586E11E}">
      <dgm:prSet/>
      <dgm:spPr/>
      <dgm:t>
        <a:bodyPr/>
        <a:lstStyle/>
        <a:p>
          <a:endParaRPr lang="en-US"/>
        </a:p>
      </dgm:t>
    </dgm:pt>
    <dgm:pt modelId="{39652DE0-8D82-4A8C-B3B5-553DF5A10249}" type="sibTrans" cxnId="{A4E61CEF-FCBD-4080-853E-B8161586E11E}">
      <dgm:prSet/>
      <dgm:spPr/>
      <dgm:t>
        <a:bodyPr/>
        <a:lstStyle/>
        <a:p>
          <a:endParaRPr lang="en-US"/>
        </a:p>
      </dgm:t>
    </dgm:pt>
    <dgm:pt modelId="{71411589-CB1D-4532-AC33-52100CED6419}">
      <dgm:prSet/>
      <dgm:spPr/>
      <dgm:t>
        <a:bodyPr/>
        <a:lstStyle/>
        <a:p>
          <a:pPr>
            <a:defRPr cap="all"/>
          </a:pPr>
          <a:r>
            <a:rPr lang="en-US"/>
            <a:t>Pivot</a:t>
          </a:r>
        </a:p>
      </dgm:t>
    </dgm:pt>
    <dgm:pt modelId="{356899E9-17F3-43D3-8608-C0742EEBA2EF}" type="parTrans" cxnId="{B061CEA9-D4F6-4DDE-B887-215F2ABADE49}">
      <dgm:prSet/>
      <dgm:spPr/>
      <dgm:t>
        <a:bodyPr/>
        <a:lstStyle/>
        <a:p>
          <a:endParaRPr lang="en-US"/>
        </a:p>
      </dgm:t>
    </dgm:pt>
    <dgm:pt modelId="{85CFC26A-03CE-4DB7-845C-2D6CC80B6A5D}" type="sibTrans" cxnId="{B061CEA9-D4F6-4DDE-B887-215F2ABADE49}">
      <dgm:prSet/>
      <dgm:spPr/>
      <dgm:t>
        <a:bodyPr/>
        <a:lstStyle/>
        <a:p>
          <a:endParaRPr lang="en-US"/>
        </a:p>
      </dgm:t>
    </dgm:pt>
    <dgm:pt modelId="{8670BAF8-F133-44DB-AB1F-08D804F9FCFE}">
      <dgm:prSet/>
      <dgm:spPr/>
      <dgm:t>
        <a:bodyPr/>
        <a:lstStyle/>
        <a:p>
          <a:pPr>
            <a:defRPr cap="all"/>
          </a:pPr>
          <a:r>
            <a:rPr lang="en-US"/>
            <a:t>Report</a:t>
          </a:r>
        </a:p>
      </dgm:t>
    </dgm:pt>
    <dgm:pt modelId="{FE48D2E4-E228-4596-8E76-E55F07131DA8}" type="parTrans" cxnId="{A798B907-9B76-4867-8D36-D14EBB4476D4}">
      <dgm:prSet/>
      <dgm:spPr/>
      <dgm:t>
        <a:bodyPr/>
        <a:lstStyle/>
        <a:p>
          <a:endParaRPr lang="en-US"/>
        </a:p>
      </dgm:t>
    </dgm:pt>
    <dgm:pt modelId="{FF0D5D0B-3667-4B8E-86DC-03D11BEB9ADF}" type="sibTrans" cxnId="{A798B907-9B76-4867-8D36-D14EBB4476D4}">
      <dgm:prSet/>
      <dgm:spPr/>
      <dgm:t>
        <a:bodyPr/>
        <a:lstStyle/>
        <a:p>
          <a:endParaRPr lang="en-US"/>
        </a:p>
      </dgm:t>
    </dgm:pt>
    <dgm:pt modelId="{8496A96D-104A-4BBE-A8D7-EE3BDE7C48F8}" type="pres">
      <dgm:prSet presAssocID="{5A97F2A7-D1C8-44BC-AA83-1D377EA96174}" presName="diagram" presStyleCnt="0">
        <dgm:presLayoutVars>
          <dgm:dir/>
          <dgm:resizeHandles val="exact"/>
        </dgm:presLayoutVars>
      </dgm:prSet>
      <dgm:spPr/>
    </dgm:pt>
    <dgm:pt modelId="{66374A7D-FC47-4BA0-A1AC-768DCEE1E76E}" type="pres">
      <dgm:prSet presAssocID="{1F2FB422-AA33-433F-9651-4C9FEF00C927}" presName="node" presStyleLbl="node1" presStyleIdx="0" presStyleCnt="5">
        <dgm:presLayoutVars>
          <dgm:bulletEnabled val="1"/>
        </dgm:presLayoutVars>
      </dgm:prSet>
      <dgm:spPr/>
    </dgm:pt>
    <dgm:pt modelId="{F20AE222-FE1C-4127-AFBE-DCA157498E7D}" type="pres">
      <dgm:prSet presAssocID="{7D414911-3E6B-4560-BB22-67D83F554323}" presName="sibTrans" presStyleLbl="sibTrans2D1" presStyleIdx="0" presStyleCnt="4"/>
      <dgm:spPr/>
    </dgm:pt>
    <dgm:pt modelId="{1EA2F928-4A1E-46F9-A0F8-4D9EA9534F12}" type="pres">
      <dgm:prSet presAssocID="{7D414911-3E6B-4560-BB22-67D83F554323}" presName="connectorText" presStyleLbl="sibTrans2D1" presStyleIdx="0" presStyleCnt="4"/>
      <dgm:spPr/>
    </dgm:pt>
    <dgm:pt modelId="{C16C7E07-ED12-4FF6-A6D1-4263444BAE50}" type="pres">
      <dgm:prSet presAssocID="{FF41D306-D119-4721-9A11-9DA0E795FE16}" presName="node" presStyleLbl="node1" presStyleIdx="1" presStyleCnt="5">
        <dgm:presLayoutVars>
          <dgm:bulletEnabled val="1"/>
        </dgm:presLayoutVars>
      </dgm:prSet>
      <dgm:spPr/>
    </dgm:pt>
    <dgm:pt modelId="{687045BC-0A0D-48FB-8674-95FC9F8D04F2}" type="pres">
      <dgm:prSet presAssocID="{23E171FA-8F17-4C96-A421-F015C6B97236}" presName="sibTrans" presStyleLbl="sibTrans2D1" presStyleIdx="1" presStyleCnt="4"/>
      <dgm:spPr/>
    </dgm:pt>
    <dgm:pt modelId="{DC70B99C-A301-47E9-9864-EA59BCD6C23E}" type="pres">
      <dgm:prSet presAssocID="{23E171FA-8F17-4C96-A421-F015C6B97236}" presName="connectorText" presStyleLbl="sibTrans2D1" presStyleIdx="1" presStyleCnt="4"/>
      <dgm:spPr/>
    </dgm:pt>
    <dgm:pt modelId="{C4173372-8FF8-43C4-8F20-99F37E795080}" type="pres">
      <dgm:prSet presAssocID="{71E0382B-3665-4496-83A8-7949AB5870A4}" presName="node" presStyleLbl="node1" presStyleIdx="2" presStyleCnt="5">
        <dgm:presLayoutVars>
          <dgm:bulletEnabled val="1"/>
        </dgm:presLayoutVars>
      </dgm:prSet>
      <dgm:spPr/>
    </dgm:pt>
    <dgm:pt modelId="{6C36851B-781C-41F8-B94A-CEDDD5C4A995}" type="pres">
      <dgm:prSet presAssocID="{39652DE0-8D82-4A8C-B3B5-553DF5A10249}" presName="sibTrans" presStyleLbl="sibTrans2D1" presStyleIdx="2" presStyleCnt="4"/>
      <dgm:spPr/>
    </dgm:pt>
    <dgm:pt modelId="{49AEF1C3-374E-42A6-80DC-0A790919F2BD}" type="pres">
      <dgm:prSet presAssocID="{39652DE0-8D82-4A8C-B3B5-553DF5A10249}" presName="connectorText" presStyleLbl="sibTrans2D1" presStyleIdx="2" presStyleCnt="4"/>
      <dgm:spPr/>
    </dgm:pt>
    <dgm:pt modelId="{C32A640F-C9A8-4CD2-8D1A-694C6D1B1B59}" type="pres">
      <dgm:prSet presAssocID="{71411589-CB1D-4532-AC33-52100CED6419}" presName="node" presStyleLbl="node1" presStyleIdx="3" presStyleCnt="5">
        <dgm:presLayoutVars>
          <dgm:bulletEnabled val="1"/>
        </dgm:presLayoutVars>
      </dgm:prSet>
      <dgm:spPr/>
    </dgm:pt>
    <dgm:pt modelId="{E4B01198-4D72-4067-B9FF-C7613133780F}" type="pres">
      <dgm:prSet presAssocID="{85CFC26A-03CE-4DB7-845C-2D6CC80B6A5D}" presName="sibTrans" presStyleLbl="sibTrans2D1" presStyleIdx="3" presStyleCnt="4"/>
      <dgm:spPr/>
    </dgm:pt>
    <dgm:pt modelId="{A2DB74BB-F0C2-4060-86BC-B9A29A3A04FD}" type="pres">
      <dgm:prSet presAssocID="{85CFC26A-03CE-4DB7-845C-2D6CC80B6A5D}" presName="connectorText" presStyleLbl="sibTrans2D1" presStyleIdx="3" presStyleCnt="4"/>
      <dgm:spPr/>
    </dgm:pt>
    <dgm:pt modelId="{E704A077-E13D-414F-BA6A-A6E866E883CF}" type="pres">
      <dgm:prSet presAssocID="{8670BAF8-F133-44DB-AB1F-08D804F9FCFE}" presName="node" presStyleLbl="node1" presStyleIdx="4" presStyleCnt="5">
        <dgm:presLayoutVars>
          <dgm:bulletEnabled val="1"/>
        </dgm:presLayoutVars>
      </dgm:prSet>
      <dgm:spPr/>
    </dgm:pt>
  </dgm:ptLst>
  <dgm:cxnLst>
    <dgm:cxn modelId="{A798B907-9B76-4867-8D36-D14EBB4476D4}" srcId="{5A97F2A7-D1C8-44BC-AA83-1D377EA96174}" destId="{8670BAF8-F133-44DB-AB1F-08D804F9FCFE}" srcOrd="4" destOrd="0" parTransId="{FE48D2E4-E228-4596-8E76-E55F07131DA8}" sibTransId="{FF0D5D0B-3667-4B8E-86DC-03D11BEB9ADF}"/>
    <dgm:cxn modelId="{85427C1A-C1E9-4177-9DC7-C420DB76D153}" type="presOf" srcId="{23E171FA-8F17-4C96-A421-F015C6B97236}" destId="{DC70B99C-A301-47E9-9864-EA59BCD6C23E}" srcOrd="1" destOrd="0" presId="urn:microsoft.com/office/officeart/2005/8/layout/process5"/>
    <dgm:cxn modelId="{CC9E3F22-AD24-484E-95AA-F854138169D8}" type="presOf" srcId="{23E171FA-8F17-4C96-A421-F015C6B97236}" destId="{687045BC-0A0D-48FB-8674-95FC9F8D04F2}" srcOrd="0" destOrd="0" presId="urn:microsoft.com/office/officeart/2005/8/layout/process5"/>
    <dgm:cxn modelId="{6CDE3638-D101-476D-99DA-8CD12B09D6B9}" srcId="{5A97F2A7-D1C8-44BC-AA83-1D377EA96174}" destId="{FF41D306-D119-4721-9A11-9DA0E795FE16}" srcOrd="1" destOrd="0" parTransId="{A2C346C1-4C2C-40FF-A66F-E93CE1BE04E4}" sibTransId="{23E171FA-8F17-4C96-A421-F015C6B97236}"/>
    <dgm:cxn modelId="{D5C04B3D-92E4-4D46-B77D-DB62DF5EB379}" type="presOf" srcId="{8670BAF8-F133-44DB-AB1F-08D804F9FCFE}" destId="{E704A077-E13D-414F-BA6A-A6E866E883CF}" srcOrd="0" destOrd="0" presId="urn:microsoft.com/office/officeart/2005/8/layout/process5"/>
    <dgm:cxn modelId="{0634A640-1A1C-44D2-934F-FFF6494DCB88}" type="presOf" srcId="{5A97F2A7-D1C8-44BC-AA83-1D377EA96174}" destId="{8496A96D-104A-4BBE-A8D7-EE3BDE7C48F8}" srcOrd="0" destOrd="0" presId="urn:microsoft.com/office/officeart/2005/8/layout/process5"/>
    <dgm:cxn modelId="{A8BB7E61-5169-4C15-8A1E-941201F399EB}" type="presOf" srcId="{1F2FB422-AA33-433F-9651-4C9FEF00C927}" destId="{66374A7D-FC47-4BA0-A1AC-768DCEE1E76E}" srcOrd="0" destOrd="0" presId="urn:microsoft.com/office/officeart/2005/8/layout/process5"/>
    <dgm:cxn modelId="{E3A54058-F604-4D4C-A495-CD5287E8849C}" type="presOf" srcId="{39652DE0-8D82-4A8C-B3B5-553DF5A10249}" destId="{49AEF1C3-374E-42A6-80DC-0A790919F2BD}" srcOrd="1" destOrd="0" presId="urn:microsoft.com/office/officeart/2005/8/layout/process5"/>
    <dgm:cxn modelId="{F7F7497D-1381-4F21-8048-16C0D8E4DE1E}" srcId="{5A97F2A7-D1C8-44BC-AA83-1D377EA96174}" destId="{1F2FB422-AA33-433F-9651-4C9FEF00C927}" srcOrd="0" destOrd="0" parTransId="{8211A768-680B-4AF2-B32F-0D450BE3E600}" sibTransId="{7D414911-3E6B-4560-BB22-67D83F554323}"/>
    <dgm:cxn modelId="{8B1A8D80-6E58-4503-A22F-58A814BDC57A}" type="presOf" srcId="{85CFC26A-03CE-4DB7-845C-2D6CC80B6A5D}" destId="{E4B01198-4D72-4067-B9FF-C7613133780F}" srcOrd="0" destOrd="0" presId="urn:microsoft.com/office/officeart/2005/8/layout/process5"/>
    <dgm:cxn modelId="{153A0796-8170-40ED-AF7C-419558097D03}" type="presOf" srcId="{39652DE0-8D82-4A8C-B3B5-553DF5A10249}" destId="{6C36851B-781C-41F8-B94A-CEDDD5C4A995}" srcOrd="0" destOrd="0" presId="urn:microsoft.com/office/officeart/2005/8/layout/process5"/>
    <dgm:cxn modelId="{3960DA9F-CB68-4056-9615-B3FFF8547993}" type="presOf" srcId="{7D414911-3E6B-4560-BB22-67D83F554323}" destId="{F20AE222-FE1C-4127-AFBE-DCA157498E7D}" srcOrd="0" destOrd="0" presId="urn:microsoft.com/office/officeart/2005/8/layout/process5"/>
    <dgm:cxn modelId="{F6F1DEA7-69E2-4B72-AD45-D4D9A6310DE6}" type="presOf" srcId="{71E0382B-3665-4496-83A8-7949AB5870A4}" destId="{C4173372-8FF8-43C4-8F20-99F37E795080}" srcOrd="0" destOrd="0" presId="urn:microsoft.com/office/officeart/2005/8/layout/process5"/>
    <dgm:cxn modelId="{B061CEA9-D4F6-4DDE-B887-215F2ABADE49}" srcId="{5A97F2A7-D1C8-44BC-AA83-1D377EA96174}" destId="{71411589-CB1D-4532-AC33-52100CED6419}" srcOrd="3" destOrd="0" parTransId="{356899E9-17F3-43D3-8608-C0742EEBA2EF}" sibTransId="{85CFC26A-03CE-4DB7-845C-2D6CC80B6A5D}"/>
    <dgm:cxn modelId="{9D9338BC-1E62-4F3E-ADB2-5F3617540A90}" type="presOf" srcId="{85CFC26A-03CE-4DB7-845C-2D6CC80B6A5D}" destId="{A2DB74BB-F0C2-4060-86BC-B9A29A3A04FD}" srcOrd="1" destOrd="0" presId="urn:microsoft.com/office/officeart/2005/8/layout/process5"/>
    <dgm:cxn modelId="{A1D4F4C5-E0B1-4E44-AFE3-BFA7479F961F}" type="presOf" srcId="{7D414911-3E6B-4560-BB22-67D83F554323}" destId="{1EA2F928-4A1E-46F9-A0F8-4D9EA9534F12}" srcOrd="1" destOrd="0" presId="urn:microsoft.com/office/officeart/2005/8/layout/process5"/>
    <dgm:cxn modelId="{29A083DF-C4FE-49A0-A590-F6C92A2AA4B7}" type="presOf" srcId="{71411589-CB1D-4532-AC33-52100CED6419}" destId="{C32A640F-C9A8-4CD2-8D1A-694C6D1B1B59}" srcOrd="0" destOrd="0" presId="urn:microsoft.com/office/officeart/2005/8/layout/process5"/>
    <dgm:cxn modelId="{18D6B7EA-2A6E-40F9-83A4-118B66B1C72D}" type="presOf" srcId="{FF41D306-D119-4721-9A11-9DA0E795FE16}" destId="{C16C7E07-ED12-4FF6-A6D1-4263444BAE50}" srcOrd="0" destOrd="0" presId="urn:microsoft.com/office/officeart/2005/8/layout/process5"/>
    <dgm:cxn modelId="{A4E61CEF-FCBD-4080-853E-B8161586E11E}" srcId="{5A97F2A7-D1C8-44BC-AA83-1D377EA96174}" destId="{71E0382B-3665-4496-83A8-7949AB5870A4}" srcOrd="2" destOrd="0" parTransId="{C52A007A-4D9A-4A73-8B93-2F4061664682}" sibTransId="{39652DE0-8D82-4A8C-B3B5-553DF5A10249}"/>
    <dgm:cxn modelId="{56695A31-C9FE-4AA2-9C10-C463A5B47A3F}" type="presParOf" srcId="{8496A96D-104A-4BBE-A8D7-EE3BDE7C48F8}" destId="{66374A7D-FC47-4BA0-A1AC-768DCEE1E76E}" srcOrd="0" destOrd="0" presId="urn:microsoft.com/office/officeart/2005/8/layout/process5"/>
    <dgm:cxn modelId="{5F952BBC-676A-4732-9159-CE385F40763A}" type="presParOf" srcId="{8496A96D-104A-4BBE-A8D7-EE3BDE7C48F8}" destId="{F20AE222-FE1C-4127-AFBE-DCA157498E7D}" srcOrd="1" destOrd="0" presId="urn:microsoft.com/office/officeart/2005/8/layout/process5"/>
    <dgm:cxn modelId="{295E34F8-4627-4A3D-8DC5-A8016DE1D9D5}" type="presParOf" srcId="{F20AE222-FE1C-4127-AFBE-DCA157498E7D}" destId="{1EA2F928-4A1E-46F9-A0F8-4D9EA9534F12}" srcOrd="0" destOrd="0" presId="urn:microsoft.com/office/officeart/2005/8/layout/process5"/>
    <dgm:cxn modelId="{7B72DD07-2BE9-4E22-82DB-C11C6F3BA263}" type="presParOf" srcId="{8496A96D-104A-4BBE-A8D7-EE3BDE7C48F8}" destId="{C16C7E07-ED12-4FF6-A6D1-4263444BAE50}" srcOrd="2" destOrd="0" presId="urn:microsoft.com/office/officeart/2005/8/layout/process5"/>
    <dgm:cxn modelId="{91135D00-4FD6-4785-9071-485A23E7E2B9}" type="presParOf" srcId="{8496A96D-104A-4BBE-A8D7-EE3BDE7C48F8}" destId="{687045BC-0A0D-48FB-8674-95FC9F8D04F2}" srcOrd="3" destOrd="0" presId="urn:microsoft.com/office/officeart/2005/8/layout/process5"/>
    <dgm:cxn modelId="{4A337F34-79D6-404C-936D-8B649DE04D6E}" type="presParOf" srcId="{687045BC-0A0D-48FB-8674-95FC9F8D04F2}" destId="{DC70B99C-A301-47E9-9864-EA59BCD6C23E}" srcOrd="0" destOrd="0" presId="urn:microsoft.com/office/officeart/2005/8/layout/process5"/>
    <dgm:cxn modelId="{5B5BB800-282A-4461-AFE7-B79F1299C7B3}" type="presParOf" srcId="{8496A96D-104A-4BBE-A8D7-EE3BDE7C48F8}" destId="{C4173372-8FF8-43C4-8F20-99F37E795080}" srcOrd="4" destOrd="0" presId="urn:microsoft.com/office/officeart/2005/8/layout/process5"/>
    <dgm:cxn modelId="{DC5434C0-E6F9-4E11-85A3-EF2FFB776BB8}" type="presParOf" srcId="{8496A96D-104A-4BBE-A8D7-EE3BDE7C48F8}" destId="{6C36851B-781C-41F8-B94A-CEDDD5C4A995}" srcOrd="5" destOrd="0" presId="urn:microsoft.com/office/officeart/2005/8/layout/process5"/>
    <dgm:cxn modelId="{F8538A5E-92ED-47F6-93CD-DD4600E57CF9}" type="presParOf" srcId="{6C36851B-781C-41F8-B94A-CEDDD5C4A995}" destId="{49AEF1C3-374E-42A6-80DC-0A790919F2BD}" srcOrd="0" destOrd="0" presId="urn:microsoft.com/office/officeart/2005/8/layout/process5"/>
    <dgm:cxn modelId="{2E42F9EF-339E-473A-834E-B8FF2612EE12}" type="presParOf" srcId="{8496A96D-104A-4BBE-A8D7-EE3BDE7C48F8}" destId="{C32A640F-C9A8-4CD2-8D1A-694C6D1B1B59}" srcOrd="6" destOrd="0" presId="urn:microsoft.com/office/officeart/2005/8/layout/process5"/>
    <dgm:cxn modelId="{826BA168-B79F-49C5-A5E1-DE8AF59ACE67}" type="presParOf" srcId="{8496A96D-104A-4BBE-A8D7-EE3BDE7C48F8}" destId="{E4B01198-4D72-4067-B9FF-C7613133780F}" srcOrd="7" destOrd="0" presId="urn:microsoft.com/office/officeart/2005/8/layout/process5"/>
    <dgm:cxn modelId="{54367172-E680-4442-B70B-092AD94BFA65}" type="presParOf" srcId="{E4B01198-4D72-4067-B9FF-C7613133780F}" destId="{A2DB74BB-F0C2-4060-86BC-B9A29A3A04FD}" srcOrd="0" destOrd="0" presId="urn:microsoft.com/office/officeart/2005/8/layout/process5"/>
    <dgm:cxn modelId="{BABD801C-75B6-49DF-A59E-FCBC5C6EAFCD}" type="presParOf" srcId="{8496A96D-104A-4BBE-A8D7-EE3BDE7C48F8}" destId="{E704A077-E13D-414F-BA6A-A6E866E883C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BD7E5-B148-4F4E-A962-E93D395214E5}">
      <dsp:nvSpPr>
        <dsp:cNvPr id="0" name=""/>
        <dsp:cNvSpPr/>
      </dsp:nvSpPr>
      <dsp:spPr>
        <a:xfrm>
          <a:off x="1959228" y="3214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C17BA-1916-4C6B-AD0F-2EBD36B82FB6}">
      <dsp:nvSpPr>
        <dsp:cNvPr id="0" name=""/>
        <dsp:cNvSpPr/>
      </dsp:nvSpPr>
      <dsp:spPr>
        <a:xfrm>
          <a:off x="555228" y="20008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Relies on publicly available data:</a:t>
          </a:r>
        </a:p>
      </dsp:txBody>
      <dsp:txXfrm>
        <a:off x="555228" y="2000822"/>
        <a:ext cx="4320000" cy="648000"/>
      </dsp:txXfrm>
    </dsp:sp>
    <dsp:sp modelId="{F4CE3963-EC7D-4C36-9AD3-95E4B64B231C}">
      <dsp:nvSpPr>
        <dsp:cNvPr id="0" name=""/>
        <dsp:cNvSpPr/>
      </dsp:nvSpPr>
      <dsp:spPr>
        <a:xfrm>
          <a:off x="555228" y="2726673"/>
          <a:ext cx="4320000" cy="148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Social media accounts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Phonebooks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  <a:br>
            <a:rPr lang="en-US" sz="1700" kern="1200"/>
          </a:br>
          <a:endParaRPr lang="en-US" sz="1700" kern="1200"/>
        </a:p>
      </dsp:txBody>
      <dsp:txXfrm>
        <a:off x="555228" y="2726673"/>
        <a:ext cx="4320000" cy="1487306"/>
      </dsp:txXfrm>
    </dsp:sp>
    <dsp:sp modelId="{33C38742-0A6A-4DDE-8A9C-8148019F96E0}">
      <dsp:nvSpPr>
        <dsp:cNvPr id="0" name=""/>
        <dsp:cNvSpPr/>
      </dsp:nvSpPr>
      <dsp:spPr>
        <a:xfrm>
          <a:off x="7035228" y="3214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77FF6-F601-483F-8A8B-7386246B1123}">
      <dsp:nvSpPr>
        <dsp:cNvPr id="0" name=""/>
        <dsp:cNvSpPr/>
      </dsp:nvSpPr>
      <dsp:spPr>
        <a:xfrm>
          <a:off x="5631228" y="20008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Usually less reliant on: </a:t>
          </a:r>
        </a:p>
      </dsp:txBody>
      <dsp:txXfrm>
        <a:off x="5631228" y="2000822"/>
        <a:ext cx="4320000" cy="648000"/>
      </dsp:txXfrm>
    </dsp:sp>
    <dsp:sp modelId="{071FEFDA-1281-43AA-8EA3-602219893F99}">
      <dsp:nvSpPr>
        <dsp:cNvPr id="0" name=""/>
        <dsp:cNvSpPr/>
      </dsp:nvSpPr>
      <dsp:spPr>
        <a:xfrm>
          <a:off x="5631228" y="2726673"/>
          <a:ext cx="4320000" cy="148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Interaction (HUMINT)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Communications technologies (SIGINT)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Equipment Analysis (TECHINT)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</a:p>
      </dsp:txBody>
      <dsp:txXfrm>
        <a:off x="5631228" y="2726673"/>
        <a:ext cx="4320000" cy="148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74A7D-FC47-4BA0-A1AC-768DCEE1E76E}">
      <dsp:nvSpPr>
        <dsp:cNvPr id="0" name=""/>
        <dsp:cNvSpPr/>
      </dsp:nvSpPr>
      <dsp:spPr>
        <a:xfrm>
          <a:off x="591443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Define Requirements</a:t>
          </a:r>
        </a:p>
      </dsp:txBody>
      <dsp:txXfrm>
        <a:off x="636415" y="45148"/>
        <a:ext cx="2469161" cy="1445519"/>
      </dsp:txXfrm>
    </dsp:sp>
    <dsp:sp modelId="{F20AE222-FE1C-4127-AFBE-DCA157498E7D}">
      <dsp:nvSpPr>
        <dsp:cNvPr id="0" name=""/>
        <dsp:cNvSpPr/>
      </dsp:nvSpPr>
      <dsp:spPr>
        <a:xfrm>
          <a:off x="3375750" y="450579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375750" y="577511"/>
        <a:ext cx="379771" cy="380794"/>
      </dsp:txXfrm>
    </dsp:sp>
    <dsp:sp modelId="{C16C7E07-ED12-4FF6-A6D1-4263444BAE50}">
      <dsp:nvSpPr>
        <dsp:cNvPr id="0" name=""/>
        <dsp:cNvSpPr/>
      </dsp:nvSpPr>
      <dsp:spPr>
        <a:xfrm>
          <a:off x="4174192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Retrieve Data</a:t>
          </a:r>
        </a:p>
      </dsp:txBody>
      <dsp:txXfrm>
        <a:off x="4219164" y="45148"/>
        <a:ext cx="2469161" cy="1445519"/>
      </dsp:txXfrm>
    </dsp:sp>
    <dsp:sp modelId="{687045BC-0A0D-48FB-8674-95FC9F8D04F2}">
      <dsp:nvSpPr>
        <dsp:cNvPr id="0" name=""/>
        <dsp:cNvSpPr/>
      </dsp:nvSpPr>
      <dsp:spPr>
        <a:xfrm>
          <a:off x="6958499" y="450579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58499" y="577511"/>
        <a:ext cx="379771" cy="380794"/>
      </dsp:txXfrm>
    </dsp:sp>
    <dsp:sp modelId="{C4173372-8FF8-43C4-8F20-99F37E795080}">
      <dsp:nvSpPr>
        <dsp:cNvPr id="0" name=""/>
        <dsp:cNvSpPr/>
      </dsp:nvSpPr>
      <dsp:spPr>
        <a:xfrm>
          <a:off x="7756940" y="176"/>
          <a:ext cx="2559105" cy="1535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Analyze</a:t>
          </a:r>
        </a:p>
      </dsp:txBody>
      <dsp:txXfrm>
        <a:off x="7801912" y="45148"/>
        <a:ext cx="2469161" cy="1445519"/>
      </dsp:txXfrm>
    </dsp:sp>
    <dsp:sp modelId="{6C36851B-781C-41F8-B94A-CEDDD5C4A995}">
      <dsp:nvSpPr>
        <dsp:cNvPr id="0" name=""/>
        <dsp:cNvSpPr/>
      </dsp:nvSpPr>
      <dsp:spPr>
        <a:xfrm rot="5400000">
          <a:off x="8765228" y="1714777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8846097" y="1760841"/>
        <a:ext cx="380794" cy="379771"/>
      </dsp:txXfrm>
    </dsp:sp>
    <dsp:sp modelId="{C32A640F-C9A8-4CD2-8D1A-694C6D1B1B59}">
      <dsp:nvSpPr>
        <dsp:cNvPr id="0" name=""/>
        <dsp:cNvSpPr/>
      </dsp:nvSpPr>
      <dsp:spPr>
        <a:xfrm>
          <a:off x="7756940" y="2559282"/>
          <a:ext cx="2559105" cy="1535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Pivot</a:t>
          </a:r>
        </a:p>
      </dsp:txBody>
      <dsp:txXfrm>
        <a:off x="7801912" y="2604254"/>
        <a:ext cx="2469161" cy="1445519"/>
      </dsp:txXfrm>
    </dsp:sp>
    <dsp:sp modelId="{E4B01198-4D72-4067-B9FF-C7613133780F}">
      <dsp:nvSpPr>
        <dsp:cNvPr id="0" name=""/>
        <dsp:cNvSpPr/>
      </dsp:nvSpPr>
      <dsp:spPr>
        <a:xfrm rot="10800000">
          <a:off x="6989208" y="3009685"/>
          <a:ext cx="542530" cy="6346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7151967" y="3136617"/>
        <a:ext cx="379771" cy="380794"/>
      </dsp:txXfrm>
    </dsp:sp>
    <dsp:sp modelId="{E704A077-E13D-414F-BA6A-A6E866E883CF}">
      <dsp:nvSpPr>
        <dsp:cNvPr id="0" name=""/>
        <dsp:cNvSpPr/>
      </dsp:nvSpPr>
      <dsp:spPr>
        <a:xfrm>
          <a:off x="4174192" y="2559282"/>
          <a:ext cx="2559105" cy="1535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Report</a:t>
          </a:r>
        </a:p>
      </dsp:txBody>
      <dsp:txXfrm>
        <a:off x="4219164" y="2604254"/>
        <a:ext cx="2469161" cy="1445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93A2D7C-8946-4477-B728-E965586E4053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241644-66C6-4D91-96DF-61FD632CADD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17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[15s - 00:00-00:15]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19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468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285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[30s – 31:40-32:10]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910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dirty="0"/>
              <a:t>[60s – 32:10-33:10]</a:t>
            </a:r>
          </a:p>
          <a:p>
            <a:pPr defTabSz="990752">
              <a:defRPr/>
            </a:pPr>
            <a:r>
              <a:rPr lang="en-US" dirty="0"/>
              <a:t>+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41644-66C6-4D91-96DF-61FD632CADD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59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056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8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87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67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92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60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821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80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40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00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44D4-4086-4D2A-86A2-E238CD64373D}" type="datetimeFigureOut">
              <a:rPr lang="en-CH" smtClean="0"/>
              <a:t>19/10/2021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D72-997E-42B9-A2B0-667EBB4780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651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eter_UXer?source=post_page-----5029a3c7fd56-------------------------------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3DECF5B-0B20-47A6-88E2-343D9D07D27F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AC60A1-6F2D-4037-9D1E-259566F72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4118"/>
            <a:ext cx="9144000" cy="1909763"/>
          </a:xfrm>
        </p:spPr>
        <p:txBody>
          <a:bodyPr>
            <a:normAutofit fontScale="90000"/>
          </a:bodyPr>
          <a:lstStyle/>
          <a:p>
            <a:r>
              <a:rPr lang="en-US" dirty="0"/>
              <a:t>GEOINT</a:t>
            </a:r>
            <a:br>
              <a:rPr lang="en-US" dirty="0"/>
            </a:br>
            <a:r>
              <a:rPr lang="en-US" sz="4000" dirty="0"/>
              <a:t>Tracking down locations in digital investigations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03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F03-2447-47A2-91A9-FDAAFCA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F8910-6973-435E-91F1-60BEA39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licensed under Creative Commons : CC-BY-SA (</a:t>
            </a:r>
            <a:r>
              <a:rPr lang="en-US" dirty="0" err="1">
                <a:hlinkClick r:id="rId3"/>
              </a:rPr>
              <a:t>legalcode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18DD1-0C91-491B-B0B5-F462180A8B66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0D41B-97F1-4F22-A0B5-4A60137A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08501"/>
            <a:ext cx="5266198" cy="11249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520B612-280A-4223-A894-86DB5E73DA69}"/>
              </a:ext>
            </a:extLst>
          </p:cNvPr>
          <p:cNvGrpSpPr/>
          <p:nvPr/>
        </p:nvGrpSpPr>
        <p:grpSpPr>
          <a:xfrm>
            <a:off x="6867900" y="2602706"/>
            <a:ext cx="4485900" cy="3409849"/>
            <a:chOff x="6867900" y="2349500"/>
            <a:chExt cx="4485900" cy="3409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465EA7-C4A1-45B7-9F96-556640808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61693"/>
            <a:stretch/>
          </p:blipFill>
          <p:spPr>
            <a:xfrm>
              <a:off x="6867900" y="2349500"/>
              <a:ext cx="4485900" cy="15001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F8960-AFA8-4CA3-9C49-6987D4F4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238"/>
            <a:stretch/>
          </p:blipFill>
          <p:spPr>
            <a:xfrm>
              <a:off x="6867900" y="3849688"/>
              <a:ext cx="4485900" cy="190966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7EDF901-6F46-4F6D-AC74-F306877D741A}"/>
              </a:ext>
            </a:extLst>
          </p:cNvPr>
          <p:cNvSpPr txBox="1"/>
          <p:nvPr/>
        </p:nvSpPr>
        <p:spPr>
          <a:xfrm>
            <a:off x="1530298" y="3160888"/>
            <a:ext cx="388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200" dirty="0"/>
              <a:t>Open License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206925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5E764EE-9947-47FA-AD1E-FDF879DBCE5F}"/>
              </a:ext>
            </a:extLst>
          </p:cNvPr>
          <p:cNvSpPr txBox="1"/>
          <p:nvPr/>
        </p:nvSpPr>
        <p:spPr>
          <a:xfrm>
            <a:off x="1179049" y="340221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Discord : @AtomicNicos#1404</a:t>
            </a:r>
          </a:p>
          <a:p>
            <a:pPr algn="ctr"/>
            <a:r>
              <a:rPr lang="en-US" sz="2800" dirty="0"/>
              <a:t>Twitter : @AtomicNicos</a:t>
            </a:r>
          </a:p>
        </p:txBody>
      </p:sp>
      <p:pic>
        <p:nvPicPr>
          <p:cNvPr id="28" name="Picture 2" descr="Dialogue | Training Journal">
            <a:extLst>
              <a:ext uri="{FF2B5EF4-FFF2-40B4-BE49-F238E27FC236}">
                <a16:creationId xmlns:a16="http://schemas.microsoft.com/office/drawing/2014/main" id="{0FAF135F-4A06-4CD2-9E85-A7752F517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0000" l="14355" r="59355">
                        <a14:foregroundMark x1="25645" y1="73125" x2="25806" y2="77500"/>
                        <a14:foregroundMark x1="25968" y1="63750" x2="27581" y2="62500"/>
                        <a14:foregroundMark x1="46774" y1="65938" x2="48226" y2="64688"/>
                        <a14:foregroundMark x1="47742" y1="76250" x2="48871" y2="74688"/>
                        <a14:foregroundMark x1="36613" y1="11563" x2="41290" y2="12812"/>
                        <a14:foregroundMark x1="20161" y1="5625" x2="21613" y2="9375"/>
                        <a14:foregroundMark x1="14516" y1="17188" x2="14677" y2="25313"/>
                        <a14:foregroundMark x1="59355" y1="30312" x2="58387" y2="37188"/>
                        <a14:foregroundMark x1="47903" y1="8750" x2="47903" y2="8750"/>
                        <a14:foregroundMark x1="49516" y1="10625" x2="49677" y2="10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07" r="36681"/>
          <a:stretch/>
        </p:blipFill>
        <p:spPr bwMode="auto">
          <a:xfrm>
            <a:off x="7789252" y="3119856"/>
            <a:ext cx="1533525" cy="15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495D0C0B-2645-461F-81B3-6130084B8DA6}"/>
              </a:ext>
            </a:extLst>
          </p:cNvPr>
          <p:cNvSpPr txBox="1">
            <a:spLocks/>
          </p:cNvSpPr>
          <p:nvPr/>
        </p:nvSpPr>
        <p:spPr>
          <a:xfrm>
            <a:off x="838200" y="4638683"/>
            <a:ext cx="15335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F444AA-C2DD-4E5F-B819-B3FDBB4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FFC56-1E8B-4FB4-A187-FA6A0626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Open Source </a:t>
            </a:r>
            <a:r>
              <a:rPr lang="en-US" sz="4000" dirty="0" err="1"/>
              <a:t>INTelligence</a:t>
            </a:r>
            <a:r>
              <a:rPr lang="en-US" sz="4000" dirty="0"/>
              <a:t> / Recon</a:t>
            </a:r>
            <a:endParaRPr lang="en-CH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129E8-22C4-4A06-9FBD-EBE96F5AB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8319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A0E19-26CA-4DAF-8AA3-FA57FFDD6CB7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DBD7E5-B148-4F4E-A962-E93D395214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BDBD7E5-B148-4F4E-A962-E93D395214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CC17BA-1916-4C6B-AD0F-2EBD36B82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BCC17BA-1916-4C6B-AD0F-2EBD36B82F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CE3963-EC7D-4C36-9AD3-95E4B64B23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4CE3963-EC7D-4C36-9AD3-95E4B64B23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C38742-0A6A-4DDE-8A9C-8148019F96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33C38742-0A6A-4DDE-8A9C-8148019F96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F77FF6-F601-483F-8A8B-7386246B1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F77FF6-F601-483F-8A8B-7386246B1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1FEFDA-1281-43AA-8EA3-602219893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071FEFDA-1281-43AA-8EA3-602219893F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16158-65BB-49BD-BF78-05EFF9AB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OSINT Steps</a:t>
            </a:r>
            <a:endParaRPr lang="en-CH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7BFD6-D355-402D-8DB3-B57BB81A8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6800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2071B2A-1567-4E14-87B5-930C76EFBB1F}"/>
              </a:ext>
            </a:extLst>
          </p:cNvPr>
          <p:cNvGrpSpPr/>
          <p:nvPr/>
        </p:nvGrpSpPr>
        <p:grpSpPr>
          <a:xfrm rot="2319588">
            <a:off x="7634484" y="3590736"/>
            <a:ext cx="542530" cy="634658"/>
            <a:chOff x="6989208" y="3009685"/>
            <a:chExt cx="542530" cy="63465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029CA8C-069C-4B02-BE10-44E7C1658C40}"/>
                </a:ext>
              </a:extLst>
            </p:cNvPr>
            <p:cNvSpPr/>
            <p:nvPr/>
          </p:nvSpPr>
          <p:spPr>
            <a:xfrm rot="10800000">
              <a:off x="6989208" y="3009685"/>
              <a:ext cx="542530" cy="6346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Right 4">
              <a:extLst>
                <a:ext uri="{FF2B5EF4-FFF2-40B4-BE49-F238E27FC236}">
                  <a16:creationId xmlns:a16="http://schemas.microsoft.com/office/drawing/2014/main" id="{7FC44020-1CC6-4956-AB30-775B696B1A5C}"/>
                </a:ext>
              </a:extLst>
            </p:cNvPr>
            <p:cNvSpPr txBox="1"/>
            <p:nvPr/>
          </p:nvSpPr>
          <p:spPr>
            <a:xfrm rot="21600000">
              <a:off x="7151967" y="3136617"/>
              <a:ext cx="379771" cy="3807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4499B9-CF41-4558-B982-5A55E87E59F4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374A7D-FC47-4BA0-A1AC-768DCEE1E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6374A7D-FC47-4BA0-A1AC-768DCEE1E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0AE222-FE1C-4127-AFBE-DCA157498E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20AE222-FE1C-4127-AFBE-DCA157498E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C7E07-ED12-4FF6-A6D1-4263444BA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16C7E07-ED12-4FF6-A6D1-4263444BAE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7045BC-0A0D-48FB-8674-95FC9F8D0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687045BC-0A0D-48FB-8674-95FC9F8D04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173372-8FF8-43C4-8F20-99F37E795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C4173372-8FF8-43C4-8F20-99F37E795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36851B-781C-41F8-B94A-CEDDD5C4A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6C36851B-781C-41F8-B94A-CEDDD5C4A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2A640F-C9A8-4CD2-8D1A-694C6D1B1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C32A640F-C9A8-4CD2-8D1A-694C6D1B1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B01198-4D72-4067-B9FF-C76131337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E4B01198-4D72-4067-B9FF-C76131337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4A077-E13D-414F-BA6A-A6E866E88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E704A077-E13D-414F-BA6A-A6E866E883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05EF-11D6-4104-9C0E-363585FC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1D10-F1AC-463D-AC32-81F5507AC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Looking less like this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378985-706A-40EA-B664-13BCCD884B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r="22223" b="2"/>
          <a:stretch/>
        </p:blipFill>
        <p:spPr bwMode="auto">
          <a:xfrm>
            <a:off x="5640572" y="557360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C041B-2DDC-4D28-8EDE-2CDAC090954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117FB-D914-4310-9F2C-AF5392E4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Pivoting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F6CA2-1231-49E8-8CB5-90A94B58B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Get datapoints from a previously collected datapoint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 it to grow the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2D9997-008E-4181-8412-0183FE79282B}"/>
              </a:ext>
            </a:extLst>
          </p:cNvPr>
          <p:cNvGrpSpPr/>
          <p:nvPr/>
        </p:nvGrpSpPr>
        <p:grpSpPr>
          <a:xfrm>
            <a:off x="6083028" y="1690401"/>
            <a:ext cx="5628018" cy="3476561"/>
            <a:chOff x="4134345" y="1404663"/>
            <a:chExt cx="5628018" cy="3476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71332D-9082-47B2-B275-C453E275584F}"/>
                </a:ext>
              </a:extLst>
            </p:cNvPr>
            <p:cNvSpPr/>
            <p:nvPr/>
          </p:nvSpPr>
          <p:spPr>
            <a:xfrm>
              <a:off x="4134346" y="1407006"/>
              <a:ext cx="5628017" cy="347421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62A344B-E4CB-455A-9A04-C9C3FB1E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34345" y="1404663"/>
              <a:ext cx="5628017" cy="347421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E06E03-C63C-4634-A54F-8B6EFEB2ADDC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CCD8DB-4EB2-405E-8D98-6607F55A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First pivots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64016-671A-4F19-A94B-0272FA79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Find social media ! (Google </a:t>
            </a:r>
            <a:r>
              <a:rPr lang="en-US" sz="2000" dirty="0" err="1"/>
              <a:t>dorking</a:t>
            </a:r>
            <a:r>
              <a:rPr lang="en-US" sz="2000" dirty="0"/>
              <a:t>, …) </a:t>
            </a:r>
          </a:p>
          <a:p>
            <a:pPr lvl="1"/>
            <a:r>
              <a:rPr lang="en-US" sz="2000" dirty="0"/>
              <a:t>Result: Relations profile (family, friends, …)</a:t>
            </a:r>
          </a:p>
          <a:p>
            <a:r>
              <a:rPr lang="en-US" sz="2000" dirty="0"/>
              <a:t>Find pictures</a:t>
            </a:r>
          </a:p>
          <a:p>
            <a:pPr lvl="1"/>
            <a:r>
              <a:rPr lang="en-US" sz="2000" dirty="0"/>
              <a:t>Physical profile (body modifications, tattoos, haircut, …)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Locations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ternative Social Media Platforms For Your Business">
            <a:extLst>
              <a:ext uri="{FF2B5EF4-FFF2-40B4-BE49-F238E27FC236}">
                <a16:creationId xmlns:a16="http://schemas.microsoft.com/office/drawing/2014/main" id="{F44CB47C-F27A-4064-A750-FC0903CD9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7" r="10848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A3D8B3-D334-46AD-A5F5-6CAAB0CFB420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7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8E32D-EB4B-4F16-BB01-148A45A7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dirty="0"/>
              <a:t>Advanced pivots</a:t>
            </a:r>
            <a:endParaRPr lang="en-CH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BE23-F4EB-43ED-9261-25A7135A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224278"/>
            <a:ext cx="5837750" cy="342006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Name changes (→ Aliases, Records, …)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Yellow / White pages (→ </a:t>
            </a:r>
            <a:r>
              <a:rPr lang="en-US" sz="2000" b="1" dirty="0">
                <a:solidFill>
                  <a:srgbClr val="FF0000"/>
                </a:solidFill>
              </a:rPr>
              <a:t>Addresses</a:t>
            </a:r>
            <a:r>
              <a:rPr lang="en-US" sz="2000" dirty="0"/>
              <a:t>, Assets, …)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err="1"/>
              <a:t>Dehashed</a:t>
            </a:r>
            <a:r>
              <a:rPr lang="en-US" sz="2000" dirty="0"/>
              <a:t>, </a:t>
            </a:r>
            <a:r>
              <a:rPr lang="en-US" sz="2000" dirty="0" err="1"/>
              <a:t>RaidForums</a:t>
            </a:r>
            <a:r>
              <a:rPr lang="en-US" sz="2000" dirty="0"/>
              <a:t> (→ Credential Leakage, …)</a:t>
            </a:r>
          </a:p>
          <a:p>
            <a:endParaRPr lang="en-US" sz="2000" dirty="0"/>
          </a:p>
          <a:p>
            <a:r>
              <a:rPr lang="en-US" sz="2000" dirty="0"/>
              <a:t>Criminal Records (→ Affiliations, …)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SINT: How to find information on anyone | by Petro Cherkasets | The First  Digit | Medium">
            <a:extLst>
              <a:ext uri="{FF2B5EF4-FFF2-40B4-BE49-F238E27FC236}">
                <a16:creationId xmlns:a16="http://schemas.microsoft.com/office/drawing/2014/main" id="{05DA08BF-F161-4B7D-AB8F-193E9ADEF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0" b="-3"/>
          <a:stretch/>
        </p:blipFill>
        <p:spPr bwMode="auto">
          <a:xfrm>
            <a:off x="7421373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A90EF-0265-416A-800B-EB0AD94A561B}"/>
              </a:ext>
            </a:extLst>
          </p:cNvPr>
          <p:cNvSpPr txBox="1"/>
          <p:nvPr/>
        </p:nvSpPr>
        <p:spPr>
          <a:xfrm>
            <a:off x="4758703" y="5500684"/>
            <a:ext cx="245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Credit: </a:t>
            </a:r>
            <a:r>
              <a:rPr lang="fr-CH" b="0" i="0" u="none" strike="noStrike" dirty="0">
                <a:solidFill>
                  <a:srgbClr val="292929"/>
                </a:solidFill>
                <a:effectLst/>
                <a:latin typeface="inherit"/>
                <a:hlinkClick r:id="rId3"/>
              </a:rPr>
              <a:t>Petro </a:t>
            </a:r>
            <a:r>
              <a:rPr lang="fr-CH" b="0" i="0" u="none" strike="noStrike" dirty="0" err="1">
                <a:solidFill>
                  <a:srgbClr val="292929"/>
                </a:solidFill>
                <a:effectLst/>
                <a:latin typeface="inherit"/>
                <a:hlinkClick r:id="rId3"/>
              </a:rPr>
              <a:t>Cherkasets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1B427-39B1-4285-A5DF-4A815C558F7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7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30402-C9CE-4333-8125-BA5A7D3C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248A-65D4-4A13-A701-317BF8F0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/>
              <a:t>Finding data once is cool, having to find it again is a waste of time.</a:t>
            </a:r>
          </a:p>
          <a:p>
            <a:pPr marL="0"/>
            <a:endParaRPr lang="en-US" sz="2400" dirty="0"/>
          </a:p>
          <a:p>
            <a:pPr marL="0"/>
            <a:r>
              <a:rPr lang="en-US" sz="2400" dirty="0"/>
              <a:t>Store information type, a short description, URL’s, snapshots.</a:t>
            </a:r>
          </a:p>
          <a:p>
            <a:pPr marL="0"/>
            <a:endParaRPr lang="en-US" sz="2400" dirty="0"/>
          </a:p>
          <a:p>
            <a:pPr marL="0"/>
            <a:r>
              <a:rPr lang="en-US" sz="2400" b="0" i="0" dirty="0">
                <a:effectLst/>
              </a:rPr>
              <a:t>⚠</a:t>
            </a:r>
            <a:r>
              <a:rPr lang="en-US" sz="2400" dirty="0"/>
              <a:t>Also note how you got there 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7CDC25-0D90-47E3-8D9B-260ABC744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09" b="1021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13965-7DF8-444B-AEC0-C10746E6CF33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27A-BD20-4615-8EF7-250A64E9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Demonstration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7EE45-5B5F-4CD2-ACCE-78EEF6B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sng" dirty="0">
                <a:solidFill>
                  <a:schemeClr val="accent3"/>
                </a:solidFill>
                <a:effectLst/>
                <a:latin typeface="Times New Roman" panose="02020603050405020304" pitchFamily="18" charset="0"/>
              </a:rPr>
              <a:t>https://twitter.com/juan_spinel/status/1396151405677879296</a:t>
            </a:r>
            <a:endParaRPr lang="en-CH" u="sng" dirty="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4EDDBC-9148-4B9F-924F-062DA43B1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91125" y="718342"/>
            <a:ext cx="4209750" cy="74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A8F5BF-8464-4D5A-8349-308D33BAC3D9}"/>
              </a:ext>
            </a:extLst>
          </p:cNvPr>
          <p:cNvSpPr txBox="1"/>
          <p:nvPr/>
        </p:nvSpPr>
        <p:spPr>
          <a:xfrm>
            <a:off x="0" y="6396335"/>
            <a:ext cx="2103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@AtomicNicos</a:t>
            </a:r>
            <a:endParaRPr lang="en-CH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8254</TotalTime>
  <Words>277</Words>
  <Application>Microsoft Office PowerPoint</Application>
  <PresentationFormat>Widescreen</PresentationFormat>
  <Paragraphs>69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Times New Roman</vt:lpstr>
      <vt:lpstr>Office Theme</vt:lpstr>
      <vt:lpstr>GEOINT Tracking down locations in digital investigations</vt:lpstr>
      <vt:lpstr>Open Source INTelligence / Recon</vt:lpstr>
      <vt:lpstr>OSINT Steps</vt:lpstr>
      <vt:lpstr>Pivoting</vt:lpstr>
      <vt:lpstr>Pivoting ?</vt:lpstr>
      <vt:lpstr>First pivots</vt:lpstr>
      <vt:lpstr>Advanced pivots</vt:lpstr>
      <vt:lpstr>Tracking steps</vt:lpstr>
      <vt:lpstr>Demonstration</vt:lpstr>
      <vt:lpstr>Availability</vt:lpstr>
      <vt:lpstr>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OSINT pivot</dc:title>
  <dc:creator>Nicolas Richard Walter Boeckh</dc:creator>
  <cp:lastModifiedBy>Nicolas Richard Walter Boeckh</cp:lastModifiedBy>
  <cp:revision>20</cp:revision>
  <dcterms:created xsi:type="dcterms:W3CDTF">2020-12-21T17:06:42Z</dcterms:created>
  <dcterms:modified xsi:type="dcterms:W3CDTF">2021-10-19T09:01:21Z</dcterms:modified>
</cp:coreProperties>
</file>